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8391D5-74E5-10F5-FCE4-81898B9FD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A0B48A-1C25-1CFF-B1D1-8BF37A2B4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F143CF-38D0-C75E-9334-781006C0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C14058-412C-CD72-3A1C-35D9612C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6F600D-B4E6-4EC2-2BCF-6B8C4549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33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87CB8-A219-E111-B208-F6634EBB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5C14E5-A4B4-E39B-FCE2-0C06FC48A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A81E241-79F8-4055-A2FD-48BE012C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56E937C-94EC-99C0-CF0F-D37CCFA5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746B14-D425-2D81-3CD3-2267A285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386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7BF82F4-5520-6F19-E26F-35D847CFFD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90CDD3-0EF6-E5A1-922B-F94930B4A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2DBF99-6D6F-8BDC-BA13-E42F5B4DE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FC7E48-D1F8-B703-D697-FA50DF8A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182532-1271-77F7-5C15-A8FB51398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52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64D4C0-776C-779D-F67A-F0E31B52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3EEDCA-5CB2-CE39-C0D7-16CF7B4A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6CB9E9-D54C-3C2B-1062-58D2EDF4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7DD322-82F9-A28F-EFDF-635BEC66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05B4BB-617F-96B6-0733-1D6F6C85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00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728A9A-61BE-2573-9CA6-FA8E80B6D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6804B88-63BA-6BD4-4564-9E95CD5E8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DB2C7A-349B-B7C0-B049-A7B376E2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B19F5E-4CFA-28C7-C1D4-12BF4D94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46301C-878A-84AE-2438-49233889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3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61B63C-525E-9608-1769-7FB45C5D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5038B0-5D9C-FE45-EA31-9A3B74B50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462354-C785-59B9-052A-00F9C1FD5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57AC95-4DCC-5C6C-2B30-F76978A9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307CE0-D947-F994-1A79-E726D359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DB98D8-2272-E9DD-4DFC-BD3DE2D2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16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1D3A6A-4B12-9387-DF3F-5A659389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D38278-203C-6D45-39BC-8669FB12D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B56A19-A48B-22B7-56D4-018D9F29C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AB009A5-392B-01A4-3E83-F41872513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F0244DA-51A4-8C48-96A6-9353AB152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CACF136-3E44-5FCE-CA95-63B118F0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B9C0D0D-E4B9-5E50-04C1-1B871A3B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BF94322-670A-D6F0-FE89-28052381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8229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E3CF04-865B-6E9B-F154-CF04D2ECC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DF6D592-1326-4E60-5581-20027F2A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BB6FA6C-4DC9-D2E1-7FDF-1974C1D59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0118AD-EE51-98DE-78CE-4D98A26E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43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4E0509A-E016-EF7C-BBC9-2E20005F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EBD46F-5BA4-BA3C-F8AD-94A7E136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3CB4A9-D3B5-EF74-7E9C-85E13CEC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33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8CCDE-6DD5-8C2A-0C7D-0F61B28A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2C4F0E2-B256-BB10-5BA2-B7A09844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9F2EF4-9B9F-5F70-B00B-7252218AD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FEE538-9CBF-5391-2A85-B1158620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EA9F3D-82AB-93CA-6532-174EEF34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A368E1-5290-F087-35CD-ECF81F82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95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E2AAD4-2A35-9C4C-086F-AFAE3A49C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84E8288-19EC-1D30-43A6-0EFFEF208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85C9076-9D85-1E05-A862-A793E1FC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3D043F-4B8A-7285-372C-4A3C6929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007E9CC-5BAE-1AAC-20DB-B856A334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3296F53-ABEE-524C-B9F5-7A50AF4E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8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667448D-BC31-3232-914D-7026F441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6A6F3C-A398-123C-577E-9ED33512B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A72B5A-C2C6-9F0A-10D2-6F463A68C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1F94DF-2CFF-48A4-823F-A8432AE56DB2}" type="datetimeFigureOut">
              <a:rPr lang="zh-TW" altLang="en-US" smtClean="0"/>
              <a:t>2024/9/5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55D07C-F239-D289-4C73-5E01E9D71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C85C77-2BD1-43D6-37A6-47F22CA06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D95578-ED27-4555-ADFE-08D14D3403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3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C9D1577-D873-34DA-B93C-29235C7E13CA}"/>
              </a:ext>
            </a:extLst>
          </p:cNvPr>
          <p:cNvSpPr txBox="1"/>
          <p:nvPr/>
        </p:nvSpPr>
        <p:spPr>
          <a:xfrm>
            <a:off x="344032" y="2353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邀請卡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54C2EAE-785D-BE15-D6B8-B8CB0BD7B816}"/>
              </a:ext>
            </a:extLst>
          </p:cNvPr>
          <p:cNvSpPr txBox="1"/>
          <p:nvPr/>
        </p:nvSpPr>
        <p:spPr>
          <a:xfrm>
            <a:off x="5657418" y="23539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活動流程表</a:t>
            </a:r>
          </a:p>
        </p:txBody>
      </p:sp>
      <p:pic>
        <p:nvPicPr>
          <p:cNvPr id="8" name="圖片 7" descr="一張含有 文字, 螢幕擷取畫面, 海報 的圖片&#10;&#10;自動產生的描述">
            <a:extLst>
              <a:ext uri="{FF2B5EF4-FFF2-40B4-BE49-F238E27FC236}">
                <a16:creationId xmlns:a16="http://schemas.microsoft.com/office/drawing/2014/main" id="{D57C4CB1-7735-0606-EEE0-69448D14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3" y="726162"/>
            <a:ext cx="3925318" cy="5670110"/>
          </a:xfrm>
          <a:prstGeom prst="rect">
            <a:avLst/>
          </a:prstGeom>
        </p:spPr>
      </p:pic>
      <p:graphicFrame>
        <p:nvGraphicFramePr>
          <p:cNvPr id="9" name="表格 7">
            <a:extLst>
              <a:ext uri="{FF2B5EF4-FFF2-40B4-BE49-F238E27FC236}">
                <a16:creationId xmlns:a16="http://schemas.microsoft.com/office/drawing/2014/main" id="{F8B8D112-7CBE-4DD7-9218-5554E0D22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269"/>
              </p:ext>
            </p:extLst>
          </p:nvPr>
        </p:nvGraphicFramePr>
        <p:xfrm>
          <a:off x="6096000" y="960120"/>
          <a:ext cx="5043778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327">
                  <a:extLst>
                    <a:ext uri="{9D8B030D-6E8A-4147-A177-3AD203B41FA5}">
                      <a16:colId xmlns:a16="http://schemas.microsoft.com/office/drawing/2014/main" val="1013576529"/>
                    </a:ext>
                  </a:extLst>
                </a:gridCol>
                <a:gridCol w="3644451">
                  <a:extLst>
                    <a:ext uri="{9D8B030D-6E8A-4147-A177-3AD203B41FA5}">
                      <a16:colId xmlns:a16="http://schemas.microsoft.com/office/drawing/2014/main" val="1314548961"/>
                    </a:ext>
                  </a:extLst>
                </a:gridCol>
              </a:tblGrid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活動流程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17631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17:00-18:00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烤蚵民眾報到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804403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17:50-18:00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新住民關懷協會演出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2985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18:00-18:05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主持人開場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941268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18:05-18:10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開場表演</a:t>
                      </a: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鄉長開唱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513336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18:10-18:15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文光國小戰鼓隊演出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50697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18:15-18:25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長官貴賓介紹、致詞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137037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18:25-18:30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亮點儀式</a:t>
                      </a: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-shot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蚵仔</a:t>
                      </a:r>
                      <a:endParaRPr lang="zh-TW" alt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894086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18:30-18:35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摸彩活動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021261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18:35-18:55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小牛爵士鼓演出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5859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algn="ctr" defTabSz="385763" rtl="0" eaLnBrk="1" latinLnBrk="0" hangingPunct="1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18:55-19:05</a:t>
                      </a:r>
                      <a:endParaRPr lang="zh-TW" altLang="en-US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摸彩活動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6472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19:05-19:25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口湖運動舞班演出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34251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algn="ctr" defTabSz="385763" rtl="0" eaLnBrk="1" latinLnBrk="0" hangingPunct="1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19:25-19:35</a:t>
                      </a:r>
                      <a:endParaRPr lang="zh-TW" altLang="en-US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摸彩活動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182488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19:35-19:55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口湖太鼓班演出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554961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algn="ctr" defTabSz="385763" rtl="0" eaLnBrk="1" latinLnBrk="0" hangingPunct="1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19:55-20:05</a:t>
                      </a:r>
                      <a:endParaRPr lang="zh-TW" altLang="en-US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摸彩活動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25313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20:05-20:25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舞薩樂團演出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330710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algn="ctr" defTabSz="385763" rtl="0" eaLnBrk="1" latinLnBrk="0" hangingPunct="1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20:25-20:35</a:t>
                      </a:r>
                      <a:endParaRPr lang="zh-TW" altLang="en-US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摸彩活動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4246"/>
                  </a:ext>
                </a:extLst>
              </a:tr>
              <a:tr h="231208">
                <a:tc>
                  <a:txBody>
                    <a:bodyPr/>
                    <a:lstStyle/>
                    <a:p>
                      <a:pPr marL="0" algn="ctr" defTabSz="385763" rtl="0" eaLnBrk="1" latinLnBrk="0" hangingPunct="1"/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20:35-21:00</a:t>
                      </a:r>
                      <a:endParaRPr lang="zh-TW" altLang="en-US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857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卡啦</a:t>
                      </a: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ok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歡唱</a:t>
                      </a:r>
                      <a:endParaRPr lang="zh-TW" altLang="zh-TW" sz="1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060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33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C9D1577-D873-34DA-B93C-29235C7E13CA}"/>
              </a:ext>
            </a:extLst>
          </p:cNvPr>
          <p:cNvSpPr txBox="1"/>
          <p:nvPr/>
        </p:nvSpPr>
        <p:spPr>
          <a:xfrm>
            <a:off x="344032" y="2353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舞台尺寸及樣式</a:t>
            </a:r>
          </a:p>
        </p:txBody>
      </p:sp>
      <p:pic>
        <p:nvPicPr>
          <p:cNvPr id="2" name="圖片 1" descr="一張含有 文字, 卡通, 螢幕擷取畫面, Rectangle 的圖片&#10;&#10;自動產生的描述">
            <a:extLst>
              <a:ext uri="{FF2B5EF4-FFF2-40B4-BE49-F238E27FC236}">
                <a16:creationId xmlns:a16="http://schemas.microsoft.com/office/drawing/2014/main" id="{9614B166-C560-062A-DFAA-E732124744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12866" r="8840" b="23741"/>
          <a:stretch/>
        </p:blipFill>
        <p:spPr>
          <a:xfrm>
            <a:off x="2285380" y="1097994"/>
            <a:ext cx="8279236" cy="400740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B99A13A-58C9-84E5-CC52-4878D6A8A90C}"/>
              </a:ext>
            </a:extLst>
          </p:cNvPr>
          <p:cNvSpPr txBox="1"/>
          <p:nvPr/>
        </p:nvSpPr>
        <p:spPr>
          <a:xfrm>
            <a:off x="5291523" y="5575340"/>
            <a:ext cx="2266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W720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D360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H60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754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寬螢幕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微軟正黑體</vt:lpstr>
      <vt:lpstr>Aptos</vt:lpstr>
      <vt:lpstr>Aptos Display</vt:lpstr>
      <vt:lpstr>Arial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許 舒硯</dc:creator>
  <cp:lastModifiedBy>許 舒硯</cp:lastModifiedBy>
  <cp:revision>2</cp:revision>
  <dcterms:created xsi:type="dcterms:W3CDTF">2024-09-05T01:26:13Z</dcterms:created>
  <dcterms:modified xsi:type="dcterms:W3CDTF">2024-09-05T01:28:09Z</dcterms:modified>
</cp:coreProperties>
</file>