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60" r:id="rId8"/>
    <p:sldId id="270" r:id="rId9"/>
    <p:sldId id="271" r:id="rId10"/>
    <p:sldId id="262" r:id="rId11"/>
    <p:sldId id="259" r:id="rId12"/>
    <p:sldId id="265" r:id="rId13"/>
    <p:sldId id="261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37" autoAdjust="0"/>
  </p:normalViewPr>
  <p:slideViewPr>
    <p:cSldViewPr snapToGrid="0" showGuides="1">
      <p:cViewPr varScale="1">
        <p:scale>
          <a:sx n="78" d="100"/>
          <a:sy n="78" d="100"/>
        </p:scale>
        <p:origin x="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lProcess2" loCatId="list" qsTypeId="urn:microsoft.com/office/officeart/2005/8/quickstyle/simple4" qsCatId="simple" csTypeId="urn:microsoft.com/office/officeart/2005/8/colors/accent3_2" csCatId="accent3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 custT="1"/>
      <dgm:spPr/>
      <dgm:t>
        <a:bodyPr rtlCol="0"/>
        <a:lstStyle/>
        <a:p>
          <a:pPr rtl="0"/>
          <a:r>
            <a:rPr lang="zh-TW" altLang="en-US" sz="3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人數</a:t>
          </a:r>
          <a:endParaRPr lang="zh-TW" altLang="en-US" sz="36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algn="l"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男生：</a:t>
          </a:r>
          <a:r>
            <a:rPr lang="en-US" altLang="zh-TW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14</a:t>
          </a:r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</a:t>
          </a:r>
          <a:endParaRPr lang="en-US" altLang="zh-TW" sz="32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女生：</a:t>
          </a:r>
          <a:r>
            <a:rPr lang="en-US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</a:t>
          </a:r>
          <a:r>
            <a:rPr lang="en-US" altLang="zh-TW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2</a:t>
          </a:r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</a:t>
          </a: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班網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聯絡簿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學校公告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活動剪影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en-US" altLang="zh-TW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504</a:t>
          </a:r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班級公約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表現加分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自律表現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 custT="1"/>
      <dgm:spPr/>
      <dgm:t>
        <a:bodyPr rtlCol="0"/>
        <a:lstStyle/>
        <a:p>
          <a:pPr rtl="0"/>
          <a:r>
            <a:rPr lang="zh-TW" altLang="en-US" sz="36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教學計劃</a:t>
          </a:r>
          <a:endParaRPr lang="zh-TW" altLang="en-US" sz="36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從讀到寫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BB061855-2545-4241-840A-8B25A6F2EA77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小組討論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D08267C-078F-49C1-8F95-FBD9737C3D34}" type="sibTrans" cxnId="{5C7FFD6C-8301-41DC-A1C1-DD6DBF7DE350}">
      <dgm:prSet/>
      <dgm:spPr/>
      <dgm:t>
        <a:bodyPr/>
        <a:lstStyle/>
        <a:p>
          <a:endParaRPr lang="zh-TW" altLang="en-US"/>
        </a:p>
      </dgm:t>
    </dgm:pt>
    <dgm:pt modelId="{D804788B-6811-4F6F-8ADB-87DF061EEEA1}" type="parTrans" cxnId="{5C7FFD6C-8301-41DC-A1C1-DD6DBF7DE350}">
      <dgm:prSet/>
      <dgm:spPr/>
      <dgm:t>
        <a:bodyPr/>
        <a:lstStyle/>
        <a:p>
          <a:endParaRPr lang="zh-TW" altLang="en-US"/>
        </a:p>
      </dgm:t>
    </dgm:pt>
    <dgm:pt modelId="{C779A651-DA45-4B96-8090-C134D6DB81CD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練習 訂正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39BA634E-14E0-4435-847B-903517990FE2}" type="sibTrans" cxnId="{C8979CA7-9AE4-4245-9D3C-F8A51ABDCBF7}">
      <dgm:prSet/>
      <dgm:spPr/>
      <dgm:t>
        <a:bodyPr/>
        <a:lstStyle/>
        <a:p>
          <a:endParaRPr lang="zh-TW" altLang="en-US"/>
        </a:p>
      </dgm:t>
    </dgm:pt>
    <dgm:pt modelId="{8280F6F3-DB3E-4BE3-8D2A-CE86DC5C67B5}" type="parTrans" cxnId="{C8979CA7-9AE4-4245-9D3C-F8A51ABDCBF7}">
      <dgm:prSet/>
      <dgm:spPr/>
      <dgm:t>
        <a:bodyPr/>
        <a:lstStyle/>
        <a:p>
          <a:endParaRPr lang="zh-TW" altLang="en-US"/>
        </a:p>
      </dgm:t>
    </dgm:pt>
    <dgm:pt modelId="{5976D87C-1520-4656-B4D9-4502A599E126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上課筆記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90E6760-BB9A-432A-85E3-40B36D631D73}" type="parTrans" cxnId="{8676E4DD-4307-4085-A9FD-A42B34F58CEF}">
      <dgm:prSet/>
      <dgm:spPr/>
      <dgm:t>
        <a:bodyPr/>
        <a:lstStyle/>
        <a:p>
          <a:endParaRPr lang="zh-TW" altLang="en-US"/>
        </a:p>
      </dgm:t>
    </dgm:pt>
    <dgm:pt modelId="{CD42F366-6791-40D0-B4B1-2252A00DDF5F}" type="sibTrans" cxnId="{8676E4DD-4307-4085-A9FD-A42B34F58CEF}">
      <dgm:prSet/>
      <dgm:spPr/>
      <dgm:t>
        <a:bodyPr/>
        <a:lstStyle/>
        <a:p>
          <a:endParaRPr lang="zh-TW" altLang="en-US"/>
        </a:p>
      </dgm:t>
    </dgm:pt>
    <dgm:pt modelId="{F2A01AA1-19B9-4F5C-95C9-CC97F2FB1C21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合作學習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3BAC6E72-E89A-427A-B05C-64B19070979D}" type="parTrans" cxnId="{FE152720-7072-4F49-B3DC-A9EC8F692003}">
      <dgm:prSet/>
      <dgm:spPr/>
      <dgm:t>
        <a:bodyPr/>
        <a:lstStyle/>
        <a:p>
          <a:endParaRPr lang="zh-TW" altLang="en-US"/>
        </a:p>
      </dgm:t>
    </dgm:pt>
    <dgm:pt modelId="{D283C12F-334B-406F-B6A5-ED44FBB8EA89}" type="sibTrans" cxnId="{FE152720-7072-4F49-B3DC-A9EC8F692003}">
      <dgm:prSet/>
      <dgm:spPr/>
      <dgm:t>
        <a:bodyPr/>
        <a:lstStyle/>
        <a:p>
          <a:endParaRPr lang="zh-TW" altLang="en-US"/>
        </a:p>
      </dgm:t>
    </dgm:pt>
    <dgm:pt modelId="{65154664-5C1C-468C-A8B8-703931C515D3}" type="pres">
      <dgm:prSet presAssocID="{00C18FBF-3FF5-4C16-97CF-AF03740D7A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DC0B53-2771-46F3-9F78-043101394323}" type="pres">
      <dgm:prSet presAssocID="{B4F1B46E-22B2-4721-950C-8704487586DC}" presName="compNode" presStyleCnt="0"/>
      <dgm:spPr/>
      <dgm:t>
        <a:bodyPr/>
        <a:lstStyle/>
        <a:p>
          <a:endParaRPr lang="zh-TW" altLang="en-US"/>
        </a:p>
      </dgm:t>
    </dgm:pt>
    <dgm:pt modelId="{ABBCBE2C-1303-45FA-8386-8608B4C754F0}" type="pres">
      <dgm:prSet presAssocID="{B4F1B46E-22B2-4721-950C-8704487586DC}" presName="aNode" presStyleLbl="bgShp" presStyleIdx="0" presStyleCnt="4"/>
      <dgm:spPr/>
      <dgm:t>
        <a:bodyPr/>
        <a:lstStyle/>
        <a:p>
          <a:endParaRPr lang="zh-TW" altLang="en-US"/>
        </a:p>
      </dgm:t>
    </dgm:pt>
    <dgm:pt modelId="{CE8CA5C6-3258-4AFB-BD48-A8E3242EAE46}" type="pres">
      <dgm:prSet presAssocID="{B4F1B46E-22B2-4721-950C-8704487586DC}" presName="textNode" presStyleLbl="bgShp" presStyleIdx="0" presStyleCnt="4"/>
      <dgm:spPr/>
      <dgm:t>
        <a:bodyPr/>
        <a:lstStyle/>
        <a:p>
          <a:endParaRPr lang="zh-TW" altLang="en-US"/>
        </a:p>
      </dgm:t>
    </dgm:pt>
    <dgm:pt modelId="{FFEFB0BE-F2C6-40F6-A86C-2F65E4480999}" type="pres">
      <dgm:prSet presAssocID="{B4F1B46E-22B2-4721-950C-8704487586DC}" presName="compChildNode" presStyleCnt="0"/>
      <dgm:spPr/>
      <dgm:t>
        <a:bodyPr/>
        <a:lstStyle/>
        <a:p>
          <a:endParaRPr lang="zh-TW" altLang="en-US"/>
        </a:p>
      </dgm:t>
    </dgm:pt>
    <dgm:pt modelId="{A9ACD1E0-0E9B-44A5-BD8A-95FD7D45E10F}" type="pres">
      <dgm:prSet presAssocID="{B4F1B46E-22B2-4721-950C-8704487586DC}" presName="theInnerList" presStyleCnt="0"/>
      <dgm:spPr/>
      <dgm:t>
        <a:bodyPr/>
        <a:lstStyle/>
        <a:p>
          <a:endParaRPr lang="zh-TW" altLang="en-US"/>
        </a:p>
      </dgm:t>
    </dgm:pt>
    <dgm:pt modelId="{A9F80F7B-3882-4785-8103-3A7D2FC8A053}" type="pres">
      <dgm:prSet presAssocID="{9D72CDD3-5859-43DB-BD75-0C3C30E3DE62}" presName="childNode" presStyleLbl="node1" presStyleIdx="0" presStyleCnt="11" custScaleX="124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19B51F-3961-4FCD-ADAE-B9BF0AC898C0}" type="pres">
      <dgm:prSet presAssocID="{B4F1B46E-22B2-4721-950C-8704487586DC}" presName="aSpace" presStyleCnt="0"/>
      <dgm:spPr/>
      <dgm:t>
        <a:bodyPr/>
        <a:lstStyle/>
        <a:p>
          <a:endParaRPr lang="zh-TW" altLang="en-US"/>
        </a:p>
      </dgm:t>
    </dgm:pt>
    <dgm:pt modelId="{0E3C1FEE-5CF9-44A4-8FD0-7AAA5BB95E97}" type="pres">
      <dgm:prSet presAssocID="{F2881FB1-6580-4F21-A283-BFAA6F91D5D2}" presName="compNode" presStyleCnt="0"/>
      <dgm:spPr/>
      <dgm:t>
        <a:bodyPr/>
        <a:lstStyle/>
        <a:p>
          <a:endParaRPr lang="zh-TW" altLang="en-US"/>
        </a:p>
      </dgm:t>
    </dgm:pt>
    <dgm:pt modelId="{E2008E81-9577-495F-A4A9-EF1F84368273}" type="pres">
      <dgm:prSet presAssocID="{F2881FB1-6580-4F21-A283-BFAA6F91D5D2}" presName="aNode" presStyleLbl="bgShp" presStyleIdx="1" presStyleCnt="4"/>
      <dgm:spPr/>
      <dgm:t>
        <a:bodyPr/>
        <a:lstStyle/>
        <a:p>
          <a:endParaRPr lang="zh-TW" altLang="en-US"/>
        </a:p>
      </dgm:t>
    </dgm:pt>
    <dgm:pt modelId="{6B2329EE-AE9B-43E4-A2A1-B66B272E24BC}" type="pres">
      <dgm:prSet presAssocID="{F2881FB1-6580-4F21-A283-BFAA6F91D5D2}" presName="textNode" presStyleLbl="bgShp" presStyleIdx="1" presStyleCnt="4"/>
      <dgm:spPr/>
      <dgm:t>
        <a:bodyPr/>
        <a:lstStyle/>
        <a:p>
          <a:endParaRPr lang="zh-TW" altLang="en-US"/>
        </a:p>
      </dgm:t>
    </dgm:pt>
    <dgm:pt modelId="{0B585323-4B3C-40A2-B02A-0447F06BB447}" type="pres">
      <dgm:prSet presAssocID="{F2881FB1-6580-4F21-A283-BFAA6F91D5D2}" presName="compChildNode" presStyleCnt="0"/>
      <dgm:spPr/>
      <dgm:t>
        <a:bodyPr/>
        <a:lstStyle/>
        <a:p>
          <a:endParaRPr lang="zh-TW" altLang="en-US"/>
        </a:p>
      </dgm:t>
    </dgm:pt>
    <dgm:pt modelId="{06DB26F3-9F62-4123-A37C-8AC1FBC61DB6}" type="pres">
      <dgm:prSet presAssocID="{F2881FB1-6580-4F21-A283-BFAA6F91D5D2}" presName="theInnerList" presStyleCnt="0"/>
      <dgm:spPr/>
      <dgm:t>
        <a:bodyPr/>
        <a:lstStyle/>
        <a:p>
          <a:endParaRPr lang="zh-TW" altLang="en-US"/>
        </a:p>
      </dgm:t>
    </dgm:pt>
    <dgm:pt modelId="{6535D3AD-DDA5-4DAD-BDEA-C029AD4A98DA}" type="pres">
      <dgm:prSet presAssocID="{D5197DDB-D5D2-499F-B255-CF7BB5AE2B43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A7E575-4E09-498C-B8A0-88C5E331BC5C}" type="pres">
      <dgm:prSet presAssocID="{D5197DDB-D5D2-499F-B255-CF7BB5AE2B43}" presName="aSpace2" presStyleCnt="0"/>
      <dgm:spPr/>
      <dgm:t>
        <a:bodyPr/>
        <a:lstStyle/>
        <a:p>
          <a:endParaRPr lang="zh-TW" altLang="en-US"/>
        </a:p>
      </dgm:t>
    </dgm:pt>
    <dgm:pt modelId="{3098DA17-E6CB-4C83-968E-D6474B7939B2}" type="pres">
      <dgm:prSet presAssocID="{29E78340-8EBE-415C-B973-78A91A054B9C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1F76FB-45CE-4780-9E55-CFA1050529D8}" type="pres">
      <dgm:prSet presAssocID="{29E78340-8EBE-415C-B973-78A91A054B9C}" presName="aSpace2" presStyleCnt="0"/>
      <dgm:spPr/>
      <dgm:t>
        <a:bodyPr/>
        <a:lstStyle/>
        <a:p>
          <a:endParaRPr lang="zh-TW" altLang="en-US"/>
        </a:p>
      </dgm:t>
    </dgm:pt>
    <dgm:pt modelId="{6F5EE350-5D9F-473C-8B6D-818D6365758C}" type="pres">
      <dgm:prSet presAssocID="{8321AB85-EA8C-4958-B404-B4C118CB3C18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51BC96-7AEC-44E1-80A0-4F2EA8E8967C}" type="pres">
      <dgm:prSet presAssocID="{F2881FB1-6580-4F21-A283-BFAA6F91D5D2}" presName="aSpace" presStyleCnt="0"/>
      <dgm:spPr/>
      <dgm:t>
        <a:bodyPr/>
        <a:lstStyle/>
        <a:p>
          <a:endParaRPr lang="zh-TW" altLang="en-US"/>
        </a:p>
      </dgm:t>
    </dgm:pt>
    <dgm:pt modelId="{985561D6-CF22-4198-922B-0856BB44A8D5}" type="pres">
      <dgm:prSet presAssocID="{6352CA33-6755-44BE-808F-400DA4CF80A7}" presName="compNode" presStyleCnt="0"/>
      <dgm:spPr/>
      <dgm:t>
        <a:bodyPr/>
        <a:lstStyle/>
        <a:p>
          <a:endParaRPr lang="zh-TW" altLang="en-US"/>
        </a:p>
      </dgm:t>
    </dgm:pt>
    <dgm:pt modelId="{A720FFD1-04D0-4439-94CE-9A083D7944A4}" type="pres">
      <dgm:prSet presAssocID="{6352CA33-6755-44BE-808F-400DA4CF80A7}" presName="aNode" presStyleLbl="bgShp" presStyleIdx="2" presStyleCnt="4"/>
      <dgm:spPr/>
      <dgm:t>
        <a:bodyPr/>
        <a:lstStyle/>
        <a:p>
          <a:endParaRPr lang="zh-TW" altLang="en-US"/>
        </a:p>
      </dgm:t>
    </dgm:pt>
    <dgm:pt modelId="{EAD0BC30-5436-490E-AF23-0AD03AE007CE}" type="pres">
      <dgm:prSet presAssocID="{6352CA33-6755-44BE-808F-400DA4CF80A7}" presName="textNode" presStyleLbl="bgShp" presStyleIdx="2" presStyleCnt="4"/>
      <dgm:spPr/>
      <dgm:t>
        <a:bodyPr/>
        <a:lstStyle/>
        <a:p>
          <a:endParaRPr lang="zh-TW" altLang="en-US"/>
        </a:p>
      </dgm:t>
    </dgm:pt>
    <dgm:pt modelId="{88A0ADCA-06A9-49E0-84BD-48F4FEB2E053}" type="pres">
      <dgm:prSet presAssocID="{6352CA33-6755-44BE-808F-400DA4CF80A7}" presName="compChildNode" presStyleCnt="0"/>
      <dgm:spPr/>
      <dgm:t>
        <a:bodyPr/>
        <a:lstStyle/>
        <a:p>
          <a:endParaRPr lang="zh-TW" altLang="en-US"/>
        </a:p>
      </dgm:t>
    </dgm:pt>
    <dgm:pt modelId="{FB162F44-C06A-4DFB-BFEF-AC960CF86700}" type="pres">
      <dgm:prSet presAssocID="{6352CA33-6755-44BE-808F-400DA4CF80A7}" presName="theInnerList" presStyleCnt="0"/>
      <dgm:spPr/>
      <dgm:t>
        <a:bodyPr/>
        <a:lstStyle/>
        <a:p>
          <a:endParaRPr lang="zh-TW" altLang="en-US"/>
        </a:p>
      </dgm:t>
    </dgm:pt>
    <dgm:pt modelId="{5CE2B552-016E-46FA-BE53-D4608F4B7B33}" type="pres">
      <dgm:prSet presAssocID="{9614A323-64B1-4077-A841-022051EC749A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B927C-7120-46A0-B20E-F757747DB15F}" type="pres">
      <dgm:prSet presAssocID="{9614A323-64B1-4077-A841-022051EC749A}" presName="aSpace2" presStyleCnt="0"/>
      <dgm:spPr/>
      <dgm:t>
        <a:bodyPr/>
        <a:lstStyle/>
        <a:p>
          <a:endParaRPr lang="zh-TW" altLang="en-US"/>
        </a:p>
      </dgm:t>
    </dgm:pt>
    <dgm:pt modelId="{DCA0285C-B227-4F75-8437-998C4B981FA5}" type="pres">
      <dgm:prSet presAssocID="{3D5CDB25-F8FA-444B-8D4A-1D29D0CBA28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01D2D9-6BD2-48B0-A869-356F7905542C}" type="pres">
      <dgm:prSet presAssocID="{3D5CDB25-F8FA-444B-8D4A-1D29D0CBA282}" presName="aSpace2" presStyleCnt="0"/>
      <dgm:spPr/>
      <dgm:t>
        <a:bodyPr/>
        <a:lstStyle/>
        <a:p>
          <a:endParaRPr lang="zh-TW" altLang="en-US"/>
        </a:p>
      </dgm:t>
    </dgm:pt>
    <dgm:pt modelId="{DC915989-7723-42E0-9EBF-3AB93DD79172}" type="pres">
      <dgm:prSet presAssocID="{F2A01AA1-19B9-4F5C-95C9-CC97F2FB1C21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0FA12-A126-4535-BD9C-7E45577A9D7D}" type="pres">
      <dgm:prSet presAssocID="{6352CA33-6755-44BE-808F-400DA4CF80A7}" presName="aSpace" presStyleCnt="0"/>
      <dgm:spPr/>
      <dgm:t>
        <a:bodyPr/>
        <a:lstStyle/>
        <a:p>
          <a:endParaRPr lang="zh-TW" altLang="en-US"/>
        </a:p>
      </dgm:t>
    </dgm:pt>
    <dgm:pt modelId="{EC830257-37F1-40AF-B998-0239D640760A}" type="pres">
      <dgm:prSet presAssocID="{7FCE83D9-631B-4420-BBFC-CA0AFA59F747}" presName="compNode" presStyleCnt="0"/>
      <dgm:spPr/>
      <dgm:t>
        <a:bodyPr/>
        <a:lstStyle/>
        <a:p>
          <a:endParaRPr lang="zh-TW" altLang="en-US"/>
        </a:p>
      </dgm:t>
    </dgm:pt>
    <dgm:pt modelId="{C4C07658-A9AF-4785-B796-687B32BA37D0}" type="pres">
      <dgm:prSet presAssocID="{7FCE83D9-631B-4420-BBFC-CA0AFA59F747}" presName="aNode" presStyleLbl="bgShp" presStyleIdx="3" presStyleCnt="4" custLinFactNeighborX="-454" custLinFactNeighborY="-1053"/>
      <dgm:spPr/>
      <dgm:t>
        <a:bodyPr/>
        <a:lstStyle/>
        <a:p>
          <a:endParaRPr lang="zh-TW" altLang="en-US"/>
        </a:p>
      </dgm:t>
    </dgm:pt>
    <dgm:pt modelId="{EBCB5A26-436F-40D7-98B0-ACCC5158DA61}" type="pres">
      <dgm:prSet presAssocID="{7FCE83D9-631B-4420-BBFC-CA0AFA59F747}" presName="textNode" presStyleLbl="bgShp" presStyleIdx="3" presStyleCnt="4"/>
      <dgm:spPr/>
      <dgm:t>
        <a:bodyPr/>
        <a:lstStyle/>
        <a:p>
          <a:endParaRPr lang="zh-TW" altLang="en-US"/>
        </a:p>
      </dgm:t>
    </dgm:pt>
    <dgm:pt modelId="{1D7666C3-259C-4B7F-8A78-FFD3F5B37AE5}" type="pres">
      <dgm:prSet presAssocID="{7FCE83D9-631B-4420-BBFC-CA0AFA59F747}" presName="compChildNode" presStyleCnt="0"/>
      <dgm:spPr/>
      <dgm:t>
        <a:bodyPr/>
        <a:lstStyle/>
        <a:p>
          <a:endParaRPr lang="zh-TW" altLang="en-US"/>
        </a:p>
      </dgm:t>
    </dgm:pt>
    <dgm:pt modelId="{4003E05A-67BD-4590-93C4-F76A887D4177}" type="pres">
      <dgm:prSet presAssocID="{7FCE83D9-631B-4420-BBFC-CA0AFA59F747}" presName="theInnerList" presStyleCnt="0"/>
      <dgm:spPr/>
      <dgm:t>
        <a:bodyPr/>
        <a:lstStyle/>
        <a:p>
          <a:endParaRPr lang="zh-TW" altLang="en-US"/>
        </a:p>
      </dgm:t>
    </dgm:pt>
    <dgm:pt modelId="{E8D5D264-9859-41A7-BC01-B58551EA1F2A}" type="pres">
      <dgm:prSet presAssocID="{50451020-5E1A-4778-9E8D-169182A36191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D844DD-3B06-4826-A9F2-B9D29259304F}" type="pres">
      <dgm:prSet presAssocID="{50451020-5E1A-4778-9E8D-169182A36191}" presName="aSpace2" presStyleCnt="0"/>
      <dgm:spPr/>
      <dgm:t>
        <a:bodyPr/>
        <a:lstStyle/>
        <a:p>
          <a:endParaRPr lang="zh-TW" altLang="en-US"/>
        </a:p>
      </dgm:t>
    </dgm:pt>
    <dgm:pt modelId="{69CCFCC4-1FB3-4C95-9F66-8E1DF05CBB53}" type="pres">
      <dgm:prSet presAssocID="{C779A651-DA45-4B96-8090-C134D6DB81CD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498447-EC79-4469-AB06-3D8B441D27DD}" type="pres">
      <dgm:prSet presAssocID="{C779A651-DA45-4B96-8090-C134D6DB81CD}" presName="aSpace2" presStyleCnt="0"/>
      <dgm:spPr/>
      <dgm:t>
        <a:bodyPr/>
        <a:lstStyle/>
        <a:p>
          <a:endParaRPr lang="zh-TW" altLang="en-US"/>
        </a:p>
      </dgm:t>
    </dgm:pt>
    <dgm:pt modelId="{41C9E0EE-F298-4CCD-B4B8-5584B61B049C}" type="pres">
      <dgm:prSet presAssocID="{BB061855-2545-4241-840A-8B25A6F2EA77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252F1D-C4F9-45D8-B5F4-5656E420D1AC}" type="pres">
      <dgm:prSet presAssocID="{BB061855-2545-4241-840A-8B25A6F2EA77}" presName="aSpace2" presStyleCnt="0"/>
      <dgm:spPr/>
      <dgm:t>
        <a:bodyPr/>
        <a:lstStyle/>
        <a:p>
          <a:endParaRPr lang="zh-TW" altLang="en-US"/>
        </a:p>
      </dgm:t>
    </dgm:pt>
    <dgm:pt modelId="{D2F22AF1-A334-4588-A540-236E455995A9}" type="pres">
      <dgm:prSet presAssocID="{5976D87C-1520-4656-B4D9-4502A599E126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76E4DD-4307-4085-A9FD-A42B34F58CEF}" srcId="{7FCE83D9-631B-4420-BBFC-CA0AFA59F747}" destId="{5976D87C-1520-4656-B4D9-4502A599E126}" srcOrd="3" destOrd="0" parTransId="{490E6760-BB9A-432A-85E3-40B36D631D73}" sibTransId="{CD42F366-6791-40D0-B4B1-2252A00DDF5F}"/>
    <dgm:cxn modelId="{0C68BA47-985D-4E09-8486-56C848AF27E1}" type="presOf" srcId="{7FCE83D9-631B-4420-BBFC-CA0AFA59F747}" destId="{C4C07658-A9AF-4785-B796-687B32BA37D0}" srcOrd="0" destOrd="0" presId="urn:microsoft.com/office/officeart/2005/8/layout/lProcess2"/>
    <dgm:cxn modelId="{2006CB97-C71E-41EA-A1F9-CCB333C1C778}" type="presOf" srcId="{6352CA33-6755-44BE-808F-400DA4CF80A7}" destId="{A720FFD1-04D0-4439-94CE-9A083D7944A4}" srcOrd="0" destOrd="0" presId="urn:microsoft.com/office/officeart/2005/8/layout/lProcess2"/>
    <dgm:cxn modelId="{483FF1FB-A39E-4038-BCC6-D30C42F92C44}" type="presOf" srcId="{29E78340-8EBE-415C-B973-78A91A054B9C}" destId="{3098DA17-E6CB-4C83-968E-D6474B7939B2}" srcOrd="0" destOrd="0" presId="urn:microsoft.com/office/officeart/2005/8/layout/lProcess2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32E6BACD-AA21-4F65-A0DE-59EFDB188830}" type="presOf" srcId="{50451020-5E1A-4778-9E8D-169182A36191}" destId="{E8D5D264-9859-41A7-BC01-B58551EA1F2A}" srcOrd="0" destOrd="0" presId="urn:microsoft.com/office/officeart/2005/8/layout/lProcess2"/>
    <dgm:cxn modelId="{FE152720-7072-4F49-B3DC-A9EC8F692003}" srcId="{6352CA33-6755-44BE-808F-400DA4CF80A7}" destId="{F2A01AA1-19B9-4F5C-95C9-CC97F2FB1C21}" srcOrd="2" destOrd="0" parTransId="{3BAC6E72-E89A-427A-B05C-64B19070979D}" sibTransId="{D283C12F-334B-406F-B6A5-ED44FBB8EA89}"/>
    <dgm:cxn modelId="{92422B20-4457-434C-9123-DF0D71688939}" type="presOf" srcId="{3D5CDB25-F8FA-444B-8D4A-1D29D0CBA282}" destId="{DCA0285C-B227-4F75-8437-998C4B981FA5}" srcOrd="0" destOrd="0" presId="urn:microsoft.com/office/officeart/2005/8/layout/lProcess2"/>
    <dgm:cxn modelId="{0F86DBDB-3C4F-4C84-981B-7F4CA2A8EAF3}" srcId="{7FCE83D9-631B-4420-BBFC-CA0AFA59F747}" destId="{50451020-5E1A-4778-9E8D-169182A36191}" srcOrd="0" destOrd="0" parTransId="{7DFC3849-4A12-49FB-B614-8AFD597CCB9E}" sibTransId="{EEDE2474-4F18-4F59-8E58-6382D253E514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C8979CA7-9AE4-4245-9D3C-F8A51ABDCBF7}" srcId="{7FCE83D9-631B-4420-BBFC-CA0AFA59F747}" destId="{C779A651-DA45-4B96-8090-C134D6DB81CD}" srcOrd="1" destOrd="0" parTransId="{8280F6F3-DB3E-4BE3-8D2A-CE86DC5C67B5}" sibTransId="{39BA634E-14E0-4435-847B-903517990FE2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9D0DF66E-413E-4582-938D-80AEE4FF67DC}" type="presOf" srcId="{C779A651-DA45-4B96-8090-C134D6DB81CD}" destId="{69CCFCC4-1FB3-4C95-9F66-8E1DF05CBB53}" srcOrd="0" destOrd="0" presId="urn:microsoft.com/office/officeart/2005/8/layout/lProcess2"/>
    <dgm:cxn modelId="{DA0D796D-EE3F-403C-8D87-15A0D4BF6A8F}" type="presOf" srcId="{B4F1B46E-22B2-4721-950C-8704487586DC}" destId="{ABBCBE2C-1303-45FA-8386-8608B4C754F0}" srcOrd="0" destOrd="0" presId="urn:microsoft.com/office/officeart/2005/8/layout/lProcess2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0C17D982-6D37-45E5-9F57-258AE43F5977}" type="presOf" srcId="{5976D87C-1520-4656-B4D9-4502A599E126}" destId="{D2F22AF1-A334-4588-A540-236E455995A9}" srcOrd="0" destOrd="0" presId="urn:microsoft.com/office/officeart/2005/8/layout/lProcess2"/>
    <dgm:cxn modelId="{F4006A3D-5739-4BFD-AEC2-3B2F5D5BAA7A}" type="presOf" srcId="{6352CA33-6755-44BE-808F-400DA4CF80A7}" destId="{EAD0BC30-5436-490E-AF23-0AD03AE007CE}" srcOrd="1" destOrd="0" presId="urn:microsoft.com/office/officeart/2005/8/layout/lProcess2"/>
    <dgm:cxn modelId="{774BD74F-D74D-436D-B6C2-15F85404E621}" type="presOf" srcId="{F2881FB1-6580-4F21-A283-BFAA6F91D5D2}" destId="{E2008E81-9577-495F-A4A9-EF1F84368273}" srcOrd="0" destOrd="0" presId="urn:microsoft.com/office/officeart/2005/8/layout/lProcess2"/>
    <dgm:cxn modelId="{9E348D65-6D5B-4D37-B9E4-64CA0F403C27}" type="presOf" srcId="{B4F1B46E-22B2-4721-950C-8704487586DC}" destId="{CE8CA5C6-3258-4AFB-BD48-A8E3242EAE46}" srcOrd="1" destOrd="0" presId="urn:microsoft.com/office/officeart/2005/8/layout/lProcess2"/>
    <dgm:cxn modelId="{1EF40BFA-0CA3-44BA-8D60-48CAD2B05D4E}" type="presOf" srcId="{8321AB85-EA8C-4958-B404-B4C118CB3C18}" destId="{6F5EE350-5D9F-473C-8B6D-818D6365758C}" srcOrd="0" destOrd="0" presId="urn:microsoft.com/office/officeart/2005/8/layout/lProcess2"/>
    <dgm:cxn modelId="{A20A330A-2294-4567-AA8F-4C5072FBD54A}" type="presOf" srcId="{9614A323-64B1-4077-A841-022051EC749A}" destId="{5CE2B552-016E-46FA-BE53-D4608F4B7B33}" srcOrd="0" destOrd="0" presId="urn:microsoft.com/office/officeart/2005/8/layout/lProcess2"/>
    <dgm:cxn modelId="{6C3C6025-610C-4EB2-B99F-C1385AA02346}" type="presOf" srcId="{BB061855-2545-4241-840A-8B25A6F2EA77}" destId="{41C9E0EE-F298-4CCD-B4B8-5584B61B049C}" srcOrd="0" destOrd="0" presId="urn:microsoft.com/office/officeart/2005/8/layout/lProcess2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3EA3DD19-1437-4A8A-AF10-DDAB00481EBB}" type="presOf" srcId="{F2A01AA1-19B9-4F5C-95C9-CC97F2FB1C21}" destId="{DC915989-7723-42E0-9EBF-3AB93DD79172}" srcOrd="0" destOrd="0" presId="urn:microsoft.com/office/officeart/2005/8/layout/lProcess2"/>
    <dgm:cxn modelId="{56F03637-8891-4868-AD5A-FBB32C18949C}" type="presOf" srcId="{7FCE83D9-631B-4420-BBFC-CA0AFA59F747}" destId="{EBCB5A26-436F-40D7-98B0-ACCC5158DA61}" srcOrd="1" destOrd="0" presId="urn:microsoft.com/office/officeart/2005/8/layout/lProcess2"/>
    <dgm:cxn modelId="{9B2D7301-E5DE-4A1B-924B-6EC041F454F2}" type="presOf" srcId="{9D72CDD3-5859-43DB-BD75-0C3C30E3DE62}" destId="{A9F80F7B-3882-4785-8103-3A7D2FC8A053}" srcOrd="0" destOrd="0" presId="urn:microsoft.com/office/officeart/2005/8/layout/lProcess2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5C7FFD6C-8301-41DC-A1C1-DD6DBF7DE350}" srcId="{7FCE83D9-631B-4420-BBFC-CA0AFA59F747}" destId="{BB061855-2545-4241-840A-8B25A6F2EA77}" srcOrd="2" destOrd="0" parTransId="{D804788B-6811-4F6F-8ADB-87DF061EEEA1}" sibTransId="{5D08267C-078F-49C1-8F95-FBD9737C3D34}"/>
    <dgm:cxn modelId="{2B3687D5-BF25-43FD-9E77-EAB9B218D907}" type="presOf" srcId="{D5197DDB-D5D2-499F-B255-CF7BB5AE2B43}" destId="{6535D3AD-DDA5-4DAD-BDEA-C029AD4A98DA}" srcOrd="0" destOrd="0" presId="urn:microsoft.com/office/officeart/2005/8/layout/lProcess2"/>
    <dgm:cxn modelId="{BC828C36-C20A-4057-8070-D29FA1DC4B89}" type="presOf" srcId="{F2881FB1-6580-4F21-A283-BFAA6F91D5D2}" destId="{6B2329EE-AE9B-43E4-A2A1-B66B272E24BC}" srcOrd="1" destOrd="0" presId="urn:microsoft.com/office/officeart/2005/8/layout/lProcess2"/>
    <dgm:cxn modelId="{240C8725-F938-4D12-90A6-85181ED93205}" type="presOf" srcId="{00C18FBF-3FF5-4C16-97CF-AF03740D7AB6}" destId="{65154664-5C1C-468C-A8B8-703931C515D3}" srcOrd="0" destOrd="0" presId="urn:microsoft.com/office/officeart/2005/8/layout/lProcess2"/>
    <dgm:cxn modelId="{86C8F26A-083F-4692-9922-C809333F681F}" type="presParOf" srcId="{65154664-5C1C-468C-A8B8-703931C515D3}" destId="{E0DC0B53-2771-46F3-9F78-043101394323}" srcOrd="0" destOrd="0" presId="urn:microsoft.com/office/officeart/2005/8/layout/lProcess2"/>
    <dgm:cxn modelId="{73CC608F-5D72-4B3D-AD04-4726140B0B86}" type="presParOf" srcId="{E0DC0B53-2771-46F3-9F78-043101394323}" destId="{ABBCBE2C-1303-45FA-8386-8608B4C754F0}" srcOrd="0" destOrd="0" presId="urn:microsoft.com/office/officeart/2005/8/layout/lProcess2"/>
    <dgm:cxn modelId="{B44664FA-E759-484D-BECE-682DE8BE6C2F}" type="presParOf" srcId="{E0DC0B53-2771-46F3-9F78-043101394323}" destId="{CE8CA5C6-3258-4AFB-BD48-A8E3242EAE46}" srcOrd="1" destOrd="0" presId="urn:microsoft.com/office/officeart/2005/8/layout/lProcess2"/>
    <dgm:cxn modelId="{2715851B-54C1-40D6-A13A-FEA62DAAA2DA}" type="presParOf" srcId="{E0DC0B53-2771-46F3-9F78-043101394323}" destId="{FFEFB0BE-F2C6-40F6-A86C-2F65E4480999}" srcOrd="2" destOrd="0" presId="urn:microsoft.com/office/officeart/2005/8/layout/lProcess2"/>
    <dgm:cxn modelId="{FEC2BC83-1281-4742-9A8F-4B70F76C24E7}" type="presParOf" srcId="{FFEFB0BE-F2C6-40F6-A86C-2F65E4480999}" destId="{A9ACD1E0-0E9B-44A5-BD8A-95FD7D45E10F}" srcOrd="0" destOrd="0" presId="urn:microsoft.com/office/officeart/2005/8/layout/lProcess2"/>
    <dgm:cxn modelId="{A0F2876B-AE3C-48A5-87B6-6EEB401F275E}" type="presParOf" srcId="{A9ACD1E0-0E9B-44A5-BD8A-95FD7D45E10F}" destId="{A9F80F7B-3882-4785-8103-3A7D2FC8A053}" srcOrd="0" destOrd="0" presId="urn:microsoft.com/office/officeart/2005/8/layout/lProcess2"/>
    <dgm:cxn modelId="{01A4FFE2-D342-4550-B2BD-9950FA545E0B}" type="presParOf" srcId="{65154664-5C1C-468C-A8B8-703931C515D3}" destId="{9C19B51F-3961-4FCD-ADAE-B9BF0AC898C0}" srcOrd="1" destOrd="0" presId="urn:microsoft.com/office/officeart/2005/8/layout/lProcess2"/>
    <dgm:cxn modelId="{0D06D77B-9D4C-4B1D-9366-F7868639AEF2}" type="presParOf" srcId="{65154664-5C1C-468C-A8B8-703931C515D3}" destId="{0E3C1FEE-5CF9-44A4-8FD0-7AAA5BB95E97}" srcOrd="2" destOrd="0" presId="urn:microsoft.com/office/officeart/2005/8/layout/lProcess2"/>
    <dgm:cxn modelId="{31ED5036-F23E-41E9-8CB3-DD46FF46C4DC}" type="presParOf" srcId="{0E3C1FEE-5CF9-44A4-8FD0-7AAA5BB95E97}" destId="{E2008E81-9577-495F-A4A9-EF1F84368273}" srcOrd="0" destOrd="0" presId="urn:microsoft.com/office/officeart/2005/8/layout/lProcess2"/>
    <dgm:cxn modelId="{7797A787-8F6F-4922-9805-690B2BB85701}" type="presParOf" srcId="{0E3C1FEE-5CF9-44A4-8FD0-7AAA5BB95E97}" destId="{6B2329EE-AE9B-43E4-A2A1-B66B272E24BC}" srcOrd="1" destOrd="0" presId="urn:microsoft.com/office/officeart/2005/8/layout/lProcess2"/>
    <dgm:cxn modelId="{68813AF6-1895-4D27-ADB4-FA32EF48C4F0}" type="presParOf" srcId="{0E3C1FEE-5CF9-44A4-8FD0-7AAA5BB95E97}" destId="{0B585323-4B3C-40A2-B02A-0447F06BB447}" srcOrd="2" destOrd="0" presId="urn:microsoft.com/office/officeart/2005/8/layout/lProcess2"/>
    <dgm:cxn modelId="{5561BC86-B74C-4D61-8D38-0554DFDD5103}" type="presParOf" srcId="{0B585323-4B3C-40A2-B02A-0447F06BB447}" destId="{06DB26F3-9F62-4123-A37C-8AC1FBC61DB6}" srcOrd="0" destOrd="0" presId="urn:microsoft.com/office/officeart/2005/8/layout/lProcess2"/>
    <dgm:cxn modelId="{16DE7F83-D9AA-4D4C-B2D9-A12AFFA2B3CE}" type="presParOf" srcId="{06DB26F3-9F62-4123-A37C-8AC1FBC61DB6}" destId="{6535D3AD-DDA5-4DAD-BDEA-C029AD4A98DA}" srcOrd="0" destOrd="0" presId="urn:microsoft.com/office/officeart/2005/8/layout/lProcess2"/>
    <dgm:cxn modelId="{CE41B167-3270-47FA-A826-B88A4843F381}" type="presParOf" srcId="{06DB26F3-9F62-4123-A37C-8AC1FBC61DB6}" destId="{42A7E575-4E09-498C-B8A0-88C5E331BC5C}" srcOrd="1" destOrd="0" presId="urn:microsoft.com/office/officeart/2005/8/layout/lProcess2"/>
    <dgm:cxn modelId="{243FED93-9C96-4442-A249-63E0A8E9BB80}" type="presParOf" srcId="{06DB26F3-9F62-4123-A37C-8AC1FBC61DB6}" destId="{3098DA17-E6CB-4C83-968E-D6474B7939B2}" srcOrd="2" destOrd="0" presId="urn:microsoft.com/office/officeart/2005/8/layout/lProcess2"/>
    <dgm:cxn modelId="{F8A1762C-A4CD-4F98-B4C6-DA18A77A0DB5}" type="presParOf" srcId="{06DB26F3-9F62-4123-A37C-8AC1FBC61DB6}" destId="{631F76FB-45CE-4780-9E55-CFA1050529D8}" srcOrd="3" destOrd="0" presId="urn:microsoft.com/office/officeart/2005/8/layout/lProcess2"/>
    <dgm:cxn modelId="{D8738038-12BD-4396-83FF-8D8F0BFA0CFB}" type="presParOf" srcId="{06DB26F3-9F62-4123-A37C-8AC1FBC61DB6}" destId="{6F5EE350-5D9F-473C-8B6D-818D6365758C}" srcOrd="4" destOrd="0" presId="urn:microsoft.com/office/officeart/2005/8/layout/lProcess2"/>
    <dgm:cxn modelId="{A2B8A71C-F1A9-46ED-869D-4E30F6434EF9}" type="presParOf" srcId="{65154664-5C1C-468C-A8B8-703931C515D3}" destId="{9C51BC96-7AEC-44E1-80A0-4F2EA8E8967C}" srcOrd="3" destOrd="0" presId="urn:microsoft.com/office/officeart/2005/8/layout/lProcess2"/>
    <dgm:cxn modelId="{714E6339-ADA2-46FD-BEB7-3EA1E7720EAE}" type="presParOf" srcId="{65154664-5C1C-468C-A8B8-703931C515D3}" destId="{985561D6-CF22-4198-922B-0856BB44A8D5}" srcOrd="4" destOrd="0" presId="urn:microsoft.com/office/officeart/2005/8/layout/lProcess2"/>
    <dgm:cxn modelId="{77F6F082-C1D5-4EEA-A88E-83E5BFEED4D0}" type="presParOf" srcId="{985561D6-CF22-4198-922B-0856BB44A8D5}" destId="{A720FFD1-04D0-4439-94CE-9A083D7944A4}" srcOrd="0" destOrd="0" presId="urn:microsoft.com/office/officeart/2005/8/layout/lProcess2"/>
    <dgm:cxn modelId="{BB74B912-9E74-4A7B-87D2-1446EBC0A26C}" type="presParOf" srcId="{985561D6-CF22-4198-922B-0856BB44A8D5}" destId="{EAD0BC30-5436-490E-AF23-0AD03AE007CE}" srcOrd="1" destOrd="0" presId="urn:microsoft.com/office/officeart/2005/8/layout/lProcess2"/>
    <dgm:cxn modelId="{740E0F08-97EC-4D36-AA29-3D98AD25175D}" type="presParOf" srcId="{985561D6-CF22-4198-922B-0856BB44A8D5}" destId="{88A0ADCA-06A9-49E0-84BD-48F4FEB2E053}" srcOrd="2" destOrd="0" presId="urn:microsoft.com/office/officeart/2005/8/layout/lProcess2"/>
    <dgm:cxn modelId="{A83DB673-9A9F-4506-A15F-5D6FA208EB57}" type="presParOf" srcId="{88A0ADCA-06A9-49E0-84BD-48F4FEB2E053}" destId="{FB162F44-C06A-4DFB-BFEF-AC960CF86700}" srcOrd="0" destOrd="0" presId="urn:microsoft.com/office/officeart/2005/8/layout/lProcess2"/>
    <dgm:cxn modelId="{F9716793-C006-49E6-AB2A-49FC489D3AA4}" type="presParOf" srcId="{FB162F44-C06A-4DFB-BFEF-AC960CF86700}" destId="{5CE2B552-016E-46FA-BE53-D4608F4B7B33}" srcOrd="0" destOrd="0" presId="urn:microsoft.com/office/officeart/2005/8/layout/lProcess2"/>
    <dgm:cxn modelId="{42114364-91EE-4069-9FA9-0C119D1A0552}" type="presParOf" srcId="{FB162F44-C06A-4DFB-BFEF-AC960CF86700}" destId="{1FFB927C-7120-46A0-B20E-F757747DB15F}" srcOrd="1" destOrd="0" presId="urn:microsoft.com/office/officeart/2005/8/layout/lProcess2"/>
    <dgm:cxn modelId="{96044ED7-7210-412E-AFB4-9C477C102C97}" type="presParOf" srcId="{FB162F44-C06A-4DFB-BFEF-AC960CF86700}" destId="{DCA0285C-B227-4F75-8437-998C4B981FA5}" srcOrd="2" destOrd="0" presId="urn:microsoft.com/office/officeart/2005/8/layout/lProcess2"/>
    <dgm:cxn modelId="{BB636032-F390-4362-9091-E7C65A4A2449}" type="presParOf" srcId="{FB162F44-C06A-4DFB-BFEF-AC960CF86700}" destId="{3901D2D9-6BD2-48B0-A869-356F7905542C}" srcOrd="3" destOrd="0" presId="urn:microsoft.com/office/officeart/2005/8/layout/lProcess2"/>
    <dgm:cxn modelId="{B3219494-7306-4ED2-9EF8-9E1AE1E79B44}" type="presParOf" srcId="{FB162F44-C06A-4DFB-BFEF-AC960CF86700}" destId="{DC915989-7723-42E0-9EBF-3AB93DD79172}" srcOrd="4" destOrd="0" presId="urn:microsoft.com/office/officeart/2005/8/layout/lProcess2"/>
    <dgm:cxn modelId="{B6831B8F-164A-4647-A02B-BAEF623EFF66}" type="presParOf" srcId="{65154664-5C1C-468C-A8B8-703931C515D3}" destId="{5070FA12-A126-4535-BD9C-7E45577A9D7D}" srcOrd="5" destOrd="0" presId="urn:microsoft.com/office/officeart/2005/8/layout/lProcess2"/>
    <dgm:cxn modelId="{AC469DE4-593F-419A-B33F-F950F616DF51}" type="presParOf" srcId="{65154664-5C1C-468C-A8B8-703931C515D3}" destId="{EC830257-37F1-40AF-B998-0239D640760A}" srcOrd="6" destOrd="0" presId="urn:microsoft.com/office/officeart/2005/8/layout/lProcess2"/>
    <dgm:cxn modelId="{4F7DDC2B-1DDD-4822-9E21-B2E93E43FA6A}" type="presParOf" srcId="{EC830257-37F1-40AF-B998-0239D640760A}" destId="{C4C07658-A9AF-4785-B796-687B32BA37D0}" srcOrd="0" destOrd="0" presId="urn:microsoft.com/office/officeart/2005/8/layout/lProcess2"/>
    <dgm:cxn modelId="{1599E531-D0B5-43F3-BC8D-8823046043C1}" type="presParOf" srcId="{EC830257-37F1-40AF-B998-0239D640760A}" destId="{EBCB5A26-436F-40D7-98B0-ACCC5158DA61}" srcOrd="1" destOrd="0" presId="urn:microsoft.com/office/officeart/2005/8/layout/lProcess2"/>
    <dgm:cxn modelId="{8C623B0E-917D-4927-A0C6-A6C30F24E349}" type="presParOf" srcId="{EC830257-37F1-40AF-B998-0239D640760A}" destId="{1D7666C3-259C-4B7F-8A78-FFD3F5B37AE5}" srcOrd="2" destOrd="0" presId="urn:microsoft.com/office/officeart/2005/8/layout/lProcess2"/>
    <dgm:cxn modelId="{17B96E15-9A35-4C86-A474-E2806326A0AC}" type="presParOf" srcId="{1D7666C3-259C-4B7F-8A78-FFD3F5B37AE5}" destId="{4003E05A-67BD-4590-93C4-F76A887D4177}" srcOrd="0" destOrd="0" presId="urn:microsoft.com/office/officeart/2005/8/layout/lProcess2"/>
    <dgm:cxn modelId="{4E50BA97-E33B-4CB9-B3C8-998A184E732E}" type="presParOf" srcId="{4003E05A-67BD-4590-93C4-F76A887D4177}" destId="{E8D5D264-9859-41A7-BC01-B58551EA1F2A}" srcOrd="0" destOrd="0" presId="urn:microsoft.com/office/officeart/2005/8/layout/lProcess2"/>
    <dgm:cxn modelId="{7A5CCFF9-9F58-46D7-B356-54684FEDB292}" type="presParOf" srcId="{4003E05A-67BD-4590-93C4-F76A887D4177}" destId="{E3D844DD-3B06-4826-A9F2-B9D29259304F}" srcOrd="1" destOrd="0" presId="urn:microsoft.com/office/officeart/2005/8/layout/lProcess2"/>
    <dgm:cxn modelId="{1F924472-8F18-44A2-A837-E3BA8A2A03B3}" type="presParOf" srcId="{4003E05A-67BD-4590-93C4-F76A887D4177}" destId="{69CCFCC4-1FB3-4C95-9F66-8E1DF05CBB53}" srcOrd="2" destOrd="0" presId="urn:microsoft.com/office/officeart/2005/8/layout/lProcess2"/>
    <dgm:cxn modelId="{9904A5E3-9E03-473B-B925-3456C4D380E0}" type="presParOf" srcId="{4003E05A-67BD-4590-93C4-F76A887D4177}" destId="{E0498447-EC79-4469-AB06-3D8B441D27DD}" srcOrd="3" destOrd="0" presId="urn:microsoft.com/office/officeart/2005/8/layout/lProcess2"/>
    <dgm:cxn modelId="{2526A846-2F4D-4361-8530-304AF5D591EC}" type="presParOf" srcId="{4003E05A-67BD-4590-93C4-F76A887D4177}" destId="{41C9E0EE-F298-4CCD-B4B8-5584B61B049C}" srcOrd="4" destOrd="0" presId="urn:microsoft.com/office/officeart/2005/8/layout/lProcess2"/>
    <dgm:cxn modelId="{5FBDB69A-38CF-4705-9ADA-139FAABD72ED}" type="presParOf" srcId="{4003E05A-67BD-4590-93C4-F76A887D4177}" destId="{D3252F1D-C4F9-45D8-B5F4-5656E420D1AC}" srcOrd="5" destOrd="0" presId="urn:microsoft.com/office/officeart/2005/8/layout/lProcess2"/>
    <dgm:cxn modelId="{B1F4E6BE-6A5D-48CF-A2A5-CB18CF648C66}" type="presParOf" srcId="{4003E05A-67BD-4590-93C4-F76A887D4177}" destId="{D2F22AF1-A334-4588-A540-236E455995A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CBE2C-1303-45FA-8386-8608B4C754F0}">
      <dsp:nvSpPr>
        <dsp:cNvPr id="0" name=""/>
        <dsp:cNvSpPr/>
      </dsp:nvSpPr>
      <dsp:spPr>
        <a:xfrm>
          <a:off x="2698" y="0"/>
          <a:ext cx="2647764" cy="4572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人數</a:t>
          </a:r>
          <a:endParaRPr lang="zh-TW" altLang="en-US" sz="36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2698" y="0"/>
        <a:ext cx="2647764" cy="1371600"/>
      </dsp:txXfrm>
    </dsp:sp>
    <dsp:sp modelId="{A9F80F7B-3882-4785-8103-3A7D2FC8A053}">
      <dsp:nvSpPr>
        <dsp:cNvPr id="0" name=""/>
        <dsp:cNvSpPr/>
      </dsp:nvSpPr>
      <dsp:spPr>
        <a:xfrm>
          <a:off x="7114" y="1371600"/>
          <a:ext cx="2638931" cy="297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男生：</a:t>
          </a:r>
          <a:r>
            <a:rPr lang="en-US" altLang="zh-TW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14</a:t>
          </a: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</a:t>
          </a:r>
          <a:endParaRPr lang="en-US" altLang="zh-TW" sz="3200" kern="12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lvl="0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女生：</a:t>
          </a:r>
          <a:r>
            <a:rPr lang="en-US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</a:t>
          </a:r>
          <a:r>
            <a:rPr lang="en-US" altLang="zh-TW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2</a:t>
          </a: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</a:t>
          </a:r>
        </a:p>
      </dsp:txBody>
      <dsp:txXfrm>
        <a:off x="84406" y="1448892"/>
        <a:ext cx="2484347" cy="2817216"/>
      </dsp:txXfrm>
    </dsp:sp>
    <dsp:sp modelId="{E2008E81-9577-495F-A4A9-EF1F84368273}">
      <dsp:nvSpPr>
        <dsp:cNvPr id="0" name=""/>
        <dsp:cNvSpPr/>
      </dsp:nvSpPr>
      <dsp:spPr>
        <a:xfrm>
          <a:off x="2849045" y="0"/>
          <a:ext cx="2647764" cy="4572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班網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2849045" y="0"/>
        <a:ext cx="2647764" cy="1371600"/>
      </dsp:txXfrm>
    </dsp:sp>
    <dsp:sp modelId="{6535D3AD-DDA5-4DAD-BDEA-C029AD4A98DA}">
      <dsp:nvSpPr>
        <dsp:cNvPr id="0" name=""/>
        <dsp:cNvSpPr/>
      </dsp:nvSpPr>
      <dsp:spPr>
        <a:xfrm>
          <a:off x="3113821" y="1371990"/>
          <a:ext cx="2118211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聯絡簿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140129" y="1398298"/>
        <a:ext cx="2065595" cy="845598"/>
      </dsp:txXfrm>
    </dsp:sp>
    <dsp:sp modelId="{3098DA17-E6CB-4C83-968E-D6474B7939B2}">
      <dsp:nvSpPr>
        <dsp:cNvPr id="0" name=""/>
        <dsp:cNvSpPr/>
      </dsp:nvSpPr>
      <dsp:spPr>
        <a:xfrm>
          <a:off x="3113821" y="2408392"/>
          <a:ext cx="2118211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學校公告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140129" y="2434700"/>
        <a:ext cx="2065595" cy="845598"/>
      </dsp:txXfrm>
    </dsp:sp>
    <dsp:sp modelId="{6F5EE350-5D9F-473C-8B6D-818D6365758C}">
      <dsp:nvSpPr>
        <dsp:cNvPr id="0" name=""/>
        <dsp:cNvSpPr/>
      </dsp:nvSpPr>
      <dsp:spPr>
        <a:xfrm>
          <a:off x="3113821" y="3444794"/>
          <a:ext cx="2118211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活動剪影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140129" y="3471102"/>
        <a:ext cx="2065595" cy="845598"/>
      </dsp:txXfrm>
    </dsp:sp>
    <dsp:sp modelId="{A720FFD1-04D0-4439-94CE-9A083D7944A4}">
      <dsp:nvSpPr>
        <dsp:cNvPr id="0" name=""/>
        <dsp:cNvSpPr/>
      </dsp:nvSpPr>
      <dsp:spPr>
        <a:xfrm>
          <a:off x="5695392" y="0"/>
          <a:ext cx="2647764" cy="4572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504</a:t>
          </a: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班級公約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5695392" y="0"/>
        <a:ext cx="2647764" cy="1371600"/>
      </dsp:txXfrm>
    </dsp:sp>
    <dsp:sp modelId="{5CE2B552-016E-46FA-BE53-D4608F4B7B33}">
      <dsp:nvSpPr>
        <dsp:cNvPr id="0" name=""/>
        <dsp:cNvSpPr/>
      </dsp:nvSpPr>
      <dsp:spPr>
        <a:xfrm>
          <a:off x="5960169" y="1371990"/>
          <a:ext cx="2118211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表現加分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5986477" y="1398298"/>
        <a:ext cx="2065595" cy="845598"/>
      </dsp:txXfrm>
    </dsp:sp>
    <dsp:sp modelId="{DCA0285C-B227-4F75-8437-998C4B981FA5}">
      <dsp:nvSpPr>
        <dsp:cNvPr id="0" name=""/>
        <dsp:cNvSpPr/>
      </dsp:nvSpPr>
      <dsp:spPr>
        <a:xfrm>
          <a:off x="5960169" y="2408392"/>
          <a:ext cx="2118211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自律表現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5986477" y="2434700"/>
        <a:ext cx="2065595" cy="845598"/>
      </dsp:txXfrm>
    </dsp:sp>
    <dsp:sp modelId="{DC915989-7723-42E0-9EBF-3AB93DD79172}">
      <dsp:nvSpPr>
        <dsp:cNvPr id="0" name=""/>
        <dsp:cNvSpPr/>
      </dsp:nvSpPr>
      <dsp:spPr>
        <a:xfrm>
          <a:off x="5960169" y="3444794"/>
          <a:ext cx="2118211" cy="898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合作學習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5986477" y="3471102"/>
        <a:ext cx="2065595" cy="845598"/>
      </dsp:txXfrm>
    </dsp:sp>
    <dsp:sp modelId="{C4C07658-A9AF-4785-B796-687B32BA37D0}">
      <dsp:nvSpPr>
        <dsp:cNvPr id="0" name=""/>
        <dsp:cNvSpPr/>
      </dsp:nvSpPr>
      <dsp:spPr>
        <a:xfrm>
          <a:off x="8529719" y="0"/>
          <a:ext cx="2647764" cy="45720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教學計劃</a:t>
          </a:r>
          <a:endParaRPr lang="zh-TW" altLang="en-US" sz="36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8529719" y="0"/>
        <a:ext cx="2647764" cy="1371600"/>
      </dsp:txXfrm>
    </dsp:sp>
    <dsp:sp modelId="{E8D5D264-9859-41A7-BC01-B58551EA1F2A}">
      <dsp:nvSpPr>
        <dsp:cNvPr id="0" name=""/>
        <dsp:cNvSpPr/>
      </dsp:nvSpPr>
      <dsp:spPr>
        <a:xfrm>
          <a:off x="8806516" y="1371711"/>
          <a:ext cx="2118211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從讀到寫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8826024" y="1391219"/>
        <a:ext cx="2079195" cy="627027"/>
      </dsp:txXfrm>
    </dsp:sp>
    <dsp:sp modelId="{69CCFCC4-1FB3-4C95-9F66-8E1DF05CBB53}">
      <dsp:nvSpPr>
        <dsp:cNvPr id="0" name=""/>
        <dsp:cNvSpPr/>
      </dsp:nvSpPr>
      <dsp:spPr>
        <a:xfrm>
          <a:off x="8806516" y="2140222"/>
          <a:ext cx="2118211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練習 訂正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8826024" y="2159730"/>
        <a:ext cx="2079195" cy="627027"/>
      </dsp:txXfrm>
    </dsp:sp>
    <dsp:sp modelId="{41C9E0EE-F298-4CCD-B4B8-5584B61B049C}">
      <dsp:nvSpPr>
        <dsp:cNvPr id="0" name=""/>
        <dsp:cNvSpPr/>
      </dsp:nvSpPr>
      <dsp:spPr>
        <a:xfrm>
          <a:off x="8806516" y="2908734"/>
          <a:ext cx="2118211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小組討論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8826024" y="2928242"/>
        <a:ext cx="2079195" cy="627027"/>
      </dsp:txXfrm>
    </dsp:sp>
    <dsp:sp modelId="{D2F22AF1-A334-4588-A540-236E455995A9}">
      <dsp:nvSpPr>
        <dsp:cNvPr id="0" name=""/>
        <dsp:cNvSpPr/>
      </dsp:nvSpPr>
      <dsp:spPr>
        <a:xfrm>
          <a:off x="8806516" y="3677245"/>
          <a:ext cx="2118211" cy="66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上課筆記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8826024" y="3696753"/>
        <a:ext cx="2079195" cy="62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2020/9/11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2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9B422B-3BF5-43B3-9165-CCDB821825AF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2563F1-500E-408A-A491-AE24D688795F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7B3416-5CF5-4927-985D-18A895A86DC6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889B35-78A4-45CE-AD89-6D92CED8C8C3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725DB8-7E1F-4134-B0B4-81426C2F1419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F88363-1F06-484F-8EF8-105DD2962615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5015EE-A651-48B6-9DC6-905699ADF8ED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8B0A60-0F1A-4E29-9883-18EE76F0CFF8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25917-AF7F-4360-B651-0C1870BBDB38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E9807A-A7EC-48A6-8C49-0D504F76532B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B48C6C-65B7-481E-987C-5E2442136467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2020/9/11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9609" y="1850104"/>
            <a:ext cx="4870231" cy="2219691"/>
          </a:xfrm>
        </p:spPr>
        <p:txBody>
          <a:bodyPr rtlCol="0" anchor="ctr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五年四班     家長日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575606" y="3762622"/>
            <a:ext cx="5894228" cy="1429736"/>
          </a:xfrm>
        </p:spPr>
        <p:txBody>
          <a:bodyPr rtlCol="0">
            <a:normAutofit/>
          </a:bodyPr>
          <a:lstStyle/>
          <a:p>
            <a:pPr rtl="0"/>
            <a:endParaRPr lang="en-US" altLang="zh-TW" sz="2400" dirty="0" smtClean="0"/>
          </a:p>
          <a:p>
            <a:r>
              <a:rPr lang="zh-TW" altLang="en-US" sz="2400" dirty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很高興和您及孩子結緣，擔任</a:t>
            </a:r>
            <a:r>
              <a:rPr lang="zh-TW" altLang="en-US" sz="2400" dirty="0" smtClean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五年四班</a:t>
            </a:r>
            <a:r>
              <a:rPr lang="zh-TW" altLang="en-US" sz="2400" dirty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導</a:t>
            </a:r>
            <a:r>
              <a:rPr lang="zh-TW" altLang="en-US" sz="2400" dirty="0" smtClean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師，與您一起合作陪伴貴子女</a:t>
            </a:r>
            <a:r>
              <a:rPr lang="zh-TW" altLang="en-US" sz="2400" dirty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的生活與學習。</a:t>
            </a:r>
          </a:p>
        </p:txBody>
      </p:sp>
      <p:sp>
        <p:nvSpPr>
          <p:cNvPr id="5" name="副標題 6"/>
          <p:cNvSpPr txBox="1">
            <a:spLocks/>
          </p:cNvSpPr>
          <p:nvPr/>
        </p:nvSpPr>
        <p:spPr>
          <a:xfrm>
            <a:off x="1104900" y="4869136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1830113" y="3275725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3000609000000000000" pitchFamily="65" charset="-120"/>
                <a:ea typeface="文鼎中楷" panose="03000609000000000000" pitchFamily="65" charset="-120"/>
              </a:rPr>
              <a:t>導師：何鎵琦 老師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" name="圖片版面配置區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5415" y="2745550"/>
            <a:ext cx="10071099" cy="1684150"/>
          </a:xfrm>
        </p:spPr>
        <p:txBody>
          <a:bodyPr rtlCol="0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感謝您的到來且耐心地聆聽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!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0769" y="4201298"/>
            <a:ext cx="10879436" cy="1445141"/>
          </a:xfrm>
        </p:spPr>
        <p:txBody>
          <a:bodyPr rtlCol="0">
            <a:normAutofit/>
          </a:bodyPr>
          <a:lstStyle/>
          <a:p>
            <a:r>
              <a:rPr lang="zh-TW" altLang="en-US" sz="2800" dirty="0" smtClean="0"/>
              <a:t>我們都愛</a:t>
            </a:r>
            <a:r>
              <a:rPr lang="zh-TW" altLang="en-US" sz="2800" dirty="0"/>
              <a:t>孩子的同時</a:t>
            </a:r>
            <a:r>
              <a:rPr lang="zh-TW" altLang="en-US" sz="2800" dirty="0" smtClean="0"/>
              <a:t>，我們用溫柔</a:t>
            </a:r>
            <a:r>
              <a:rPr lang="zh-TW" altLang="en-US" sz="2800" dirty="0"/>
              <a:t>且堅定的管教是真正對孩子好。</a:t>
            </a:r>
          </a:p>
          <a:p>
            <a:r>
              <a:rPr lang="zh-TW" altLang="en-US" sz="2800" dirty="0"/>
              <a:t>小學階段是孩子成長的重要階段</a:t>
            </a:r>
            <a:r>
              <a:rPr lang="zh-TW" altLang="en-US" sz="2800" dirty="0" smtClean="0"/>
              <a:t>，親</a:t>
            </a:r>
            <a:r>
              <a:rPr lang="zh-TW" altLang="en-US" sz="2800" dirty="0"/>
              <a:t>師合作、彼此信任</a:t>
            </a:r>
          </a:p>
          <a:p>
            <a:r>
              <a:rPr lang="zh-TW" altLang="en-US" sz="2800" dirty="0"/>
              <a:t>定能妥善處理任何事情，孩子能成為更好的自己。</a:t>
            </a: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五年四班 家長日 流程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導師及家長介紹 </a:t>
            </a:r>
            <a:endParaRPr lang="zh-TW" altLang="en-US" sz="36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rtl="0"/>
            <a:r>
              <a:rPr lang="zh-TW" altLang="en-US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班級說明</a:t>
            </a:r>
            <a:endParaRPr lang="zh-TW" altLang="en-US" sz="36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rtl="0"/>
            <a:r>
              <a:rPr lang="zh-TW" altLang="en-US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行事曆</a:t>
            </a:r>
            <a:endParaRPr lang="en-US" altLang="zh-TW" sz="3600" dirty="0" smtClean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rtl="0"/>
            <a:r>
              <a:rPr lang="zh-TW" altLang="en-US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班級經營費</a:t>
            </a:r>
            <a:endParaRPr lang="en-US" altLang="zh-TW" sz="3600" dirty="0" smtClean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rtl="0"/>
            <a:r>
              <a:rPr lang="zh-TW" altLang="en-US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總務代表一位 攝影代表一</a:t>
            </a:r>
            <a:r>
              <a:rPr lang="zh-TW" altLang="en-US" sz="36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位</a:t>
            </a:r>
            <a:r>
              <a:rPr lang="zh-TW" altLang="en-US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 家長代表三位</a:t>
            </a:r>
            <a:endParaRPr lang="en-US" altLang="zh-TW" sz="3600" dirty="0" smtClean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rtl="0"/>
            <a:r>
              <a:rPr lang="zh-TW" altLang="en-US" sz="36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討論提案</a:t>
            </a:r>
            <a:endParaRPr lang="en-US" altLang="zh-TW" sz="3600" dirty="0" smtClean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rtl="0"/>
            <a:endPara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3000609000000000000" pitchFamily="65" charset="-120"/>
                <a:ea typeface="文鼎中楷" panose="03000609000000000000" pitchFamily="65" charset="-120"/>
              </a:rPr>
              <a:t>導師：何鎵琦 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3000609000000000000" pitchFamily="65" charset="-120"/>
                <a:ea typeface="文鼎中楷" panose="03000609000000000000" pitchFamily="65" charset="-120"/>
              </a:rPr>
              <a:t>老師</a:t>
            </a:r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楷" panose="03000609000000000000" pitchFamily="65" charset="-120"/>
                <a:ea typeface="文鼎中楷" panose="03000609000000000000" pitchFamily="65" charset="-120"/>
              </a:rPr>
              <a:t> </a:t>
            </a:r>
            <a:r>
              <a:rPr lang="zh-TW" altLang="en-US" sz="4000" dirty="0" smtClean="0"/>
              <a:t>連絡電話 </a:t>
            </a:r>
            <a:r>
              <a:rPr lang="en-US" altLang="zh-TW" sz="4000" dirty="0" smtClean="0"/>
              <a:t>0910-395-322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臺北市立大學 碩士在職進修中</a:t>
            </a:r>
            <a:endParaRPr lang="en-US" altLang="zh-TW" sz="36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r>
              <a:rPr lang="zh-TW" altLang="en-US" sz="36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對教育的想法：在孩子的成長路上</a:t>
            </a:r>
            <a:r>
              <a:rPr lang="zh-TW" altLang="en-US" sz="36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，</a:t>
            </a:r>
            <a:r>
              <a:rPr lang="zh-TW" altLang="en-US" sz="36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成為</a:t>
            </a:r>
            <a:r>
              <a:rPr lang="zh-TW" altLang="en-US" sz="36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更好</a:t>
            </a:r>
            <a:r>
              <a:rPr lang="zh-TW" altLang="en-US" sz="36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的</a:t>
            </a:r>
            <a:r>
              <a:rPr lang="zh-TW" altLang="en-US" sz="36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自己</a:t>
            </a:r>
            <a:r>
              <a:rPr lang="zh-TW" altLang="en-US" sz="36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的一股力量，來面對世界千變萬化 </a:t>
            </a:r>
            <a:endParaRPr lang="en-US" altLang="zh-TW" sz="36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r>
              <a:rPr lang="en-US" altLang="zh-TW" sz="36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LINE ID </a:t>
            </a:r>
            <a:r>
              <a:rPr lang="en-US" altLang="zh-TW" sz="3600" dirty="0" smtClean="0">
                <a:latin typeface="Rockwell" panose="02060603020205020403" pitchFamily="18" charset="0"/>
                <a:ea typeface="文鼎粗明" panose="02020809000000000000" pitchFamily="49" charset="-120"/>
              </a:rPr>
              <a:t>@176ujupi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3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班級事務說明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4" name="內容預留位置 3" descr="堆疊清單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395149"/>
              </p:ext>
            </p:extLst>
          </p:nvPr>
        </p:nvGraphicFramePr>
        <p:xfrm>
          <a:off x="253562" y="1679027"/>
          <a:ext cx="1119220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行事曆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3453" y="1600200"/>
            <a:ext cx="10936705" cy="5257800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/>
              <a:t>第</a:t>
            </a:r>
            <a:r>
              <a:rPr lang="en-US" altLang="zh-TW" sz="2800" dirty="0"/>
              <a:t>2~11</a:t>
            </a:r>
            <a:r>
              <a:rPr lang="zh-TW" altLang="en-US" sz="2800" dirty="0"/>
              <a:t>週校本課程：英文外師 </a:t>
            </a:r>
            <a:r>
              <a:rPr lang="en-US" altLang="zh-TW" sz="2800" dirty="0"/>
              <a:t>(</a:t>
            </a:r>
            <a:r>
              <a:rPr lang="zh-TW" altLang="en-US" sz="2800" dirty="0"/>
              <a:t>每週一節</a:t>
            </a:r>
            <a:r>
              <a:rPr lang="en-US" altLang="zh-TW" sz="2800" dirty="0"/>
              <a:t>)</a:t>
            </a:r>
          </a:p>
          <a:p>
            <a:r>
              <a:rPr lang="en-US" altLang="zh-TW" sz="2800" dirty="0" smtClean="0"/>
              <a:t>9/18</a:t>
            </a:r>
            <a:r>
              <a:rPr lang="en-US" altLang="zh-TW" sz="2800" dirty="0"/>
              <a:t>(</a:t>
            </a:r>
            <a:r>
              <a:rPr lang="zh-TW" altLang="en-US" sz="2800" dirty="0"/>
              <a:t>五</a:t>
            </a:r>
            <a:r>
              <a:rPr lang="en-US" altLang="zh-TW" sz="2800" dirty="0"/>
              <a:t>)</a:t>
            </a:r>
            <a:r>
              <a:rPr lang="zh-TW" altLang="en-US" sz="2800" dirty="0"/>
              <a:t>健康檢查</a:t>
            </a:r>
          </a:p>
          <a:p>
            <a:r>
              <a:rPr lang="en-US" altLang="zh-TW" sz="2800" dirty="0" smtClean="0"/>
              <a:t>9/26</a:t>
            </a:r>
            <a:r>
              <a:rPr lang="en-US" altLang="zh-TW" sz="2800" dirty="0"/>
              <a:t>(</a:t>
            </a:r>
            <a:r>
              <a:rPr lang="zh-TW" altLang="en-US" sz="2800" dirty="0"/>
              <a:t>六</a:t>
            </a:r>
            <a:r>
              <a:rPr lang="en-US" altLang="zh-TW" sz="2800" dirty="0"/>
              <a:t>) </a:t>
            </a:r>
            <a:r>
              <a:rPr lang="zh-TW" altLang="en-US" sz="2800" dirty="0"/>
              <a:t>補上課</a:t>
            </a:r>
            <a:r>
              <a:rPr lang="en-US" altLang="zh-TW" sz="2800" dirty="0"/>
              <a:t>(10/2</a:t>
            </a:r>
            <a:r>
              <a:rPr lang="zh-TW" altLang="en-US" sz="2800" dirty="0"/>
              <a:t>彈性放假</a:t>
            </a:r>
            <a:r>
              <a:rPr lang="en-US" altLang="zh-TW" sz="2800" dirty="0"/>
              <a:t>)</a:t>
            </a:r>
          </a:p>
          <a:p>
            <a:r>
              <a:rPr lang="en-US" altLang="zh-TW" sz="2800" dirty="0"/>
              <a:t>10/1-4</a:t>
            </a:r>
            <a:r>
              <a:rPr lang="zh-TW" altLang="en-US" sz="2800" dirty="0"/>
              <a:t>中秋連假</a:t>
            </a:r>
            <a:r>
              <a:rPr lang="en-US" altLang="zh-TW" sz="2800" dirty="0"/>
              <a:t>4</a:t>
            </a:r>
            <a:r>
              <a:rPr lang="zh-TW" altLang="en-US" sz="2800" dirty="0"/>
              <a:t>天</a:t>
            </a:r>
          </a:p>
          <a:p>
            <a:r>
              <a:rPr lang="en-US" altLang="zh-TW" sz="2800" dirty="0"/>
              <a:t>10/12</a:t>
            </a:r>
            <a:r>
              <a:rPr lang="zh-TW" altLang="en-US" sz="2800" dirty="0"/>
              <a:t>～</a:t>
            </a:r>
            <a:r>
              <a:rPr lang="en-US" altLang="zh-TW" sz="2800" dirty="0"/>
              <a:t>11/13</a:t>
            </a:r>
            <a:r>
              <a:rPr lang="zh-TW" altLang="en-US" sz="2800" dirty="0"/>
              <a:t>高年級游泳課（隔週上課）</a:t>
            </a:r>
          </a:p>
          <a:p>
            <a:r>
              <a:rPr lang="en-US" altLang="zh-TW" sz="2800" dirty="0"/>
              <a:t>10/9-11</a:t>
            </a:r>
            <a:r>
              <a:rPr lang="zh-TW" altLang="en-US" sz="2800" dirty="0"/>
              <a:t>連假</a:t>
            </a:r>
            <a:r>
              <a:rPr lang="en-US" altLang="zh-TW" sz="2800" dirty="0"/>
              <a:t>3</a:t>
            </a:r>
            <a:r>
              <a:rPr lang="zh-TW" altLang="en-US" sz="2800" dirty="0"/>
              <a:t>天</a:t>
            </a:r>
          </a:p>
          <a:p>
            <a:r>
              <a:rPr lang="en-US" altLang="zh-TW" sz="2800" dirty="0"/>
              <a:t>10/13(</a:t>
            </a:r>
            <a:r>
              <a:rPr lang="zh-TW" altLang="en-US" sz="2800" dirty="0"/>
              <a:t>二</a:t>
            </a:r>
            <a:r>
              <a:rPr lang="en-US" altLang="zh-TW" sz="2800" dirty="0"/>
              <a:t>)</a:t>
            </a:r>
            <a:r>
              <a:rPr lang="zh-TW" altLang="en-US" sz="2800" dirty="0"/>
              <a:t>五年級基本學力測驗</a:t>
            </a:r>
          </a:p>
          <a:p>
            <a:r>
              <a:rPr lang="en-US" altLang="zh-TW" sz="2800" dirty="0" smtClean="0"/>
              <a:t>10/19-20</a:t>
            </a:r>
            <a:r>
              <a:rPr lang="zh-TW" altLang="en-US" sz="2800" dirty="0"/>
              <a:t>流感疫苗</a:t>
            </a:r>
            <a:r>
              <a:rPr lang="zh-TW" altLang="en-US" sz="2800" dirty="0" smtClean="0"/>
              <a:t>接種</a:t>
            </a:r>
            <a:endParaRPr lang="en-US" altLang="zh-TW" sz="2800" dirty="0" smtClean="0"/>
          </a:p>
          <a:p>
            <a:r>
              <a:rPr lang="en-US" altLang="zh-TW" sz="2800" dirty="0"/>
              <a:t>10/14</a:t>
            </a:r>
            <a:r>
              <a:rPr lang="zh-TW" altLang="en-US" sz="2800" dirty="0"/>
              <a:t>～</a:t>
            </a:r>
            <a:r>
              <a:rPr lang="en-US" altLang="zh-TW" sz="2800" dirty="0"/>
              <a:t>11/5</a:t>
            </a:r>
            <a:r>
              <a:rPr lang="zh-TW" altLang="en-US" sz="2800" dirty="0"/>
              <a:t>北市學生音樂比賽</a:t>
            </a:r>
            <a:r>
              <a:rPr lang="en-US" altLang="zh-TW" sz="2800" dirty="0"/>
              <a:t>(</a:t>
            </a:r>
            <a:r>
              <a:rPr lang="zh-TW" altLang="en-US" sz="2800" dirty="0"/>
              <a:t>各樂團</a:t>
            </a:r>
            <a:r>
              <a:rPr lang="en-US" altLang="zh-TW" sz="2800" dirty="0"/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0" y="124326"/>
            <a:ext cx="9980682" cy="1096962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行事曆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9705" y="1600200"/>
            <a:ext cx="10659979" cy="508935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600" dirty="0" smtClean="0"/>
              <a:t>11/4-5</a:t>
            </a:r>
            <a:r>
              <a:rPr lang="en-US" altLang="zh-TW" sz="3600" dirty="0"/>
              <a:t>(</a:t>
            </a:r>
            <a:r>
              <a:rPr lang="zh-TW" altLang="en-US" sz="3600" dirty="0"/>
              <a:t>三四</a:t>
            </a:r>
            <a:r>
              <a:rPr lang="en-US" altLang="zh-TW" sz="3600" dirty="0"/>
              <a:t>)</a:t>
            </a:r>
            <a:r>
              <a:rPr lang="zh-TW" altLang="en-US" sz="3600" dirty="0" smtClean="0"/>
              <a:t>期中考</a:t>
            </a:r>
            <a:endParaRPr lang="en-US" altLang="zh-TW" sz="3600" dirty="0" smtClean="0"/>
          </a:p>
          <a:p>
            <a:r>
              <a:rPr lang="en-US" altLang="zh-TW" sz="3600" dirty="0"/>
              <a:t>12/2(</a:t>
            </a:r>
            <a:r>
              <a:rPr lang="zh-TW" altLang="en-US" sz="3600" dirty="0"/>
              <a:t>三</a:t>
            </a:r>
            <a:r>
              <a:rPr lang="en-US" altLang="zh-TW" sz="3600" dirty="0"/>
              <a:t>)</a:t>
            </a:r>
            <a:r>
              <a:rPr lang="zh-TW" altLang="en-US" sz="3600" dirty="0"/>
              <a:t>校內科展評選</a:t>
            </a:r>
          </a:p>
          <a:p>
            <a:r>
              <a:rPr lang="en-US" altLang="zh-TW" sz="3600" dirty="0"/>
              <a:t>12/5(</a:t>
            </a:r>
            <a:r>
              <a:rPr lang="zh-TW" altLang="en-US" sz="3600" dirty="0"/>
              <a:t>六</a:t>
            </a:r>
            <a:r>
              <a:rPr lang="en-US" altLang="zh-TW" sz="3600" dirty="0"/>
              <a:t>)</a:t>
            </a:r>
            <a:r>
              <a:rPr lang="zh-TW" altLang="en-US" sz="3600" dirty="0"/>
              <a:t>體表會</a:t>
            </a:r>
          </a:p>
          <a:p>
            <a:r>
              <a:rPr lang="en-US" altLang="zh-TW" sz="3600" dirty="0"/>
              <a:t>12/7(</a:t>
            </a:r>
            <a:r>
              <a:rPr lang="zh-TW" altLang="en-US" sz="3600" dirty="0"/>
              <a:t>一</a:t>
            </a:r>
            <a:r>
              <a:rPr lang="en-US" altLang="zh-TW" sz="3600" dirty="0"/>
              <a:t>)</a:t>
            </a:r>
            <a:r>
              <a:rPr lang="zh-TW" altLang="en-US" sz="3600" dirty="0"/>
              <a:t>體表會補假</a:t>
            </a:r>
          </a:p>
          <a:p>
            <a:r>
              <a:rPr lang="en-US" altLang="zh-TW" sz="3600" dirty="0" smtClean="0"/>
              <a:t>12/18</a:t>
            </a:r>
            <a:r>
              <a:rPr lang="en-US" altLang="zh-TW" sz="3600" dirty="0"/>
              <a:t>(</a:t>
            </a:r>
            <a:r>
              <a:rPr lang="zh-TW" altLang="en-US" sz="3600" dirty="0"/>
              <a:t>五</a:t>
            </a:r>
            <a:r>
              <a:rPr lang="en-US" altLang="zh-TW" sz="3600" dirty="0"/>
              <a:t>)</a:t>
            </a:r>
            <a:r>
              <a:rPr lang="zh-TW" altLang="en-US" sz="3600" dirty="0"/>
              <a:t>五年級消防體驗</a:t>
            </a:r>
            <a:r>
              <a:rPr lang="zh-TW" altLang="en-US" sz="3600" dirty="0" smtClean="0"/>
              <a:t>活動</a:t>
            </a:r>
            <a:endParaRPr lang="en-US" altLang="zh-TW" sz="3600" dirty="0" smtClean="0"/>
          </a:p>
          <a:p>
            <a:r>
              <a:rPr lang="en-US" altLang="zh-TW" sz="3600" dirty="0" smtClean="0"/>
              <a:t>1/1-3</a:t>
            </a:r>
            <a:r>
              <a:rPr lang="zh-TW" altLang="en-US" sz="3600" dirty="0"/>
              <a:t>連假</a:t>
            </a:r>
            <a:r>
              <a:rPr lang="en-US" altLang="zh-TW" sz="3600" dirty="0"/>
              <a:t>3</a:t>
            </a:r>
            <a:r>
              <a:rPr lang="zh-TW" altLang="en-US" sz="3600" dirty="0"/>
              <a:t>天</a:t>
            </a:r>
          </a:p>
          <a:p>
            <a:r>
              <a:rPr lang="en-US" altLang="zh-TW" sz="3600" dirty="0"/>
              <a:t>1/12-13(</a:t>
            </a:r>
            <a:r>
              <a:rPr lang="zh-TW" altLang="en-US" sz="3600" dirty="0"/>
              <a:t>二三</a:t>
            </a:r>
            <a:r>
              <a:rPr lang="en-US" altLang="zh-TW" sz="3600" dirty="0"/>
              <a:t>)</a:t>
            </a:r>
            <a:r>
              <a:rPr lang="zh-TW" altLang="en-US" sz="3600" dirty="0"/>
              <a:t>期末考</a:t>
            </a:r>
          </a:p>
          <a:p>
            <a:r>
              <a:rPr lang="en-US" altLang="zh-TW" sz="3600" dirty="0"/>
              <a:t>1/20(</a:t>
            </a:r>
            <a:r>
              <a:rPr lang="zh-TW" altLang="en-US" sz="3600" dirty="0"/>
              <a:t>三</a:t>
            </a:r>
            <a:r>
              <a:rPr lang="en-US" altLang="zh-TW" sz="3600" dirty="0"/>
              <a:t>)</a:t>
            </a:r>
            <a:r>
              <a:rPr lang="zh-TW" altLang="en-US" sz="3600" dirty="0"/>
              <a:t>結業式</a:t>
            </a:r>
          </a:p>
          <a:p>
            <a:r>
              <a:rPr lang="en-US" altLang="zh-TW" sz="3600" dirty="0"/>
              <a:t>2/17(</a:t>
            </a:r>
            <a:r>
              <a:rPr lang="zh-TW" altLang="en-US" sz="3600" dirty="0"/>
              <a:t>三</a:t>
            </a:r>
            <a:r>
              <a:rPr lang="en-US" altLang="zh-TW" sz="3600" dirty="0"/>
              <a:t>)</a:t>
            </a:r>
            <a:r>
              <a:rPr lang="zh-TW" altLang="en-US" sz="3600" dirty="0"/>
              <a:t>下學期開學日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7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班級公約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2867348"/>
            <a:ext cx="4919472" cy="823912"/>
          </a:xfrm>
        </p:spPr>
        <p:txBody>
          <a:bodyPr rtlCol="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dirty="0" smtClean="0"/>
              <a:t>自律要求：準時、整潔 、安全</a:t>
            </a:r>
            <a:endParaRPr lang="en-US" altLang="zh-TW" dirty="0" smtClean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767178" y="3143577"/>
            <a:ext cx="5434221" cy="2352506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400" dirty="0">
                <a:solidFill>
                  <a:srgbClr val="514843"/>
                </a:solidFill>
              </a:rPr>
              <a:t>食</a:t>
            </a:r>
            <a:r>
              <a:rPr lang="en-US" altLang="zh-TW" sz="3400" dirty="0" smtClean="0">
                <a:solidFill>
                  <a:srgbClr val="514843"/>
                </a:solidFill>
              </a:rPr>
              <a:t>-</a:t>
            </a:r>
            <a:r>
              <a:rPr lang="zh-TW" altLang="en-US" sz="3400" dirty="0" smtClean="0">
                <a:solidFill>
                  <a:srgbClr val="514843"/>
                </a:solidFill>
              </a:rPr>
              <a:t>餐桌禮儀，可以</a:t>
            </a:r>
            <a:r>
              <a:rPr lang="zh-TW" altLang="en-US" sz="3400" dirty="0">
                <a:solidFill>
                  <a:srgbClr val="514843"/>
                </a:solidFill>
              </a:rPr>
              <a:t>帶止飢的餅乾或水果</a:t>
            </a:r>
            <a:r>
              <a:rPr lang="zh-TW" altLang="en-US" sz="3400" dirty="0" smtClean="0">
                <a:solidFill>
                  <a:srgbClr val="514843"/>
                </a:solidFill>
              </a:rPr>
              <a:t>。</a:t>
            </a:r>
            <a:endParaRPr lang="en-US" altLang="zh-TW" sz="3400" dirty="0">
              <a:solidFill>
                <a:srgbClr val="514843"/>
              </a:solidFill>
            </a:endParaRPr>
          </a:p>
          <a:p>
            <a:pPr marL="0" indent="0">
              <a:buNone/>
            </a:pPr>
            <a:r>
              <a:rPr lang="zh-TW" altLang="en-US" sz="3400" dirty="0">
                <a:solidFill>
                  <a:srgbClr val="514843"/>
                </a:solidFill>
              </a:rPr>
              <a:t>衣</a:t>
            </a:r>
            <a:r>
              <a:rPr lang="en-US" altLang="zh-TW" sz="3400" dirty="0">
                <a:solidFill>
                  <a:srgbClr val="514843"/>
                </a:solidFill>
              </a:rPr>
              <a:t>-</a:t>
            </a:r>
            <a:r>
              <a:rPr lang="zh-TW" altLang="en-US" sz="3400" dirty="0">
                <a:solidFill>
                  <a:srgbClr val="514843"/>
                </a:solidFill>
              </a:rPr>
              <a:t>服裝儀容</a:t>
            </a:r>
            <a:endParaRPr lang="en-US" altLang="zh-TW" sz="3400" dirty="0">
              <a:solidFill>
                <a:srgbClr val="514843"/>
              </a:solidFill>
            </a:endParaRPr>
          </a:p>
          <a:p>
            <a:pPr marL="0" indent="0">
              <a:buNone/>
            </a:pPr>
            <a:r>
              <a:rPr lang="zh-TW" altLang="en-US" sz="3400" dirty="0">
                <a:solidFill>
                  <a:srgbClr val="514843"/>
                </a:solidFill>
              </a:rPr>
              <a:t>運</a:t>
            </a:r>
            <a:r>
              <a:rPr lang="en-US" altLang="zh-TW" sz="3400" dirty="0" smtClean="0">
                <a:solidFill>
                  <a:srgbClr val="514843"/>
                </a:solidFill>
              </a:rPr>
              <a:t>-</a:t>
            </a:r>
            <a:r>
              <a:rPr lang="zh-TW" altLang="en-US" sz="3400" dirty="0" smtClean="0">
                <a:solidFill>
                  <a:srgbClr val="514843"/>
                </a:solidFill>
              </a:rPr>
              <a:t>健康操、保持運動的習慣</a:t>
            </a:r>
            <a:endParaRPr lang="en-US" altLang="zh-TW" sz="3400" dirty="0">
              <a:solidFill>
                <a:srgbClr val="514843"/>
              </a:solidFill>
            </a:endParaRPr>
          </a:p>
          <a:p>
            <a:pPr marL="0" indent="0">
              <a:buNone/>
            </a:pPr>
            <a:r>
              <a:rPr lang="zh-TW" altLang="en-US" sz="3400" dirty="0">
                <a:solidFill>
                  <a:srgbClr val="514843"/>
                </a:solidFill>
              </a:rPr>
              <a:t>行</a:t>
            </a:r>
            <a:r>
              <a:rPr lang="en-US" altLang="zh-TW" sz="3400" dirty="0">
                <a:solidFill>
                  <a:srgbClr val="514843"/>
                </a:solidFill>
              </a:rPr>
              <a:t>-</a:t>
            </a:r>
            <a:r>
              <a:rPr lang="zh-TW" altLang="en-US" sz="3400" dirty="0">
                <a:solidFill>
                  <a:srgbClr val="514843"/>
                </a:solidFill>
              </a:rPr>
              <a:t>排隊行走保持安靜 下課行走</a:t>
            </a:r>
            <a:r>
              <a:rPr lang="zh-TW" altLang="en-US" sz="3400" dirty="0" smtClean="0">
                <a:solidFill>
                  <a:srgbClr val="514843"/>
                </a:solidFill>
              </a:rPr>
              <a:t>安全</a:t>
            </a:r>
            <a:endParaRPr lang="en-US" altLang="zh-TW" sz="3400" dirty="0" smtClean="0">
              <a:solidFill>
                <a:srgbClr val="514843"/>
              </a:solidFill>
            </a:endParaRPr>
          </a:p>
          <a:p>
            <a:pPr marL="0" indent="0">
              <a:buNone/>
            </a:pPr>
            <a:r>
              <a:rPr lang="zh-TW" altLang="en-US" sz="3400" dirty="0" smtClean="0">
                <a:solidFill>
                  <a:srgbClr val="514843"/>
                </a:solidFill>
              </a:rPr>
              <a:t>言</a:t>
            </a:r>
            <a:r>
              <a:rPr lang="en-US" altLang="zh-TW" sz="3400" dirty="0" smtClean="0">
                <a:solidFill>
                  <a:srgbClr val="514843"/>
                </a:solidFill>
              </a:rPr>
              <a:t>-</a:t>
            </a:r>
            <a:r>
              <a:rPr lang="zh-TW" altLang="en-US" sz="3400" dirty="0" smtClean="0">
                <a:solidFill>
                  <a:srgbClr val="514843"/>
                </a:solidFill>
              </a:rPr>
              <a:t>好好說話 好好表達 </a:t>
            </a:r>
            <a:endParaRPr lang="en-US" altLang="zh-TW" sz="3400" dirty="0">
              <a:solidFill>
                <a:srgbClr val="514843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7" name="文字預留位置 2"/>
          <p:cNvSpPr txBox="1">
            <a:spLocks/>
          </p:cNvSpPr>
          <p:nvPr/>
        </p:nvSpPr>
        <p:spPr>
          <a:xfrm>
            <a:off x="1028181" y="2518542"/>
            <a:ext cx="4919472" cy="82391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endParaRPr lang="en-US" altLang="zh-TW" dirty="0" smtClean="0"/>
          </a:p>
        </p:txBody>
      </p:sp>
      <p:sp>
        <p:nvSpPr>
          <p:cNvPr id="8" name="文字預留位置 2"/>
          <p:cNvSpPr txBox="1">
            <a:spLocks/>
          </p:cNvSpPr>
          <p:nvPr/>
        </p:nvSpPr>
        <p:spPr>
          <a:xfrm>
            <a:off x="1028181" y="4917695"/>
            <a:ext cx="8693335" cy="200371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dirty="0" smtClean="0"/>
              <a:t>合作學習</a:t>
            </a:r>
            <a:endParaRPr lang="en-US" altLang="zh-TW" dirty="0" smtClean="0"/>
          </a:p>
          <a:p>
            <a:pPr lvl="0">
              <a:spcBef>
                <a:spcPts val="1200"/>
              </a:spcBef>
            </a:pPr>
            <a:r>
              <a:rPr lang="zh-TW" altLang="en-US" b="0" dirty="0">
                <a:solidFill>
                  <a:srgbClr val="514843"/>
                </a:solidFill>
              </a:rPr>
              <a:t>團體生活的重要起點，在班上我們大多運用角色扮演和同理活動，來陪孩子們釐清問題，每個問題都是全班可以一起學習的點</a:t>
            </a:r>
            <a:r>
              <a:rPr lang="zh-TW" altLang="en-US" b="0" dirty="0" smtClean="0">
                <a:solidFill>
                  <a:srgbClr val="514843"/>
                </a:solidFill>
              </a:rPr>
              <a:t>，當有犯錯了的時候，可以從錯誤中學會</a:t>
            </a:r>
            <a:r>
              <a:rPr lang="zh-TW" altLang="en-US" b="0" dirty="0">
                <a:solidFill>
                  <a:srgbClr val="514843"/>
                </a:solidFill>
              </a:rPr>
              <a:t>補救和預防。</a:t>
            </a:r>
          </a:p>
          <a:p>
            <a:endParaRPr lang="zh-TW" altLang="en-US" dirty="0"/>
          </a:p>
        </p:txBody>
      </p:sp>
      <p:sp>
        <p:nvSpPr>
          <p:cNvPr id="10" name="文字預留位置 2"/>
          <p:cNvSpPr txBox="1">
            <a:spLocks/>
          </p:cNvSpPr>
          <p:nvPr/>
        </p:nvSpPr>
        <p:spPr>
          <a:xfrm>
            <a:off x="1104900" y="1482383"/>
            <a:ext cx="8039101" cy="200371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dirty="0" smtClean="0"/>
              <a:t>表現加</a:t>
            </a:r>
            <a:r>
              <a:rPr lang="zh-TW" altLang="en-US" dirty="0"/>
              <a:t>分</a:t>
            </a:r>
            <a:endParaRPr lang="en-US" altLang="zh-TW" dirty="0" smtClean="0"/>
          </a:p>
          <a:p>
            <a:pPr lvl="0">
              <a:spcBef>
                <a:spcPts val="1200"/>
              </a:spcBef>
            </a:pPr>
            <a:r>
              <a:rPr lang="zh-TW" altLang="en-US" sz="2800" dirty="0"/>
              <a:t>當在學校表現好，老師都願意</a:t>
            </a:r>
            <a:r>
              <a:rPr lang="zh-TW" altLang="zh-TW" sz="2800" dirty="0" smtClean="0"/>
              <a:t>多</a:t>
            </a:r>
            <a:r>
              <a:rPr lang="zh-TW" altLang="zh-TW" sz="2800" dirty="0"/>
              <a:t>給予孩子讚美。若孩子得到老師讚美、蓋印章時，都表示他表現很棒，希望能多加鼓勵，以激發孩子向上的心。</a:t>
            </a:r>
            <a:endParaRPr lang="zh-TW" altLang="en-US" sz="2800" b="0" dirty="0" smtClean="0">
              <a:solidFill>
                <a:srgbClr val="514843"/>
              </a:solidFill>
            </a:endParaRPr>
          </a:p>
          <a:p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3"/>
          </p:nvPr>
        </p:nvSpPr>
        <p:spPr>
          <a:xfrm>
            <a:off x="6166110" y="116767"/>
            <a:ext cx="4919472" cy="82391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 smtClean="0"/>
              <a:t>班級費用</a:t>
            </a:r>
            <a:r>
              <a:rPr lang="zh-TW" altLang="en-US" dirty="0" smtClean="0"/>
              <a:t>支出   </a:t>
            </a:r>
            <a:r>
              <a:rPr lang="zh-TW" altLang="en-US" dirty="0" smtClean="0"/>
              <a:t>每</a:t>
            </a:r>
            <a:r>
              <a:rPr lang="zh-TW" altLang="en-US" dirty="0"/>
              <a:t>生約</a:t>
            </a:r>
            <a:r>
              <a:rPr lang="en-US" altLang="zh-TW" dirty="0"/>
              <a:t>2000</a:t>
            </a:r>
            <a:r>
              <a:rPr lang="zh-TW" altLang="en-US" dirty="0" smtClean="0"/>
              <a:t>元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0891" y="1600200"/>
            <a:ext cx="5643498" cy="4932947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zh-TW" altLang="en-US" sz="3500" dirty="0" smtClean="0"/>
              <a:t>班級清潔費</a:t>
            </a:r>
            <a:endParaRPr lang="en-US" altLang="zh-TW" sz="3500" dirty="0"/>
          </a:p>
          <a:p>
            <a:pPr marL="0" indent="0" rtl="0">
              <a:buNone/>
            </a:pPr>
            <a:r>
              <a:rPr lang="en-US" altLang="zh-TW" sz="3500" dirty="0" smtClean="0"/>
              <a:t>3500/27=129.6</a:t>
            </a:r>
            <a:r>
              <a:rPr lang="zh-TW" altLang="en-US" sz="3500" dirty="0" smtClean="0"/>
              <a:t>約</a:t>
            </a:r>
            <a:r>
              <a:rPr lang="en-US" altLang="zh-TW" sz="3500" dirty="0" smtClean="0"/>
              <a:t>130</a:t>
            </a:r>
            <a:r>
              <a:rPr lang="zh-TW" altLang="en-US" sz="3500" dirty="0" smtClean="0"/>
              <a:t>元</a:t>
            </a:r>
            <a:endParaRPr lang="en-US" altLang="zh-TW" sz="3500" dirty="0"/>
          </a:p>
          <a:p>
            <a:r>
              <a:rPr lang="zh-TW" altLang="en-US" sz="3500" dirty="0" smtClean="0"/>
              <a:t>校外</a:t>
            </a:r>
            <a:r>
              <a:rPr lang="zh-TW" altLang="en-US" sz="3500" dirty="0"/>
              <a:t>教學包括門票含車資</a:t>
            </a:r>
          </a:p>
          <a:p>
            <a:r>
              <a:rPr lang="zh-TW" altLang="en-US" sz="3500" dirty="0"/>
              <a:t>補充教材</a:t>
            </a:r>
          </a:p>
          <a:p>
            <a:r>
              <a:rPr lang="zh-TW" altLang="zh-TW" sz="3500" dirty="0" smtClean="0"/>
              <a:t>每</a:t>
            </a:r>
            <a:r>
              <a:rPr lang="zh-TW" altLang="zh-TW" sz="3500" dirty="0"/>
              <a:t>本</a:t>
            </a:r>
            <a:r>
              <a:rPr lang="en-US" altLang="zh-TW" sz="3500" dirty="0"/>
              <a:t>35</a:t>
            </a:r>
            <a:r>
              <a:rPr lang="zh-TW" altLang="zh-TW" sz="3500" dirty="0"/>
              <a:t>元有：國作、數作、社作</a:t>
            </a:r>
            <a:r>
              <a:rPr lang="zh-TW" altLang="zh-TW" sz="3500" dirty="0" smtClean="0"/>
              <a:t>、自</a:t>
            </a:r>
            <a:r>
              <a:rPr lang="zh-TW" altLang="zh-TW" sz="3500" dirty="0"/>
              <a:t>練。</a:t>
            </a:r>
          </a:p>
          <a:p>
            <a:r>
              <a:rPr lang="zh-TW" altLang="zh-TW" sz="3500" dirty="0"/>
              <a:t>每本</a:t>
            </a:r>
            <a:r>
              <a:rPr lang="en-US" altLang="zh-TW" sz="3500" dirty="0"/>
              <a:t>45</a:t>
            </a:r>
            <a:r>
              <a:rPr lang="zh-TW" altLang="zh-TW" sz="3500" dirty="0"/>
              <a:t>元有：國隨、數重、</a:t>
            </a:r>
            <a:r>
              <a:rPr lang="zh-TW" altLang="zh-TW" sz="3500" dirty="0" smtClean="0"/>
              <a:t>社</a:t>
            </a:r>
            <a:r>
              <a:rPr lang="zh-TW" altLang="en-US" sz="3500" dirty="0" smtClean="0"/>
              <a:t>重</a:t>
            </a:r>
            <a:r>
              <a:rPr lang="zh-TW" altLang="zh-TW" sz="3500" dirty="0" smtClean="0"/>
              <a:t>。</a:t>
            </a:r>
            <a:endParaRPr lang="zh-TW" altLang="zh-TW" sz="3500" dirty="0"/>
          </a:p>
          <a:p>
            <a:r>
              <a:rPr lang="zh-TW" altLang="zh-TW" sz="3500" dirty="0"/>
              <a:t>每本</a:t>
            </a:r>
            <a:r>
              <a:rPr lang="en-US" altLang="zh-TW" sz="3500" dirty="0"/>
              <a:t>40</a:t>
            </a:r>
            <a:r>
              <a:rPr lang="zh-TW" altLang="zh-TW" sz="3500" dirty="0"/>
              <a:t>元：</a:t>
            </a:r>
            <a:r>
              <a:rPr lang="en-US" altLang="zh-TW" sz="3500" dirty="0"/>
              <a:t>EQ</a:t>
            </a:r>
            <a:r>
              <a:rPr lang="zh-TW" altLang="zh-TW" sz="3500" dirty="0"/>
              <a:t>本。</a:t>
            </a:r>
          </a:p>
          <a:p>
            <a:r>
              <a:rPr lang="zh-TW" altLang="zh-TW" sz="3500" dirty="0"/>
              <a:t>每本</a:t>
            </a:r>
            <a:r>
              <a:rPr lang="en-US" altLang="zh-TW" sz="3500" dirty="0"/>
              <a:t>85</a:t>
            </a:r>
            <a:r>
              <a:rPr lang="zh-TW" altLang="zh-TW" sz="3500" dirty="0"/>
              <a:t>元有：語林祕笈</a:t>
            </a:r>
            <a:r>
              <a:rPr lang="zh-TW" altLang="zh-TW" sz="3500" dirty="0" smtClean="0"/>
              <a:t>。</a:t>
            </a:r>
            <a:endParaRPr lang="en-US" altLang="zh-TW" sz="3500" dirty="0" smtClean="0"/>
          </a:p>
          <a:p>
            <a:endParaRPr lang="en-US" altLang="zh-TW" sz="3500" dirty="0"/>
          </a:p>
          <a:p>
            <a:pPr marL="0" indent="0">
              <a:buNone/>
            </a:pPr>
            <a:r>
              <a:rPr lang="zh-TW" altLang="en-US" sz="3500" dirty="0" smtClean="0"/>
              <a:t>每生約</a:t>
            </a:r>
            <a:r>
              <a:rPr lang="en-US" altLang="zh-TW" sz="3500" dirty="0" smtClean="0"/>
              <a:t>2000</a:t>
            </a:r>
            <a:r>
              <a:rPr lang="zh-TW" altLang="en-US" sz="3500" dirty="0"/>
              <a:t>元</a:t>
            </a:r>
            <a:endParaRPr lang="en-US" altLang="zh-TW" sz="3500" dirty="0"/>
          </a:p>
          <a:p>
            <a:pPr rtl="0"/>
            <a:endPara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16" name="內容預留位置 15" descr="3 欄 4 列的表格範例" title="表格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9022392"/>
              </p:ext>
            </p:extLst>
          </p:nvPr>
        </p:nvGraphicFramePr>
        <p:xfrm>
          <a:off x="6095240" y="1417319"/>
          <a:ext cx="5310697" cy="5115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rtl="0"/>
                      <a:endParaRPr lang="zh-TW" altLang="en-US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每人費用</a:t>
                      </a: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(</a:t>
                      </a:r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元</a:t>
                      </a: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)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425">
                <a:tc>
                  <a:txBody>
                    <a:bodyPr/>
                    <a:lstStyle/>
                    <a:p>
                      <a:pPr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班級清潔費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25">
                <a:tc>
                  <a:txBody>
                    <a:bodyPr/>
                    <a:lstStyle/>
                    <a:p>
                      <a:pPr marL="285750" indent="-285750" rtl="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廁所清潔費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6187334"/>
                  </a:ext>
                </a:extLst>
              </a:tr>
              <a:tr h="568425">
                <a:tc>
                  <a:txBody>
                    <a:bodyPr/>
                    <a:lstStyle/>
                    <a:p>
                      <a:pPr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補充教材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400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163396"/>
                  </a:ext>
                </a:extLst>
              </a:tr>
              <a:tr h="568425">
                <a:tc>
                  <a:txBody>
                    <a:bodyPr/>
                    <a:lstStyle/>
                    <a:p>
                      <a:pPr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校外教學</a:t>
                      </a:r>
                      <a:endParaRPr lang="zh-TW" altLang="en-US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約</a:t>
                      </a: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650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954437"/>
                  </a:ext>
                </a:extLst>
              </a:tr>
              <a:tr h="568425">
                <a:tc>
                  <a:txBody>
                    <a:bodyPr/>
                    <a:lstStyle/>
                    <a:p>
                      <a:pPr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班服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約</a:t>
                      </a: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400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425">
                <a:tc>
                  <a:txBody>
                    <a:bodyPr/>
                    <a:lstStyle/>
                    <a:p>
                      <a:pPr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影印卡</a:t>
                      </a: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X2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30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463722"/>
                  </a:ext>
                </a:extLst>
              </a:tr>
              <a:tr h="56842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241798"/>
                  </a:ext>
                </a:extLst>
              </a:tr>
              <a:tr h="568425">
                <a:tc>
                  <a:txBody>
                    <a:bodyPr/>
                    <a:lstStyle/>
                    <a:p>
                      <a:pPr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總計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約</a:t>
                      </a: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30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 smtClean="0"/>
              <a:t>合作夥</a:t>
            </a:r>
            <a:r>
              <a:rPr lang="zh-TW" altLang="en-US" dirty="0"/>
              <a:t>伴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580689"/>
            <a:ext cx="5926095" cy="4572000"/>
          </a:xfrm>
        </p:spPr>
        <p:txBody>
          <a:bodyPr rtlCol="0"/>
          <a:lstStyle/>
          <a:p>
            <a:r>
              <a:rPr lang="zh-TW" altLang="en-US" sz="3200" dirty="0"/>
              <a:t>家長代表</a:t>
            </a:r>
            <a:r>
              <a:rPr lang="en-US" altLang="zh-TW" sz="3200" dirty="0"/>
              <a:t>3</a:t>
            </a:r>
            <a:r>
              <a:rPr lang="zh-TW" altLang="en-US" sz="3200" dirty="0"/>
              <a:t>名</a:t>
            </a:r>
            <a:endParaRPr lang="en-US" altLang="zh-TW" sz="3200" dirty="0"/>
          </a:p>
          <a:p>
            <a:r>
              <a:rPr lang="zh-TW" altLang="en-US" sz="3200" dirty="0" smtClean="0"/>
              <a:t>總務代表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班</a:t>
            </a:r>
            <a:r>
              <a:rPr lang="zh-TW" altLang="en-US" sz="3200" dirty="0"/>
              <a:t>費保管紀錄收支</a:t>
            </a:r>
            <a:endParaRPr lang="en-US" altLang="zh-TW" sz="3200" dirty="0"/>
          </a:p>
          <a:p>
            <a:r>
              <a:rPr lang="zh-TW" altLang="en-US" sz="3200" dirty="0" smtClean="0"/>
              <a:t>攝影代表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重要</a:t>
            </a:r>
            <a:r>
              <a:rPr lang="zh-TW" altLang="en-US" sz="3200" dirty="0"/>
              <a:t>場合拍照留念</a:t>
            </a:r>
            <a:endParaRPr lang="en-US" altLang="zh-TW" sz="3200" dirty="0"/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60" y="1717753"/>
            <a:ext cx="3577535" cy="4772199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6" y="4621427"/>
            <a:ext cx="2673807" cy="20044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68" y="3509319"/>
            <a:ext cx="3844105" cy="28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637</Words>
  <Application>Microsoft Office PowerPoint</Application>
  <PresentationFormat>寬螢幕</PresentationFormat>
  <Paragraphs>103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Microsoft JhengHei UI</vt:lpstr>
      <vt:lpstr>文鼎中楷</vt:lpstr>
      <vt:lpstr>文鼎粗明</vt:lpstr>
      <vt:lpstr>文鼎粗圓</vt:lpstr>
      <vt:lpstr>文鼎標準楷體U30-M</vt:lpstr>
      <vt:lpstr>Arial</vt:lpstr>
      <vt:lpstr>Rockwell</vt:lpstr>
      <vt:lpstr>Wingdings</vt:lpstr>
      <vt:lpstr>學術文獻 16x9</vt:lpstr>
      <vt:lpstr>五年四班     家長日</vt:lpstr>
      <vt:lpstr>五年四班 家長日 流程</vt:lpstr>
      <vt:lpstr>導師：何鎵琦 老師 連絡電話 0910-395-322</vt:lpstr>
      <vt:lpstr>班級事務說明</vt:lpstr>
      <vt:lpstr>行事曆</vt:lpstr>
      <vt:lpstr>行事曆</vt:lpstr>
      <vt:lpstr>班級公約</vt:lpstr>
      <vt:lpstr>班級費用支出   每生約2000元</vt:lpstr>
      <vt:lpstr>合作夥伴</vt:lpstr>
      <vt:lpstr>感謝您的到來且耐心地聆聽!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2018-09-05T05:29:47Z</dcterms:created>
  <dcterms:modified xsi:type="dcterms:W3CDTF">2020-09-11T08:51:20Z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