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59" r:id="rId5"/>
    <p:sldId id="262" r:id="rId6"/>
    <p:sldId id="265" r:id="rId7"/>
    <p:sldId id="268" r:id="rId8"/>
    <p:sldId id="271" r:id="rId9"/>
    <p:sldId id="272" r:id="rId10"/>
    <p:sldId id="275" r:id="rId11"/>
    <p:sldId id="277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正方體與長方體的展開圖</a:t>
            </a:r>
          </a:p>
          <a:p>
            <a:endParaRPr lang="zh-TW" altLang="en-US" sz="4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數學日記</a:t>
            </a:r>
            <a:r>
              <a:rPr lang="en-US" altLang="zh-TW" sz="66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66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一</a:t>
            </a:r>
            <a:r>
              <a:rPr lang="en-US" altLang="zh-TW" sz="66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TW" altLang="en-US" sz="66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6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是長方體的展開圖嗎？</a:t>
            </a:r>
          </a:p>
        </p:txBody>
      </p: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990600" y="2743200"/>
            <a:ext cx="4343400" cy="2971800"/>
            <a:chOff x="624" y="1728"/>
            <a:chExt cx="2736" cy="1872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24" y="2275"/>
              <a:ext cx="470" cy="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1094" y="2275"/>
              <a:ext cx="898" cy="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992" y="2275"/>
              <a:ext cx="470" cy="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624" y="2813"/>
              <a:ext cx="470" cy="7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462" y="2275"/>
              <a:ext cx="898" cy="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462" y="1728"/>
              <a:ext cx="898" cy="5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95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40732" r="55157" b="39375"/>
          <a:stretch/>
        </p:blipFill>
        <p:spPr bwMode="auto">
          <a:xfrm>
            <a:off x="323528" y="1628800"/>
            <a:ext cx="8695587" cy="39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628800"/>
            <a:ext cx="64807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11760" y="836712"/>
            <a:ext cx="64807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數學日記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書寫說明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親愛的</a:t>
            </a:r>
            <a:r>
              <a:rPr lang="zh-TW" altLang="en-US" dirty="0"/>
              <a:t>孩子，請將標題剪好，並「黏貼」在發下的八開圖紙上，請用數學附件</a:t>
            </a:r>
            <a:r>
              <a:rPr lang="en-US" altLang="zh-TW" dirty="0"/>
              <a:t>P13</a:t>
            </a:r>
            <a:r>
              <a:rPr lang="zh-TW" altLang="en-US" dirty="0"/>
              <a:t>、</a:t>
            </a:r>
            <a:r>
              <a:rPr lang="en-US" altLang="zh-TW" dirty="0"/>
              <a:t>19</a:t>
            </a:r>
            <a:r>
              <a:rPr lang="zh-TW" altLang="en-US" dirty="0"/>
              <a:t>，以及自己的色紙或卡紙，拼貼或畫出</a:t>
            </a:r>
            <a:r>
              <a:rPr lang="en-US" altLang="zh-TW" dirty="0"/>
              <a:t>【</a:t>
            </a:r>
            <a:r>
              <a:rPr lang="zh-TW" altLang="en-US" dirty="0"/>
              <a:t>正方體與長方體的展開圖</a:t>
            </a:r>
            <a:r>
              <a:rPr lang="en-US" altLang="zh-TW" dirty="0"/>
              <a:t>】</a:t>
            </a:r>
            <a:r>
              <a:rPr lang="zh-TW" altLang="en-US" dirty="0"/>
              <a:t>，越多越好，可以使用發下的八開圖畫紙，正面→正方體，反面→長方體，也可以自己使用家中的海報紙，製作形式不拘，也歡迎你製作小書，發揮創意。製作此次數學日記的重點是：</a:t>
            </a:r>
          </a:p>
          <a:p>
            <a:r>
              <a:rPr lang="zh-TW" altLang="en-US" dirty="0"/>
              <a:t>你一定要讓老師知道：</a:t>
            </a:r>
            <a:r>
              <a:rPr lang="en-US" altLang="zh-TW" dirty="0"/>
              <a:t>【</a:t>
            </a:r>
            <a:r>
              <a:rPr lang="zh-TW" altLang="en-US" dirty="0"/>
              <a:t>展開圖不只一種，如何判別這兩種形體的展開圖。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正方體和長方體的展開圖至少各有</a:t>
            </a:r>
            <a:r>
              <a:rPr lang="en-US" altLang="zh-TW" dirty="0"/>
              <a:t>10</a:t>
            </a:r>
            <a:r>
              <a:rPr lang="zh-TW" altLang="en-US" dirty="0"/>
              <a:t>種以上不同的展現方式，因為要告訴別人你怎麼知道不成為其展開圖的理由，所以你一定要製作反例，告訴大家為什麼不能拼成正方體或長方體，當然老師知道現在科技發達，許多同學會上網搜尋相關的解題方式，但是奉勸各位：務必要自己動手操作，把你歸納出的結論用自己的話，與大家分享。想要利用</a:t>
            </a:r>
            <a:r>
              <a:rPr lang="en-US" altLang="zh-TW" dirty="0"/>
              <a:t>3C</a:t>
            </a:r>
            <a:r>
              <a:rPr lang="zh-TW" altLang="en-US" dirty="0"/>
              <a:t>產品製作的同學，也一定要展現你製作教具的能力，以及</a:t>
            </a:r>
            <a:r>
              <a:rPr lang="zh-TW" altLang="en-US" dirty="0" smtClean="0"/>
              <a:t>如何展現自己真正操作</a:t>
            </a:r>
            <a:r>
              <a:rPr lang="zh-TW" altLang="en-US" dirty="0"/>
              <a:t>過附件的紀錄唷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r>
              <a:rPr lang="zh-TW" altLang="en-US" dirty="0" smtClean="0"/>
              <a:t>若</a:t>
            </a:r>
            <a:r>
              <a:rPr lang="zh-TW" altLang="en-US" dirty="0"/>
              <a:t>最後得分</a:t>
            </a:r>
            <a:r>
              <a:rPr lang="en-US" altLang="zh-TW" dirty="0"/>
              <a:t>95</a:t>
            </a:r>
            <a:r>
              <a:rPr lang="zh-TW" altLang="en-US" dirty="0"/>
              <a:t>分以上同學可以抵日記一</a:t>
            </a:r>
            <a:r>
              <a:rPr lang="zh-TW" altLang="en-US" dirty="0" smtClean="0"/>
              <a:t>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認真製作的孩子，最多</a:t>
            </a:r>
            <a:r>
              <a:rPr lang="zh-TW" altLang="en-US" dirty="0"/>
              <a:t>兩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zh-TW" altLang="en-US" dirty="0"/>
              <a:t>但若是不用心寫數學日記的孩子，低於</a:t>
            </a:r>
            <a:r>
              <a:rPr lang="en-US" altLang="zh-TW" dirty="0"/>
              <a:t>85</a:t>
            </a:r>
            <a:r>
              <a:rPr lang="zh-TW" altLang="en-US" dirty="0"/>
              <a:t>分，老師則會請你重補一篇</a:t>
            </a:r>
            <a:r>
              <a:rPr lang="zh-TW" altLang="en-US" dirty="0" smtClean="0"/>
              <a:t>日記，以示公平。</a:t>
            </a:r>
            <a:endParaRPr lang="en-US" altLang="zh-TW" dirty="0" smtClean="0"/>
          </a:p>
          <a:p>
            <a:r>
              <a:rPr lang="zh-TW" altLang="en-US" dirty="0" smtClean="0"/>
              <a:t>記住</a:t>
            </a:r>
            <a:r>
              <a:rPr lang="zh-TW" altLang="en-US" dirty="0"/>
              <a:t>多運用不同的色筆、圖示、文字</a:t>
            </a:r>
            <a:r>
              <a:rPr lang="zh-TW" altLang="en-US" dirty="0" smtClean="0"/>
              <a:t>說明。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以前數學日記的範例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03" y="1772816"/>
            <a:ext cx="2523930" cy="189294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03" y="3789040"/>
            <a:ext cx="3353848" cy="25153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71" y="2678101"/>
            <a:ext cx="3785896" cy="28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親愛的孩子，其實這不是正統的數學日記啦！只是老師希望你可以透過動手操作、歸納結論，來理解展開圖的意義，並能找到判斷的依據。這份作業應該改名為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數學動動手</a:t>
            </a:r>
            <a:r>
              <a:rPr lang="en-US" altLang="zh-TW" dirty="0" smtClean="0"/>
              <a:t>】(</a:t>
            </a:r>
            <a:r>
              <a:rPr lang="zh-TW" altLang="en-US" dirty="0" smtClean="0"/>
              <a:t>我也不知道啦！</a:t>
            </a:r>
            <a:r>
              <a:rPr lang="en-US" altLang="zh-TW" dirty="0" smtClean="0"/>
              <a:t>)</a:t>
            </a:r>
            <a:r>
              <a:rPr lang="zh-TW" altLang="en-US" dirty="0" smtClean="0"/>
              <a:t>因為它可以抵日記，所以才簡稱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數學日記</a:t>
            </a:r>
            <a:r>
              <a:rPr lang="en-US" altLang="zh-TW" dirty="0" smtClean="0"/>
              <a:t>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老師評分的標準是：</a:t>
            </a:r>
            <a:endParaRPr lang="en-US" altLang="zh-TW" dirty="0" smtClean="0"/>
          </a:p>
          <a:p>
            <a:r>
              <a:rPr lang="en-US" altLang="zh-TW" dirty="0" smtClean="0">
                <a:sym typeface="Wingdings" panose="05000000000000000000" pitchFamily="2" charset="2"/>
              </a:rPr>
              <a:t>(1)</a:t>
            </a:r>
            <a:r>
              <a:rPr lang="zh-TW" altLang="en-US" dirty="0" smtClean="0">
                <a:sym typeface="Wingdings" panose="05000000000000000000" pitchFamily="2" charset="2"/>
              </a:rPr>
              <a:t>是否用心去製作？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 smtClean="0">
                <a:sym typeface="Wingdings" panose="05000000000000000000" pitchFamily="2" charset="2"/>
              </a:rPr>
              <a:t>(2)</a:t>
            </a:r>
            <a:r>
              <a:rPr lang="zh-TW" altLang="en-US" dirty="0">
                <a:sym typeface="Wingdings" panose="05000000000000000000" pitchFamily="2" charset="2"/>
              </a:rPr>
              <a:t>能否</a:t>
            </a:r>
            <a:r>
              <a:rPr lang="zh-TW" altLang="en-US" dirty="0" smtClean="0">
                <a:sym typeface="Wingdings" panose="05000000000000000000" pitchFamily="2" charset="2"/>
              </a:rPr>
              <a:t>看出親自動手操作的歷程？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en-US" altLang="zh-TW" dirty="0" smtClean="0">
                <a:sym typeface="Wingdings" panose="05000000000000000000" pitchFamily="2" charset="2"/>
              </a:rPr>
              <a:t>(3)</a:t>
            </a:r>
            <a:r>
              <a:rPr lang="zh-TW" altLang="en-US" dirty="0" smtClean="0">
                <a:sym typeface="Wingdings" panose="05000000000000000000" pitchFamily="2" charset="2"/>
              </a:rPr>
              <a:t>有沒有辦法用自己的言語去說明、歸納和找到判斷的依據？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*額外加分：若是</a:t>
            </a:r>
            <a:r>
              <a:rPr lang="zh-TW" altLang="en-US" dirty="0">
                <a:sym typeface="Wingdings" panose="05000000000000000000" pitchFamily="2" charset="2"/>
              </a:rPr>
              <a:t>把</a:t>
            </a:r>
            <a:r>
              <a:rPr lang="zh-TW" altLang="en-US" dirty="0" smtClean="0">
                <a:sym typeface="Wingdings" panose="05000000000000000000" pitchFamily="2" charset="2"/>
              </a:rPr>
              <a:t>自己製作的心得感想也加進去，就更棒了！甚至有的父母、兄弟姊妹也很用心參與，能加上他們鼓勵的話，也不錯唷！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74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認識展開圖</a:t>
            </a:r>
            <a:endParaRPr lang="en-US" altLang="zh-TW" dirty="0" smtClean="0"/>
          </a:p>
          <a:p>
            <a:r>
              <a:rPr lang="zh-TW" altLang="en-US" dirty="0" smtClean="0"/>
              <a:t>考試範例</a:t>
            </a:r>
            <a:endParaRPr lang="en-US" altLang="zh-TW" dirty="0" smtClean="0"/>
          </a:p>
          <a:p>
            <a:r>
              <a:rPr lang="zh-TW" altLang="en-US" dirty="0"/>
              <a:t>說明數學</a:t>
            </a:r>
            <a:r>
              <a:rPr lang="zh-TW" altLang="en-US" dirty="0" smtClean="0"/>
              <a:t>日記寫法</a:t>
            </a:r>
            <a:endParaRPr lang="en-US" altLang="zh-TW" dirty="0" smtClean="0"/>
          </a:p>
          <a:p>
            <a:r>
              <a:rPr lang="zh-TW" altLang="en-US" dirty="0" smtClean="0"/>
              <a:t>範例</a:t>
            </a:r>
            <a:endParaRPr lang="en-US" altLang="zh-TW" dirty="0" smtClean="0"/>
          </a:p>
          <a:p>
            <a:r>
              <a:rPr lang="zh-TW" altLang="en-US"/>
              <a:t>結語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6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4191000" y="2286000"/>
            <a:ext cx="3962400" cy="2971800"/>
            <a:chOff x="1104" y="816"/>
            <a:chExt cx="2496" cy="1872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104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28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2352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2976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104" y="81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976" y="2064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99964" y="476672"/>
            <a:ext cx="73726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將正方體沿著邊緣剪開</a:t>
            </a: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4000" dirty="0" smtClean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成了正方體的</a:t>
            </a:r>
            <a:r>
              <a:rPr lang="en-US" altLang="zh-TW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展開圖</a:t>
            </a:r>
            <a:r>
              <a:rPr lang="en-US" altLang="zh-TW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143000" y="3200400"/>
            <a:ext cx="1295400" cy="12954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971800" y="3581400"/>
            <a:ext cx="6096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7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8" grpId="0" animBg="1"/>
      <p:bldP spid="7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143000" y="2133600"/>
            <a:ext cx="3962400" cy="2971800"/>
            <a:chOff x="1776" y="816"/>
            <a:chExt cx="2496" cy="187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1776" y="2064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2400" y="2064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024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024" y="81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400" y="144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648" y="81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914400"/>
            <a:ext cx="6597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是正方體的展開圖嗎？</a:t>
            </a:r>
          </a:p>
        </p:txBody>
      </p:sp>
    </p:spTree>
    <p:extLst>
      <p:ext uri="{BB962C8B-B14F-4D97-AF65-F5344CB8AC3E}">
        <p14:creationId xmlns:p14="http://schemas.microsoft.com/office/powerpoint/2010/main" val="3797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5943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這是正方體的展開圖嗎？</a:t>
            </a:r>
          </a:p>
          <a:p>
            <a:pPr>
              <a:spcBef>
                <a:spcPct val="50000"/>
              </a:spcBef>
            </a:pPr>
            <a:endParaRPr lang="zh-TW" altLang="en-US" sz="40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371600" y="2133600"/>
            <a:ext cx="3962400" cy="2971800"/>
            <a:chOff x="1344" y="1344"/>
            <a:chExt cx="2496" cy="1872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344" y="1344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344" y="2592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968" y="1968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1968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1344" y="1968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2592" y="1968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70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548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是正方體的展開圖嗎？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1219200" y="2057400"/>
            <a:ext cx="3886200" cy="2971800"/>
            <a:chOff x="768" y="1152"/>
            <a:chExt cx="2448" cy="1872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768" y="177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344" y="240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968" y="177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968" y="1152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344" y="177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592" y="1776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862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5486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是正方體的展開圖嗎？</a:t>
            </a:r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609600" y="2362200"/>
            <a:ext cx="4953000" cy="1981200"/>
            <a:chOff x="96" y="1920"/>
            <a:chExt cx="3120" cy="1248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720" y="1920"/>
              <a:ext cx="720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720" y="2544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968" y="192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96" y="192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344" y="192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592" y="1920"/>
              <a:ext cx="624" cy="6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05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447800" y="789672"/>
            <a:ext cx="679660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將長方體沿著邊緣剪開</a:t>
            </a: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4000" dirty="0" smtClean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40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就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成了長方體的</a:t>
            </a:r>
            <a:r>
              <a:rPr lang="en-US" altLang="zh-TW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『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展開圖</a:t>
            </a:r>
            <a:r>
              <a:rPr lang="en-US" altLang="zh-TW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』</a:t>
            </a: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447800" y="3276600"/>
            <a:ext cx="1066800" cy="14478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971800" y="3581400"/>
            <a:ext cx="6096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4191000" y="2438400"/>
            <a:ext cx="3962400" cy="3429000"/>
            <a:chOff x="2592" y="1536"/>
            <a:chExt cx="3072" cy="2448"/>
          </a:xfrm>
        </p:grpSpPr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92" y="2448"/>
              <a:ext cx="52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2592" y="1536"/>
              <a:ext cx="528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3120" y="2448"/>
              <a:ext cx="100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4128" y="2448"/>
              <a:ext cx="52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4128" y="3072"/>
              <a:ext cx="528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4656" y="2448"/>
              <a:ext cx="100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17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nimBg="1"/>
      <p:bldP spid="256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0" y="990600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這是長方體的展開圖嗎？</a:t>
            </a: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990600" y="2362200"/>
            <a:ext cx="4343400" cy="3352800"/>
            <a:chOff x="384" y="1248"/>
            <a:chExt cx="3072" cy="2448"/>
          </a:xfrm>
        </p:grpSpPr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384" y="2160"/>
              <a:ext cx="52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84" y="1248"/>
              <a:ext cx="528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912" y="2160"/>
              <a:ext cx="100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1920" y="2160"/>
              <a:ext cx="52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84" y="2784"/>
              <a:ext cx="528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2448" y="2160"/>
              <a:ext cx="1008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1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583</Words>
  <Application>Microsoft Office PowerPoint</Application>
  <PresentationFormat>如螢幕大小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公正</vt:lpstr>
      <vt:lpstr>數學日記(一)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數學日記(一)書寫說明</vt:lpstr>
      <vt:lpstr>以前數學日記的範例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數學日記(一)</dc:title>
  <dc:creator>馮詠珠</dc:creator>
  <cp:lastModifiedBy>馮詠珠</cp:lastModifiedBy>
  <cp:revision>12</cp:revision>
  <dcterms:created xsi:type="dcterms:W3CDTF">2017-03-17T03:37:50Z</dcterms:created>
  <dcterms:modified xsi:type="dcterms:W3CDTF">2017-03-17T09:41:35Z</dcterms:modified>
</cp:coreProperties>
</file>