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WcapWzFWtc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17444" y="934277"/>
            <a:ext cx="8199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三和  生活課</a:t>
            </a:r>
            <a:endParaRPr lang="en-US" altLang="zh-TW" sz="72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9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看見你的好</a:t>
            </a:r>
            <a:endParaRPr lang="en-US" altLang="zh-TW" sz="9600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配合生活電子書</a:t>
            </a:r>
            <a:r>
              <a:rPr lang="en-US" altLang="zh-TW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p.116~p.119)</a:t>
            </a:r>
            <a:endParaRPr lang="zh-TW" altLang="en-US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2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04461" y="874643"/>
            <a:ext cx="83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zh-TW" altLang="en-US" sz="4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說一說 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你的優點是什麼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你的缺點是什麼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你的好朋友有哪些值得你學習的優點呢 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245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3730" y="705678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6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點擊以下影片連</a:t>
            </a:r>
            <a:r>
              <a:rPr lang="zh-TW" altLang="en-US" sz="36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152939" y="2663687"/>
            <a:ext cx="7881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看見你的好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363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140" y="1411356"/>
            <a:ext cx="8587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配合生活科電子書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p.116~p.119</a:t>
            </a: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及準備生活課本附件五</a:t>
            </a:r>
            <a:r>
              <a:rPr lang="zh-TW" altLang="en-US" sz="44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4400" dirty="0" smtClean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如果手邊沒有課本附件五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請參考老師所附的附件五照片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製作類似的小卡片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方便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優點小卡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活動的進行</a:t>
            </a:r>
            <a:r>
              <a:rPr lang="zh-TW" altLang="en-US" sz="44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838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178904"/>
            <a:ext cx="6609521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6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8906" y="705680"/>
            <a:ext cx="95713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想一想</a:t>
            </a:r>
            <a:r>
              <a:rPr lang="zh-TW" altLang="en-US" sz="4400" dirty="0" smtClean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並且寫下來</a:t>
            </a:r>
            <a:r>
              <a:rPr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1200150" lvl="1" indent="-742950">
              <a:buFont typeface="+mj-lt"/>
              <a:buAutoNum type="alphaUc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想想看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班上哪位同學總是在大家需要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幫助的時候熱心助人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請在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&lt;</a:t>
            </a:r>
            <a:r>
              <a:rPr lang="zh-TW" altLang="en-US" sz="3600" dirty="0" smtClean="0">
                <a:solidFill>
                  <a:srgbClr val="00B050"/>
                </a:solidFill>
                <a:latin typeface="Poor Richard" panose="02080502050505020702" pitchFamily="18" charset="0"/>
                <a:ea typeface="標楷體" panose="03000509000000000000" pitchFamily="65" charset="-120"/>
              </a:rPr>
              <a:t>熱心助人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&gt;</a:t>
            </a:r>
          </a:p>
          <a:p>
            <a:r>
              <a:rPr lang="zh-TW" altLang="en-US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                這張優點小卡的</a:t>
            </a:r>
            <a:r>
              <a:rPr lang="zh-TW" altLang="en-US" sz="3600" u="sng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右下方</a:t>
            </a:r>
            <a:r>
              <a:rPr lang="zh-TW" altLang="en-US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寫下同學的座號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600" dirty="0" smtClean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    </a:t>
            </a:r>
            <a:r>
              <a:rPr lang="en-US" altLang="zh-TW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B.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想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上哪位同學寫字很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漂亮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在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&lt;</a:t>
            </a:r>
            <a:r>
              <a:rPr lang="zh-TW" altLang="en-US" sz="3600" dirty="0" smtClean="0">
                <a:solidFill>
                  <a:srgbClr val="00B050"/>
                </a:solidFill>
                <a:latin typeface="Poor Richard" panose="02080502050505020702" pitchFamily="18" charset="0"/>
                <a:ea typeface="標楷體" panose="03000509000000000000" pitchFamily="65" charset="-120"/>
              </a:rPr>
              <a:t>寫字漂亮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&gt;</a:t>
            </a:r>
            <a:r>
              <a:rPr lang="zh-TW" altLang="en-US" sz="3600" dirty="0">
                <a:latin typeface="Poor Richard" panose="02080502050505020702" pitchFamily="18" charset="0"/>
                <a:ea typeface="標楷體" panose="03000509000000000000" pitchFamily="65" charset="-120"/>
              </a:rPr>
              <a:t>這張優點小卡的</a:t>
            </a:r>
            <a:r>
              <a:rPr lang="zh-TW" altLang="en-US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右下方寫</a:t>
            </a:r>
            <a:endParaRPr lang="en-US" altLang="zh-TW" sz="3600" dirty="0" smtClean="0">
              <a:latin typeface="Poor Richard" panose="02080502050505020702" pitchFamily="18" charset="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                下同學的座號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600" dirty="0" smtClean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altLang="zh-TW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   C.  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樣的方式完成其他四張優點小卡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913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46652" y="1550505"/>
            <a:ext cx="95614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D.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剩下三張空白的優點小卡</a:t>
            </a:r>
            <a:r>
              <a:rPr lang="zh-TW" altLang="en-US" sz="36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你可以 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想出其他優點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跑步很快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畫圖很棒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愛看書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還有其他同學也是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&lt;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熱心助人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&gt;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或是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&lt;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寫字漂亮</a:t>
            </a:r>
            <a:r>
              <a:rPr lang="en-US" altLang="zh-TW" sz="3600" dirty="0" smtClean="0">
                <a:latin typeface="Poor Richard" panose="02080502050505020702" pitchFamily="18" charset="0"/>
                <a:ea typeface="標楷體" panose="03000509000000000000" pitchFamily="65" charset="-120"/>
              </a:rPr>
              <a:t>&gt;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我也想給他這樣的優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點小卡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你就可以利用這三張空白的優點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小卡</a:t>
            </a:r>
            <a:r>
              <a:rPr lang="zh-TW" altLang="en-US" sz="36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058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77078" y="795132"/>
            <a:ext cx="9173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雖然我們現在沒辦法回學校上課</a:t>
            </a:r>
            <a:r>
              <a:rPr lang="zh-TW" altLang="en-US" sz="4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無法將這些優點小卡親自送給同學</a:t>
            </a:r>
            <a:r>
              <a:rPr lang="zh-TW" altLang="en-US" sz="4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但是總會有再回學校的一天</a:t>
            </a:r>
            <a:r>
              <a:rPr lang="zh-TW" altLang="en-US" sz="4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到時候你就可以將這些優點小卡親手交給有這樣優點</a:t>
            </a:r>
            <a:r>
              <a:rPr lang="zh-TW" altLang="en-US" sz="4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並且值得我們學習的好同學喔</a:t>
            </a:r>
            <a:r>
              <a:rPr lang="en-US" altLang="zh-TW" sz="4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!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407814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331</Words>
  <Application>Microsoft Office PowerPoint</Application>
  <PresentationFormat>寬螢幕</PresentationFormat>
  <Paragraphs>31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8" baseType="lpstr">
      <vt:lpstr>SimSun</vt:lpstr>
      <vt:lpstr>微軟正黑體</vt:lpstr>
      <vt:lpstr>PMingLiU</vt:lpstr>
      <vt:lpstr>標楷體</vt:lpstr>
      <vt:lpstr>Arial</vt:lpstr>
      <vt:lpstr>Poor Richard</vt:lpstr>
      <vt:lpstr>Trebuchet MS</vt:lpstr>
      <vt:lpstr>Wingdings</vt:lpstr>
      <vt:lpstr>Wingdings 3</vt:lpstr>
      <vt:lpstr>多面向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Jerry</cp:lastModifiedBy>
  <cp:revision>8</cp:revision>
  <dcterms:created xsi:type="dcterms:W3CDTF">2021-06-11T01:54:21Z</dcterms:created>
  <dcterms:modified xsi:type="dcterms:W3CDTF">2021-06-12T07:06:25Z</dcterms:modified>
</cp:coreProperties>
</file>