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6422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85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61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5440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816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975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778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776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893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078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952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21328-29E9-49B1-AC87-A44B2E9C088E}" type="datetimeFigureOut">
              <a:rPr lang="zh-TW" altLang="en-US" smtClean="0"/>
              <a:t>2021/6/12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944B0-786A-4873-A9DB-2612040D8D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424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v7Apl4CD4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t背景圖套用素材天下– VHJ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67"/>
          <a:stretch/>
        </p:blipFill>
        <p:spPr bwMode="auto">
          <a:xfrm>
            <a:off x="0" y="99392"/>
            <a:ext cx="12192000" cy="675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884583" y="983974"/>
            <a:ext cx="956144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7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二和</a:t>
            </a:r>
            <a:r>
              <a:rPr lang="zh-TW" altLang="en-US" sz="7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7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生活課</a:t>
            </a:r>
            <a:endParaRPr lang="en-US" altLang="zh-TW" sz="7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96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迎接三年級</a:t>
            </a:r>
            <a:endParaRPr lang="en-US" altLang="zh-TW" sz="9600" dirty="0" smtClean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配合生活</a:t>
            </a:r>
            <a:r>
              <a:rPr lang="zh-TW" altLang="en-US" sz="4000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電子</a:t>
            </a:r>
            <a:r>
              <a:rPr lang="zh-TW" altLang="en-US" sz="4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  <a:r>
              <a:rPr lang="en-US" altLang="zh-TW" sz="4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p.122 ~</a:t>
            </a:r>
            <a:r>
              <a:rPr lang="zh-TW" altLang="en-US" sz="4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4000" dirty="0" smtClean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p.127</a:t>
            </a:r>
            <a:endParaRPr lang="en-US" altLang="zh-TW" sz="4000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3180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pt背景圖套用素材天下– VHJ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67"/>
          <a:stretch/>
        </p:blipFill>
        <p:spPr bwMode="auto">
          <a:xfrm>
            <a:off x="0" y="99392"/>
            <a:ext cx="12192000" cy="675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字方塊 2"/>
          <p:cNvSpPr txBox="1"/>
          <p:nvPr/>
        </p:nvSpPr>
        <p:spPr>
          <a:xfrm>
            <a:off x="1212575" y="924339"/>
            <a:ext cx="869673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準備升上三年級了</a:t>
            </a:r>
            <a:r>
              <a:rPr lang="zh-TW" altLang="en-US" sz="6600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endParaRPr lang="en-US" altLang="zh-TW" sz="6600" dirty="0" smtClean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r>
              <a:rPr lang="zh-TW" altLang="en-US" sz="6600" dirty="0">
                <a:latin typeface="標楷體" panose="03000509000000000000" pitchFamily="65" charset="-120"/>
                <a:ea typeface="標楷體" panose="03000509000000000000" pitchFamily="65" charset="-120"/>
              </a:rPr>
              <a:t>來</a:t>
            </a:r>
            <a:r>
              <a:rPr lang="zh-TW" altLang="en-US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看看三年級的課表跟二年級的有什麼不一樣 </a:t>
            </a:r>
            <a:r>
              <a:rPr lang="en-US" altLang="zh-TW" sz="6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TW" altLang="en-US" sz="6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816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pt背景圖套用素材天下– VHJ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67"/>
          <a:stretch/>
        </p:blipFill>
        <p:spPr bwMode="auto">
          <a:xfrm>
            <a:off x="0" y="99392"/>
            <a:ext cx="12192000" cy="675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3"/>
          <a:srcRect l="29011" t="28253" r="28633" b="9944"/>
          <a:stretch/>
        </p:blipFill>
        <p:spPr>
          <a:xfrm>
            <a:off x="755375" y="1073427"/>
            <a:ext cx="10913164" cy="5555974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695342" y="99392"/>
            <a:ext cx="480131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三年級日課表</a:t>
            </a:r>
          </a:p>
        </p:txBody>
      </p:sp>
    </p:spTree>
    <p:extLst>
      <p:ext uri="{BB962C8B-B14F-4D97-AF65-F5344CB8AC3E}">
        <p14:creationId xmlns:p14="http://schemas.microsoft.com/office/powerpoint/2010/main" val="1551796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pt背景圖套用素材天下– VHJ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67"/>
          <a:stretch/>
        </p:blipFill>
        <p:spPr bwMode="auto">
          <a:xfrm>
            <a:off x="0" y="99392"/>
            <a:ext cx="12192000" cy="675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字方塊 2"/>
          <p:cNvSpPr txBox="1"/>
          <p:nvPr/>
        </p:nvSpPr>
        <p:spPr>
          <a:xfrm>
            <a:off x="576469" y="663801"/>
            <a:ext cx="102174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放學時間不太一樣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星期一和星期四改成下午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3:40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放學 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576469" y="2413986"/>
            <a:ext cx="10177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多了一些二年級沒有的科目 </a:t>
            </a:r>
            <a:r>
              <a:rPr lang="en-US" altLang="zh-TW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增加 自然、社會、電腦三種科目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1351721" y="4512365"/>
            <a:ext cx="79612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你還發現什麼不一樣的部分嗎</a:t>
            </a:r>
            <a:r>
              <a:rPr lang="zh-TW" altLang="en-US" sz="4400" dirty="0" smtClean="0">
                <a:solidFill>
                  <a:srgbClr val="FF000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？</a:t>
            </a:r>
            <a:endParaRPr lang="zh-TW" altLang="en-US" sz="4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6811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pt背景圖套用素材天下– VHJ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67"/>
          <a:stretch/>
        </p:blipFill>
        <p:spPr bwMode="auto">
          <a:xfrm>
            <a:off x="0" y="99392"/>
            <a:ext cx="12192000" cy="675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文字方塊 4"/>
          <p:cNvSpPr txBox="1"/>
          <p:nvPr/>
        </p:nvSpPr>
        <p:spPr>
          <a:xfrm>
            <a:off x="695740" y="665921"/>
            <a:ext cx="1052553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欣賞生活科電子書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p.124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左上角的影片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想一想、說一說 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</a:p>
          <a:p>
            <a:r>
              <a:rPr lang="zh-TW" altLang="en-US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          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除了影片中所提到的問題，你還有其他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想要知道的嗎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也可以寫下來當記錄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如果身邊有三年級的哥哥姐姐</a:t>
            </a:r>
            <a:r>
              <a:rPr lang="zh-TW" altLang="en-US" sz="4400" dirty="0" smtClean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可以直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接訪問；如果沒有也沒關係喔 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21861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pt背景圖套用素材天下– VHJ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67"/>
          <a:stretch/>
        </p:blipFill>
        <p:spPr bwMode="auto">
          <a:xfrm>
            <a:off x="0" y="99392"/>
            <a:ext cx="12192000" cy="675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1162878" y="2584174"/>
            <a:ext cx="95216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升上三年級後的期望</a:t>
            </a:r>
            <a:endParaRPr lang="zh-TW" altLang="en-US" sz="8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351722" y="815009"/>
            <a:ext cx="9690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影片欣賞 </a:t>
            </a:r>
            <a:r>
              <a:rPr lang="en-US" altLang="zh-TW" sz="6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6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點擊以下影片連結</a:t>
            </a:r>
            <a:endParaRPr lang="zh-TW" altLang="en-US" sz="3600" dirty="0">
              <a:solidFill>
                <a:srgbClr val="00B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212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155</Words>
  <Application>Microsoft Office PowerPoint</Application>
  <PresentationFormat>寬螢幕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新細明體</vt:lpstr>
      <vt:lpstr>新細明體</vt:lpstr>
      <vt:lpstr>標楷體</vt:lpstr>
      <vt:lpstr>Arial</vt:lpstr>
      <vt:lpstr>Calibri</vt:lpstr>
      <vt:lpstr>Calibri Light</vt:lpstr>
      <vt:lpstr>Wingdings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Jerry</cp:lastModifiedBy>
  <cp:revision>7</cp:revision>
  <dcterms:created xsi:type="dcterms:W3CDTF">2021-06-11T00:45:58Z</dcterms:created>
  <dcterms:modified xsi:type="dcterms:W3CDTF">2021-06-12T07:06:49Z</dcterms:modified>
</cp:coreProperties>
</file>