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7E8788-8C59-4549-A9FE-DD4D4D3D1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FD6A55-63EA-4E5F-8CE3-BD122F669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EEE060-8F3A-45AB-9686-D9FE31D9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C26DA9-E8E6-4EF0-9368-969EA28D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7EB981-89BB-4617-90DA-5BB27B5F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16B147-4672-4654-B57A-4925ACF6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343AA3-E699-44C1-850E-083571907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4D3CEA-8F2C-491E-93FB-0169FB23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901CB9-EE05-45DB-92CC-6BD68236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1038FA-5082-40F9-8155-82B137C9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35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B979AF9-0B71-4F37-8C44-734EB6E62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319A131-4F67-4A13-BE63-0D295C044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D478E4-A570-407B-8F6C-C1374B7E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730CD6-22E4-4010-8742-3A0D2C2A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23AF5D-E9F9-4218-A83F-C5F6D776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49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BE2822-9AD5-42F6-9198-D22D8C04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6B3D9B-0DA6-4EDA-9A99-06D21AA21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6C1A0B-0437-4684-81C7-7928C776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2B6971-4539-405D-87A4-AD322A0B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6BA202-4420-4D9F-A490-46AC8CC3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3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290140-C83C-4E31-A44B-0620463C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6615C39-9F78-4BBD-AF70-9C693D01B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85615E-4118-4DFF-97E6-42B1593E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21FF85-2C15-4765-828E-CC9EFE3D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2822D1-103E-42BB-B898-1F36C066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87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91E5B-6E30-4038-A277-4EF92074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56D93E-6818-414F-963D-F2E56C0DE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818BF4-E030-4E3C-A788-9F7FF1D43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B42E6DB-97DE-4DA1-AAC8-21243BFA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3D03CC-D8DB-4E9E-9689-75067ECA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15F957-FF99-4711-975E-C32998CC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24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BA7E3A-98F6-456E-8BDB-59D675DD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A19D30-D637-4A32-93FB-306587B8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07BA16-9884-43B2-BD52-003930CA1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265A76A-218F-4F5E-8C32-BB5F00A6C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F314630-4B4A-4BE9-A6A8-9C699D314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2EB65D5-42E8-4F31-987C-E44E3FDB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3F0994F-715B-4ABD-AEE8-A8F6FEA5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5016D3-0283-4ACA-9DD1-0AB86267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32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BB72CA-07C5-4F10-AD91-672525FB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7C31955-A993-4BE7-86D0-EFA5F35F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2836A82-AE71-4D2A-9C33-C2952EB4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1CBC244-B3DE-451D-84BD-AFDA62B5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21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6C3D66-DD47-4D15-9889-5A855046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467062B-C1FD-4C23-9730-C58F1D7E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A42039-3446-4FC6-9C5A-BE462107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27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68B90A-D78F-45FF-9484-C6283C5B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BF283D-E77C-4A20-B5CE-318AA297C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F9CB6FA-D63A-428E-A345-92D3FE863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8D6904-66B3-4802-9947-B89647CC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94165E-4417-4402-982D-06B28979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C3A17C-C496-40C7-A7A2-90DBACFE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40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F5EE40-705B-4460-8E62-30E8613C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59AFC53-2AED-4367-9961-E361B10E9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40BAD4E-ADAC-43F4-973C-29798D63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F54ABEF-B352-4D1C-A441-A3A585C6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226BD3-220C-4652-B93F-4E9DB8FA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E52771D-3F18-4CF2-AB59-B69BE398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55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9A46132-4E94-4356-B75D-D4FCFEE4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82AA83E-23B6-48B5-9695-BFD1B3CA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320100-9EF9-4B8B-86BA-E77DAC82E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FFD4-3D0C-4F05-8904-209CA995B68C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FDF629-8B4A-44A1-B718-D7DEC1D00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4524E4-90C3-41A5-8DE5-DB5C476B1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3742-32BE-4D8F-8EE1-4A32DF8EC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7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5268121-E9DA-4E98-8E9E-3C221E387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2889"/>
              </p:ext>
            </p:extLst>
          </p:nvPr>
        </p:nvGraphicFramePr>
        <p:xfrm>
          <a:off x="720436" y="83129"/>
          <a:ext cx="10132291" cy="6568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35796">
                  <a:extLst>
                    <a:ext uri="{9D8B030D-6E8A-4147-A177-3AD203B41FA5}">
                      <a16:colId xmlns:a16="http://schemas.microsoft.com/office/drawing/2014/main" val="3975147479"/>
                    </a:ext>
                  </a:extLst>
                </a:gridCol>
                <a:gridCol w="6596495">
                  <a:extLst>
                    <a:ext uri="{9D8B030D-6E8A-4147-A177-3AD203B41FA5}">
                      <a16:colId xmlns:a16="http://schemas.microsoft.com/office/drawing/2014/main" val="2814838318"/>
                    </a:ext>
                  </a:extLst>
                </a:gridCol>
              </a:tblGrid>
              <a:tr h="5822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重要行事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99285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9/12(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親師座談會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家長代表大會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037602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9/23(</a:t>
                      </a:r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補班補課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10/9(</a:t>
                      </a:r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課務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18642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9/29(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中秋節放假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56566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10/9(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)-10/10(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國慶日放假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51321"/>
                  </a:ext>
                </a:extLst>
              </a:tr>
              <a:tr h="4701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10/12(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)-10/13(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第一次成績評量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紙筆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651593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11/13(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)-11/17(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中信盃球賽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36456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11/27(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)-12/1(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第二次成績評量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多元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148741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11/29(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全校消防講習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875336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12/15(</a:t>
                      </a:r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學生學習成果展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47860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1/1(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開國紀念日放假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977216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1/10-1/11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第三次成績評量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紙筆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15444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1/16(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榮譽茶會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大掃除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75068"/>
                  </a:ext>
                </a:extLst>
              </a:tr>
              <a:tr h="4596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1/19(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休業式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寒假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:1/20-2/15)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0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72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054240-CCEA-4827-8A8E-26149277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D6F27E-BF19-40AB-9394-90925C0F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95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138</Words>
  <Application>Microsoft Office PowerPoint</Application>
  <PresentationFormat>寬螢幕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2023-09-03T09:56:36Z</dcterms:created>
  <dcterms:modified xsi:type="dcterms:W3CDTF">2023-09-04T14:50:06Z</dcterms:modified>
</cp:coreProperties>
</file>