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57" d="100"/>
          <a:sy n="57" d="100"/>
        </p:scale>
        <p:origin x="33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77E8788-8C59-4549-A9FE-DD4D4D3D1D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3EFD6A55-63EA-4E5F-8CE3-BD122F669F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4EEE060-8F3A-45AB-9686-D9FE31D95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FFD4-3D0C-4F05-8904-209CA995B68C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0C26DA9-E8E6-4EF0-9368-969EA28DC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27EB981-89BB-4617-90DA-5BB27B5FC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3742-32BE-4D8F-8EE1-4A32DF8EC6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554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816B147-4672-4654-B57A-4925ACF61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6343AA3-E699-44C1-850E-083571907E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24D3CEA-8F2C-491E-93FB-0169FB233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FFD4-3D0C-4F05-8904-209CA995B68C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C901CB9-EE05-45DB-92CC-6BD682363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01038FA-5082-40F9-8155-82B137C9E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3742-32BE-4D8F-8EE1-4A32DF8EC6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0350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8B979AF9-0B71-4F37-8C44-734EB6E62C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319A131-4F67-4A13-BE63-0D295C0449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BD478E4-A570-407B-8F6C-C1374B7E9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FFD4-3D0C-4F05-8904-209CA995B68C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5730CD6-22E4-4010-8742-3A0D2C2A9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023AF5D-E9F9-4218-A83F-C5F6D7760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3742-32BE-4D8F-8EE1-4A32DF8EC6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6493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1BE2822-9AD5-42F6-9198-D22D8C04E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B6B3D9B-0DA6-4EDA-9A99-06D21AA210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76C1A0B-0437-4684-81C7-7928C7760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FFD4-3D0C-4F05-8904-209CA995B68C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D2B6971-4539-405D-87A4-AD322A0BC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76BA202-4420-4D9F-A490-46AC8CC32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3742-32BE-4D8F-8EE1-4A32DF8EC6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2374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7290140-C83C-4E31-A44B-0620463CC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6615C39-9F78-4BBD-AF70-9C693D01B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385615E-4118-4DFF-97E6-42B1593E8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FFD4-3D0C-4F05-8904-209CA995B68C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B21FF85-2C15-4765-828E-CC9EFE3DE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72822D1-103E-42BB-B898-1F36C066C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3742-32BE-4D8F-8EE1-4A32DF8EC6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2875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891E5B-6E30-4038-A277-4EF920748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E56D93E-6818-414F-963D-F2E56C0DE8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4818BF4-E030-4E3C-A788-9F7FF1D435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42E6DB-97DE-4DA1-AAC8-21243BFA3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FFD4-3D0C-4F05-8904-209CA995B68C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23D03CC-D8DB-4E9E-9689-75067ECA8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915F957-FF99-4711-975E-C32998CCB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3742-32BE-4D8F-8EE1-4A32DF8EC6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5245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CBA7E3A-98F6-456E-8BDB-59D675DDC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7A19D30-D637-4A32-93FB-306587B80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207BA16-9884-43B2-BD52-003930CA11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0265A76A-218F-4F5E-8C32-BB5F00A6C9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3F314630-4B4A-4BE9-A6A8-9C699D314C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12EB65D5-42E8-4F31-987C-E44E3FDB6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FFD4-3D0C-4F05-8904-209CA995B68C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F0994F-715B-4ABD-AEE8-A8F6FEA5B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675016D3-0283-4ACA-9DD1-0AB862678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3742-32BE-4D8F-8EE1-4A32DF8EC6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7326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0BB72CA-07C5-4F10-AD91-672525FB1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7C31955-A993-4BE7-86D0-EFA5F35FF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FFD4-3D0C-4F05-8904-209CA995B68C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2836A82-AE71-4D2A-9C33-C2952EB4A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1CBC244-B3DE-451D-84BD-AFDA62B5E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3742-32BE-4D8F-8EE1-4A32DF8EC6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7216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C46C3D66-DD47-4D15-9889-5A8550466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FFD4-3D0C-4F05-8904-209CA995B68C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D467062B-C1FD-4C23-9730-C58F1D7EB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0A42039-3446-4FC6-9C5A-BE4621070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3742-32BE-4D8F-8EE1-4A32DF8EC6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9275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668B90A-D78F-45FF-9484-C6283C5BD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EBF283D-E77C-4A20-B5CE-318AA297C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9CB6FA-D63A-428E-A345-92D3FE863D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18D6904-66B3-4802-9947-B89647CC8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FFD4-3D0C-4F05-8904-209CA995B68C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D94165E-4417-4402-982D-06B289793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DC3A17C-C496-40C7-A7A2-90DBACFE4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3742-32BE-4D8F-8EE1-4A32DF8EC6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9404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AF5EE40-705B-4460-8E62-30E8613CC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A59AFC53-2AED-4367-9961-E361B10E9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40BAD4E-ADAC-43F4-973C-29798D637F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F54ABEF-B352-4D1C-A441-A3A585C6F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EFFD4-3D0C-4F05-8904-209CA995B68C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0226BD3-220C-4652-B93F-4E9DB8FA4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E52771D-3F18-4CF2-AB59-B69BE3987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3742-32BE-4D8F-8EE1-4A32DF8EC6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2550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C9A46132-4E94-4356-B75D-D4FCFEE4A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82AA83E-23B6-48B5-9695-BFD1B3CAF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E320100-9EF9-4B8B-86BA-E77DAC82ED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5EFFD4-3D0C-4F05-8904-209CA995B68C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1FDF629-8B4A-44A1-B718-D7DEC1D00A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A4524E4-90C3-41A5-8DE5-DB5C476B1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93742-32BE-4D8F-8EE1-4A32DF8EC6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9739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25268121-E9DA-4E98-8E9E-3C221E3878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322889"/>
              </p:ext>
            </p:extLst>
          </p:nvPr>
        </p:nvGraphicFramePr>
        <p:xfrm>
          <a:off x="720436" y="83129"/>
          <a:ext cx="10132291" cy="65682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535796">
                  <a:extLst>
                    <a:ext uri="{9D8B030D-6E8A-4147-A177-3AD203B41FA5}">
                      <a16:colId xmlns:a16="http://schemas.microsoft.com/office/drawing/2014/main" val="3975147479"/>
                    </a:ext>
                  </a:extLst>
                </a:gridCol>
                <a:gridCol w="6596495">
                  <a:extLst>
                    <a:ext uri="{9D8B030D-6E8A-4147-A177-3AD203B41FA5}">
                      <a16:colId xmlns:a16="http://schemas.microsoft.com/office/drawing/2014/main" val="2814838318"/>
                    </a:ext>
                  </a:extLst>
                </a:gridCol>
              </a:tblGrid>
              <a:tr h="58223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重要行事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99285"/>
                  </a:ext>
                </a:extLst>
              </a:tr>
              <a:tr h="45966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9/12(</a:t>
                      </a:r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r>
                        <a:rPr lang="en-US" altLang="zh-TW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親師座談會</a:t>
                      </a:r>
                      <a:r>
                        <a:rPr lang="en-US" altLang="zh-TW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家長代表大會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5037602"/>
                  </a:ext>
                </a:extLst>
              </a:tr>
              <a:tr h="45966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9/23(</a:t>
                      </a:r>
                      <a:r>
                        <a:rPr lang="zh-TW" altLang="en-US" sz="24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六</a:t>
                      </a:r>
                      <a:r>
                        <a:rPr lang="en-US" altLang="zh-TW" sz="24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24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補班補課</a:t>
                      </a:r>
                      <a:r>
                        <a:rPr lang="en-US" altLang="zh-TW" sz="24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24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補</a:t>
                      </a:r>
                      <a:r>
                        <a:rPr lang="en-US" altLang="zh-TW" sz="24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10/9(</a:t>
                      </a:r>
                      <a:r>
                        <a:rPr lang="zh-TW" altLang="en-US" sz="24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r>
                        <a:rPr lang="en-US" altLang="zh-TW" sz="24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zh-TW" altLang="en-US" sz="24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課務</a:t>
                      </a:r>
                      <a:r>
                        <a:rPr lang="en-US" altLang="zh-TW" sz="24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24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6418642"/>
                  </a:ext>
                </a:extLst>
              </a:tr>
              <a:tr h="45966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9/29(</a:t>
                      </a:r>
                      <a:r>
                        <a:rPr lang="zh-TW" altLang="en-US" sz="24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五</a:t>
                      </a:r>
                      <a:r>
                        <a:rPr lang="en-US" altLang="zh-TW" sz="24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24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中秋節放假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056566"/>
                  </a:ext>
                </a:extLst>
              </a:tr>
              <a:tr h="45966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10/9(</a:t>
                      </a:r>
                      <a:r>
                        <a:rPr lang="zh-TW" altLang="en-US" sz="24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r>
                        <a:rPr lang="en-US" altLang="zh-TW" sz="24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)-10/10(</a:t>
                      </a:r>
                      <a:r>
                        <a:rPr lang="zh-TW" altLang="en-US" sz="24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二</a:t>
                      </a:r>
                      <a:r>
                        <a:rPr lang="en-US" altLang="zh-TW" sz="24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24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國慶日放假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1851321"/>
                  </a:ext>
                </a:extLst>
              </a:tr>
              <a:tr h="47010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10/12(</a:t>
                      </a:r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</a:t>
                      </a:r>
                      <a:r>
                        <a:rPr lang="en-US" altLang="zh-TW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)-10/13(</a:t>
                      </a:r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五</a:t>
                      </a:r>
                      <a:r>
                        <a:rPr lang="en-US" altLang="zh-TW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第一次成績評量</a:t>
                      </a:r>
                      <a:r>
                        <a:rPr lang="en-US" altLang="zh-TW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紙筆</a:t>
                      </a:r>
                      <a:r>
                        <a:rPr lang="en-US" altLang="zh-TW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8651593"/>
                  </a:ext>
                </a:extLst>
              </a:tr>
              <a:tr h="45966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11/13(</a:t>
                      </a:r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r>
                        <a:rPr lang="en-US" altLang="zh-TW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)-11/17(</a:t>
                      </a:r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五</a:t>
                      </a:r>
                      <a:r>
                        <a:rPr lang="en-US" altLang="zh-TW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中信盃球賽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3336456"/>
                  </a:ext>
                </a:extLst>
              </a:tr>
              <a:tr h="45966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11/27(</a:t>
                      </a:r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五</a:t>
                      </a:r>
                      <a:r>
                        <a:rPr lang="en-US" altLang="zh-TW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)-12/1(</a:t>
                      </a:r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r>
                        <a:rPr lang="en-US" altLang="zh-TW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第二次成績評量</a:t>
                      </a:r>
                      <a:r>
                        <a:rPr lang="en-US" altLang="zh-TW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多元</a:t>
                      </a:r>
                      <a:r>
                        <a:rPr lang="en-US" altLang="zh-TW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148741"/>
                  </a:ext>
                </a:extLst>
              </a:tr>
              <a:tr h="45966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11/29(</a:t>
                      </a:r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三</a:t>
                      </a:r>
                      <a:r>
                        <a:rPr lang="en-US" altLang="zh-TW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全校消防講習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5875336"/>
                  </a:ext>
                </a:extLst>
              </a:tr>
              <a:tr h="45966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12/15(</a:t>
                      </a:r>
                      <a:r>
                        <a:rPr lang="zh-TW" altLang="en-US" sz="24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五</a:t>
                      </a:r>
                      <a:r>
                        <a:rPr lang="en-US" altLang="zh-TW" sz="24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24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學生學習成果展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1647860"/>
                  </a:ext>
                </a:extLst>
              </a:tr>
              <a:tr h="45966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1/1(</a:t>
                      </a:r>
                      <a:r>
                        <a:rPr lang="zh-TW" altLang="en-US" sz="24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一</a:t>
                      </a:r>
                      <a:r>
                        <a:rPr lang="en-US" altLang="zh-TW" sz="24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24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開國紀念日放假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0977216"/>
                  </a:ext>
                </a:extLst>
              </a:tr>
              <a:tr h="45966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1/10-1/11</a:t>
                      </a:r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第三次成績評量</a:t>
                      </a:r>
                      <a:r>
                        <a:rPr lang="en-US" altLang="zh-TW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紙筆</a:t>
                      </a:r>
                      <a:r>
                        <a:rPr lang="en-US" altLang="zh-TW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615444"/>
                  </a:ext>
                </a:extLst>
              </a:tr>
              <a:tr h="45966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1/16(</a:t>
                      </a:r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六</a:t>
                      </a:r>
                      <a:r>
                        <a:rPr lang="en-US" altLang="zh-TW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榮譽茶會</a:t>
                      </a:r>
                      <a:r>
                        <a:rPr lang="en-US" altLang="zh-TW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大掃除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0875068"/>
                  </a:ext>
                </a:extLst>
              </a:tr>
              <a:tr h="45966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1/19(</a:t>
                      </a:r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四</a:t>
                      </a:r>
                      <a:r>
                        <a:rPr lang="en-US" altLang="zh-TW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休業式</a:t>
                      </a:r>
                      <a:r>
                        <a:rPr lang="en-US" altLang="zh-TW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寒假</a:t>
                      </a:r>
                      <a:r>
                        <a:rPr lang="en-US" altLang="zh-TW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:1/20-2/15)</a:t>
                      </a:r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0095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0720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054240-CCEA-4827-8A8E-261492777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FD6F27E-BF19-40AB-9394-90925C0F4C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3950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138</Words>
  <Application>Microsoft Office PowerPoint</Application>
  <PresentationFormat>寬螢幕</PresentationFormat>
  <Paragraphs>28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標楷體</vt:lpstr>
      <vt:lpstr>Arial</vt:lpstr>
      <vt:lpstr>Calibri</vt:lpstr>
      <vt:lpstr>Calibri Light</vt:lpstr>
      <vt:lpstr>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6</cp:revision>
  <dcterms:created xsi:type="dcterms:W3CDTF">2023-09-03T09:56:36Z</dcterms:created>
  <dcterms:modified xsi:type="dcterms:W3CDTF">2023-09-04T14:50:06Z</dcterms:modified>
</cp:coreProperties>
</file>