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10" r:id="rId4"/>
    <p:sldId id="333" r:id="rId5"/>
    <p:sldId id="334" r:id="rId6"/>
    <p:sldId id="311" r:id="rId7"/>
    <p:sldId id="321" r:id="rId8"/>
    <p:sldId id="322" r:id="rId9"/>
    <p:sldId id="323" r:id="rId10"/>
    <p:sldId id="324" r:id="rId11"/>
    <p:sldId id="325" r:id="rId12"/>
    <p:sldId id="335" r:id="rId13"/>
    <p:sldId id="336" r:id="rId14"/>
    <p:sldId id="314" r:id="rId15"/>
    <p:sldId id="328" r:id="rId16"/>
    <p:sldId id="329" r:id="rId17"/>
    <p:sldId id="320" r:id="rId18"/>
    <p:sldId id="330" r:id="rId19"/>
    <p:sldId id="337" r:id="rId20"/>
    <p:sldId id="326" r:id="rId21"/>
    <p:sldId id="327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706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DBA3B0-22DC-46E7-A073-209B9DEBB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813576-011B-453C-8D6C-A88B78C9D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5E77BF-7816-4698-8BCA-B7FC807C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AF7FB7-EDEB-423D-B928-2F425E72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FF347C-198C-4239-AE73-A9EAAC07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1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7AE8F7-7DBF-4006-94E4-ADDB183D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9C63D56-3516-4F5D-A950-EBEF1648D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963403-30F6-4F21-8E79-378349AA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99F1A3-CB2D-4FEE-8EB5-BADF9638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91581A-4A9D-4D97-B7F9-DB2A9ECA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23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CE5BB5D-335A-4438-BBD0-1E656CAD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10560FF-B85A-4FC4-B72E-47A5A4F50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63CFF4-55E4-4BB6-A86B-AF4ED388C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E9C3FE-7322-4356-8219-237B6821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1A8ECD1-114C-4249-9606-20778FE0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53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F4751D-254F-4A09-A3EC-3A17D110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7B7779-654F-4347-8915-8E44B7E91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1B1BB6-0647-4A3F-A7E5-B9CAA4B5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009374-5552-4FF9-86A8-E48A3345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1E48B7-3D1D-44DD-8F9A-27FB7C31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84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C8DB42-7CF5-4002-B785-33000A82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17A3B52-5DBA-4464-AD8B-58B5FDEEF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0A79E7-92A1-4178-8DCC-CF5D04D5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8E800A-DDCC-4C5B-B09F-F7C854E7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CFB201-A6CC-4F44-AC48-F9ECABAE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79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8DAE9D-EE72-415C-8D16-C8EA6177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414E11-F8DA-48D5-9E9A-B799D4CCB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FE5935A-792D-4627-83F4-06B37E134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A47716C-F755-4AD6-B120-436C1B22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1C13C40-EEAA-47CF-9AA8-CEC2469B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5771E85-9805-4B4B-873C-21CFDA66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8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3BC613-CD7C-42C1-AE9C-4C1E7472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7B632B-A256-4627-87BC-565F6B291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627D0F8-807E-4A9E-941F-001EB9134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E313ED8-A8EA-4749-AC94-9CB2BB6CD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16486B4-0B4D-4787-86FB-FABEC298D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E60EA5C-5215-4649-974E-DD8C6D03B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1629D4A-08D9-46CF-8FFC-00E34193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AC70DEA-69D7-4B26-8E1E-A799BCB0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91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182A61-960A-40CE-B955-5E0B544A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09BDC6D-50A2-48B8-9E01-279642D7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1B78103-12D5-426D-8CD4-35C3988A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3417F8B-D0CF-45DC-81DA-1AA2DDDB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15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402DDD6-37E6-4BF2-ACEA-38DBC836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E1E0582-0B84-481B-B2A9-3F879236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2A6CAC6-9BC1-4953-9301-C18649C3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20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B89499-2884-45AB-BF2D-645BDA7B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D14ADD-8E9E-4A61-B180-6CEFEE45C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DF96DE6-3195-42DD-926D-E12B0AD3E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C184D41-9F0C-42C2-AB14-5AA7729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938C9D0-8598-4767-9A21-266F14C4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0627670-2F58-4815-AC81-F1DBBFC8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5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620F6C-6A96-4C12-A478-DA2A3216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6FFBBF4-7E29-4A20-B6A2-88D64872D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73A5B44-C1D6-4381-B765-0D15FD975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D0E1002-FB0B-49E8-A26F-E5903B5D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27B96E7-FF35-4EA4-A5DD-E9032B2C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42E026C-930F-4E51-89E2-F1123BC4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34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F90A392-EA64-4091-AA58-107253DA2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1CE5007-6ACF-4A79-A8BE-B99A2744E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A684EE-3F9E-4248-879C-53CD0E7AC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649AF-03EC-4D72-ADE4-F37F09877F92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C86F23-B053-4D5E-AE6F-3DF62B329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FB2C78-5FCA-4A18-898F-A7A3D2C88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44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98YHUo8IOug&amp;list=PLCZK4wMHXk26B2n-q4v2fVvW0DviRmA36&amp;index=8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77045355/08a630cfb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etextbook.knsh.com.tw/Ebookviewer2/AFile/AFile.html?bookId=2101211236197&amp;AFileMovie=b002c672-b2d2-425e-9192-5627c34bf34c" TargetMode="External"/><Relationship Id="rId2" Type="http://schemas.openxmlformats.org/officeDocument/2006/relationships/hyperlink" Target="https://webetextbook.knsh.com.tw/Ebookviewer2/AFile/AFile.html?bookId=2101211236197&amp;AFileMovie=4e61be0a-16de-4190-aaee-0f4d9e02713d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ebetextbook.knsh.com.tw/Ebookviewer2/AFile/AFile.html?bookId=2101211236197&amp;AFileMovie=4d5adf3d-8403-4cd2-9d46-957118b96aa7" TargetMode="External"/><Relationship Id="rId4" Type="http://schemas.openxmlformats.org/officeDocument/2006/relationships/hyperlink" Target="https://webetextbook.knsh.com.tw/Ebookviewer2/AFile/AFile.html?bookId=2101211236197&amp;AFileMovie=99cbb31a-5546-4404-ba78-91101c12f37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0602 </a:t>
            </a: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algn="l">
              <a:lnSpc>
                <a:spcPct val="17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一國語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algn="l">
              <a:lnSpc>
                <a:spcPct val="12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二數學</a:t>
            </a:r>
          </a:p>
          <a:p>
            <a:pPr algn="l">
              <a:lnSpc>
                <a:spcPct val="12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三四美勞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890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2516" y="4645272"/>
            <a:ext cx="115283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 smtClean="0">
              <a:hlinkClick r:id="rId2"/>
            </a:endParaRPr>
          </a:p>
          <a:p>
            <a:r>
              <a:rPr lang="zh-TW" altLang="en-US" sz="36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教學動畫：故事屋張爸</a:t>
            </a:r>
            <a:r>
              <a:rPr lang="zh-TW" altLang="en-US" sz="36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爸󠇡</a:t>
            </a:r>
            <a:r>
              <a:rPr lang="en-US" altLang="zh-TW" sz="36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-</a:t>
            </a:r>
            <a:r>
              <a:rPr lang="zh-TW" altLang="en-US" sz="36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和󠇡</a:t>
            </a:r>
            <a:r>
              <a:rPr lang="zh-TW" altLang="en-US" sz="36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小黑賽跑</a:t>
            </a:r>
            <a:r>
              <a:rPr lang="zh-TW" altLang="en-US" dirty="0" smtClean="0">
                <a:hlinkClick r:id="rId2"/>
              </a:rPr>
              <a:t>https</a:t>
            </a:r>
            <a:r>
              <a:rPr lang="zh-TW" altLang="en-US" dirty="0">
                <a:hlinkClick r:id="rId2"/>
              </a:rPr>
              <a:t>://www.youtube.com/watch?v=98YHUo8IOug&amp;list=PLCZK4wMHXk26B2n-q4v2fVvW0DviRmA36&amp;index=</a:t>
            </a:r>
            <a:r>
              <a:rPr lang="zh-TW" altLang="en-US" dirty="0" smtClean="0">
                <a:hlinkClick r:id="rId2"/>
              </a:rPr>
              <a:t>8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 descr="博客來-和小黑賽跑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5" b="14714"/>
          <a:stretch/>
        </p:blipFill>
        <p:spPr bwMode="auto">
          <a:xfrm>
            <a:off x="2974041" y="344369"/>
            <a:ext cx="6243918" cy="44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38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827" y="0"/>
            <a:ext cx="8150345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39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856771"/>
            <a:ext cx="12168000" cy="513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4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865776"/>
            <a:ext cx="12168000" cy="51117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45835" y="219445"/>
            <a:ext cx="4262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u="sng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3"/>
              </a:rPr>
              <a:t>聆聽故事</a:t>
            </a:r>
            <a:r>
              <a:rPr lang="en-US" altLang="zh-TW" u="sng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3"/>
              </a:rPr>
              <a:t>-</a:t>
            </a:r>
            <a:r>
              <a:rPr lang="zh-TW" altLang="en-US" u="sng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3"/>
              </a:rPr>
              <a:t>和󠇡小黑賽跑</a:t>
            </a:r>
            <a:endParaRPr lang="en-US" altLang="zh-TW" u="sng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  <a:hlinkClick r:id="rId3"/>
            </a:endParaRPr>
          </a:p>
          <a:p>
            <a:r>
              <a:rPr lang="zh-TW" altLang="en-US" dirty="0" smtClean="0">
                <a:hlinkClick r:id="rId3"/>
              </a:rPr>
              <a:t>https</a:t>
            </a:r>
            <a:r>
              <a:rPr lang="zh-TW" altLang="en-US" dirty="0">
                <a:hlinkClick r:id="rId3"/>
              </a:rPr>
              <a:t>://vimeo.com/377045355/08a630cfb</a:t>
            </a:r>
            <a:r>
              <a:rPr lang="zh-TW" altLang="en-US" dirty="0" smtClean="0">
                <a:hlinkClick r:id="rId3"/>
              </a:rPr>
              <a:t>2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79854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0602 </a:t>
            </a: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algn="l">
              <a:lnSpc>
                <a:spcPct val="17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</a:t>
            </a:r>
            <a:r>
              <a:rPr lang="zh-TW" altLang="en-US" sz="1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一國語</a:t>
            </a:r>
            <a:endParaRPr lang="en-US" altLang="zh-TW" sz="11500" b="1" dirty="0">
              <a:solidFill>
                <a:schemeClr val="accent1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algn="l">
              <a:lnSpc>
                <a:spcPct val="12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二數學</a:t>
            </a:r>
          </a:p>
          <a:p>
            <a:pPr algn="l">
              <a:lnSpc>
                <a:spcPct val="12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</a:t>
            </a:r>
            <a:r>
              <a:rPr lang="zh-TW" altLang="en-US" sz="1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三四美勞</a:t>
            </a:r>
            <a:endParaRPr lang="en-US" altLang="zh-TW" sz="11500" b="1" dirty="0">
              <a:solidFill>
                <a:schemeClr val="accent1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2990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" y="847522"/>
            <a:ext cx="12168000" cy="516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35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23"/>
            <a:ext cx="12168000" cy="51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39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384D414-C015-45BE-958A-A32657FDD109}"/>
              </a:ext>
            </a:extLst>
          </p:cNvPr>
          <p:cNvSpPr txBox="1"/>
          <p:nvPr/>
        </p:nvSpPr>
        <p:spPr>
          <a:xfrm>
            <a:off x="347241" y="558536"/>
            <a:ext cx="115052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教學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動畫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webetextbook.knsh.com.tw/Ebookviewer2/AFile/AFile.html?bookId=2101211236197&amp;AFileMovie=4e61be0a-16de-4190-aaee-0f4d9e02713d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教學動畫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3"/>
              </a:rPr>
              <a:t>https://</a:t>
            </a:r>
            <a:r>
              <a:rPr lang="en-US" altLang="zh-TW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3"/>
              </a:rPr>
              <a:t>webetextbook.knsh.com.tw/Ebookviewer2/AFile/AFile.html?bookId=2101211236197&amp;AFileMovie=b002c672-b2d2-425e-9192-5627c34bf34c</a:t>
            </a:r>
            <a:endParaRPr lang="en-US" altLang="zh-TW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教學動畫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4"/>
              </a:rPr>
              <a:t>https://</a:t>
            </a:r>
            <a:r>
              <a:rPr lang="en-US" altLang="zh-TW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4"/>
              </a:rPr>
              <a:t>webetextbook.knsh.com.tw/Ebookviewer2/AFile/AFile.html?bookId=2101211236197&amp;AFileMovie=99cbb31a-5546-4404-ba78-91101c12f371</a:t>
            </a:r>
            <a:endParaRPr lang="en-US" altLang="zh-TW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教學動畫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dirty="0">
                <a:hlinkClick r:id="rId5"/>
              </a:rPr>
              <a:t>https://</a:t>
            </a:r>
            <a:r>
              <a:rPr lang="en-US" altLang="zh-TW" dirty="0" smtClean="0">
                <a:hlinkClick r:id="rId5"/>
              </a:rPr>
              <a:t>webetextbook.knsh.com.tw/Ebookviewer2/AFile/AFile.html?bookId=2101211236197&amp;AFileMovie=4d5adf3d-8403-4cd2-9d46-957118b96aa7</a:t>
            </a:r>
            <a:endParaRPr lang="en-US" altLang="zh-TW" dirty="0" smtClean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40245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911593"/>
            <a:ext cx="12168000" cy="503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62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122"/>
            <a:ext cx="12168000" cy="502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0602 </a:t>
            </a: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algn="l">
              <a:lnSpc>
                <a:spcPct val="17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一國語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algn="l">
              <a:lnSpc>
                <a:spcPct val="12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</a:t>
            </a:r>
            <a:r>
              <a:rPr lang="zh-TW" altLang="en-US" sz="1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二數學</a:t>
            </a:r>
          </a:p>
          <a:p>
            <a:pPr algn="l">
              <a:lnSpc>
                <a:spcPct val="120000"/>
              </a:lnSpc>
            </a:pPr>
            <a:r>
              <a:rPr lang="zh-TW" altLang="en-US" sz="1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三四美勞</a:t>
            </a:r>
            <a:endParaRPr lang="en-US" altLang="zh-TW" sz="11500" b="1" dirty="0">
              <a:solidFill>
                <a:schemeClr val="accent1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2577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49933" t="1972" r="3266" b="10741"/>
          <a:stretch/>
        </p:blipFill>
        <p:spPr>
          <a:xfrm>
            <a:off x="6099858" y="150470"/>
            <a:ext cx="5694745" cy="597253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60" y="0"/>
            <a:ext cx="500992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56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53583" t="1703" r="3583" b="11630"/>
          <a:stretch/>
        </p:blipFill>
        <p:spPr>
          <a:xfrm>
            <a:off x="6096000" y="18000"/>
            <a:ext cx="6009846" cy="684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80" y="18000"/>
            <a:ext cx="500992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9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BA7652D-E812-4AB4-ABAA-52B9DFFB3A18}"/>
              </a:ext>
            </a:extLst>
          </p:cNvPr>
          <p:cNvSpPr txBox="1"/>
          <p:nvPr/>
        </p:nvSpPr>
        <p:spPr>
          <a:xfrm>
            <a:off x="300942" y="1451334"/>
            <a:ext cx="11528385" cy="393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第十二課課文</a:t>
            </a:r>
            <a:r>
              <a:rPr lang="zh-TW" altLang="en-US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朗讀</a:t>
            </a:r>
            <a:r>
              <a:rPr lang="en-US" altLang="zh-TW" sz="3200" b="1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-</a:t>
            </a:r>
            <a:r>
              <a:rPr lang="zh-TW" altLang="en-US" sz="3200" b="1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我們都是第一名</a:t>
            </a:r>
            <a:r>
              <a:rPr lang="zh-TW" altLang="en-US" sz="2400" b="1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endParaRPr lang="en-US" altLang="zh-TW" sz="3200" b="1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與孩子輪流唸課文兩遍，</a:t>
            </a:r>
            <a:r>
              <a:rPr lang="en-US" altLang="zh-TW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/>
            </a:r>
            <a:br>
              <a:rPr lang="en-US" altLang="zh-TW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en-US" altLang="zh-TW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①</a:t>
            </a:r>
            <a:r>
              <a:rPr lang="zh-TW" altLang="en-US" sz="3200" b="1" dirty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猜拳贏</a:t>
            </a:r>
            <a:r>
              <a:rPr lang="zh-TW" altLang="en-US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的人</a:t>
            </a:r>
            <a:r>
              <a:rPr lang="zh-TW" altLang="en-US" sz="3200" b="1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，󠇢先唸</a:t>
            </a:r>
            <a:r>
              <a:rPr lang="zh-TW" altLang="en-US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課文，唸到</a:t>
            </a:r>
            <a:r>
              <a:rPr lang="zh-TW" altLang="en-US" sz="3200" b="1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句號換人。</a:t>
            </a:r>
            <a:endParaRPr lang="en-US" altLang="zh-TW" sz="3200" b="1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②</a:t>
            </a:r>
            <a:r>
              <a:rPr lang="zh-TW" altLang="en-US" sz="3200" b="1" dirty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猜拳贏</a:t>
            </a:r>
            <a:r>
              <a:rPr lang="zh-TW" altLang="en-US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的人先選，</a:t>
            </a:r>
            <a:r>
              <a:rPr lang="en-US" altLang="zh-TW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/>
            </a:r>
            <a:br>
              <a:rPr lang="en-US" altLang="zh-TW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zh-TW" altLang="en-US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</a:t>
            </a:r>
            <a:r>
              <a:rPr lang="zh-TW" altLang="en-US" sz="3200" b="1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分別學爸爸󠇡和󠇡</a:t>
            </a:r>
            <a:r>
              <a:rPr lang="zh-TW" altLang="en-US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媽媽󠇡的聲音，一󠇢</a:t>
            </a:r>
            <a:r>
              <a:rPr lang="zh-TW" altLang="en-US" sz="3200" b="1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人唸一󠇡</a:t>
            </a:r>
            <a:r>
              <a:rPr lang="zh-TW" altLang="en-US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句</a:t>
            </a:r>
            <a:r>
              <a:rPr lang="zh-TW" altLang="en-US" sz="3200" b="1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。</a:t>
            </a:r>
            <a:endParaRPr lang="en-US" altLang="zh-TW" sz="3200" b="1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216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" y="196451"/>
            <a:ext cx="12168000" cy="646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5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6" y="1476"/>
            <a:ext cx="12036272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2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BA7652D-E812-4AB4-ABAA-52B9DFFB3A18}"/>
              </a:ext>
            </a:extLst>
          </p:cNvPr>
          <p:cNvSpPr txBox="1"/>
          <p:nvPr/>
        </p:nvSpPr>
        <p:spPr>
          <a:xfrm>
            <a:off x="0" y="528320"/>
            <a:ext cx="12192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第十</a:t>
            </a:r>
            <a:r>
              <a:rPr lang="zh-TW" altLang="en-US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</a:t>
            </a:r>
            <a:r>
              <a:rPr lang="zh-TW" altLang="en-US" sz="3200" b="1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</a:t>
            </a:r>
            <a:r>
              <a:rPr lang="zh-TW" altLang="en-US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課文</a:t>
            </a:r>
            <a:endParaRPr lang="en-US" altLang="zh-TW" b="1" dirty="0"/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1.</a:t>
            </a:r>
            <a:r>
              <a:rPr lang="zh-TW" altLang="en-US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課文圈詞                                  </a:t>
            </a:r>
            <a:br>
              <a:rPr lang="zh-TW" altLang="en-US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en-US" altLang="zh-TW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2.</a:t>
            </a:r>
            <a:r>
              <a:rPr lang="zh-TW" altLang="en-US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運用課堂學會的技巧，記住圈詞</a:t>
            </a:r>
            <a:r>
              <a:rPr lang="en-US" altLang="zh-TW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          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①</a:t>
            </a:r>
            <a:r>
              <a:rPr lang="zh-TW" altLang="en-US" sz="3200" b="1" dirty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重󠇡複</a:t>
            </a:r>
            <a:r>
              <a:rPr lang="zh-TW" altLang="en-US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記憶法：在心</a:t>
            </a:r>
            <a:r>
              <a:rPr lang="zh-TW" altLang="en-US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中重󠇡複默念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②</a:t>
            </a:r>
            <a:r>
              <a:rPr lang="zh-TW" altLang="en-US" sz="3200" b="1" dirty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座號</a:t>
            </a:r>
            <a:r>
              <a:rPr lang="zh-TW" altLang="en-US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記憶法：運用同學座號連結語詞</a:t>
            </a:r>
            <a:endParaRPr lang="en-US" altLang="zh-TW" sz="3200" b="1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③</a:t>
            </a:r>
            <a:r>
              <a:rPr lang="zh-TW" altLang="en-US" sz="3200" b="1" dirty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故事</a:t>
            </a:r>
            <a:r>
              <a:rPr lang="zh-TW" altLang="en-US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聯想法：將語詞編成故事</a:t>
            </a:r>
            <a:r>
              <a:rPr lang="en-US" altLang="zh-TW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/>
            </a:r>
            <a:br>
              <a:rPr lang="en-US" altLang="zh-TW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en-US" altLang="zh-TW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④</a:t>
            </a:r>
            <a:r>
              <a:rPr lang="zh-TW" altLang="en-US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其他</a:t>
            </a:r>
            <a:r>
              <a:rPr lang="en-US" altLang="zh-TW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請家長󠇡根據孩子的策略</a:t>
            </a:r>
            <a:r>
              <a:rPr lang="en-US" altLang="zh-TW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3200" b="1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給予回饋，謝謝󠇡 。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281430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962" y="109537"/>
            <a:ext cx="364807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4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28" y="56679"/>
            <a:ext cx="11412543" cy="67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9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128587"/>
            <a:ext cx="878205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51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299</Words>
  <Application>Microsoft Office PowerPoint</Application>
  <PresentationFormat>寬螢幕</PresentationFormat>
  <Paragraphs>40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ㄅ字嗨注音標楷 Regular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50</cp:revision>
  <dcterms:created xsi:type="dcterms:W3CDTF">2021-05-18T12:15:20Z</dcterms:created>
  <dcterms:modified xsi:type="dcterms:W3CDTF">2021-05-27T14:19:50Z</dcterms:modified>
</cp:coreProperties>
</file>