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9" r:id="rId3"/>
    <p:sldId id="260" r:id="rId4"/>
    <p:sldId id="268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662738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19" autoAdjust="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F963B-34DB-4DDB-993C-67076CCD45AC}" type="datetimeFigureOut">
              <a:rPr lang="zh-TW" altLang="en-US" smtClean="0"/>
              <a:t>2017/10/23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AC843-D053-47D8-8859-B5B8190498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325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A8A7-676E-4549-B264-E1274013F976}" type="datetimeFigureOut">
              <a:rPr lang="zh-TW" altLang="en-US" smtClean="0"/>
              <a:t>2017/10/23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388C-BC65-4D98-84EC-2C7D3F09D5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7591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A8A7-676E-4549-B264-E1274013F976}" type="datetimeFigureOut">
              <a:rPr lang="zh-TW" altLang="en-US" smtClean="0"/>
              <a:t>2017/10/23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388C-BC65-4D98-84EC-2C7D3F09D5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5775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A8A7-676E-4549-B264-E1274013F976}" type="datetimeFigureOut">
              <a:rPr lang="zh-TW" altLang="en-US" smtClean="0"/>
              <a:t>2017/10/23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388C-BC65-4D98-84EC-2C7D3F09D5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402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A8A7-676E-4549-B264-E1274013F976}" type="datetimeFigureOut">
              <a:rPr lang="zh-TW" altLang="en-US" smtClean="0"/>
              <a:t>2017/10/23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388C-BC65-4D98-84EC-2C7D3F09D5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002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A8A7-676E-4549-B264-E1274013F976}" type="datetimeFigureOut">
              <a:rPr lang="zh-TW" altLang="en-US" smtClean="0"/>
              <a:t>2017/10/23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388C-BC65-4D98-84EC-2C7D3F09D5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254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A8A7-676E-4549-B264-E1274013F976}" type="datetimeFigureOut">
              <a:rPr lang="zh-TW" altLang="en-US" smtClean="0"/>
              <a:t>2017/10/23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388C-BC65-4D98-84EC-2C7D3F09D5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897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A8A7-676E-4549-B264-E1274013F976}" type="datetimeFigureOut">
              <a:rPr lang="zh-TW" altLang="en-US" smtClean="0"/>
              <a:t>2017/10/23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388C-BC65-4D98-84EC-2C7D3F09D5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7600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A8A7-676E-4549-B264-E1274013F976}" type="datetimeFigureOut">
              <a:rPr lang="zh-TW" altLang="en-US" smtClean="0"/>
              <a:t>2017/10/23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388C-BC65-4D98-84EC-2C7D3F09D5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547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A8A7-676E-4549-B264-E1274013F976}" type="datetimeFigureOut">
              <a:rPr lang="zh-TW" altLang="en-US" smtClean="0"/>
              <a:t>2017/10/23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388C-BC65-4D98-84EC-2C7D3F09D5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794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A8A7-676E-4549-B264-E1274013F976}" type="datetimeFigureOut">
              <a:rPr lang="zh-TW" altLang="en-US" smtClean="0"/>
              <a:t>2017/10/23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388C-BC65-4D98-84EC-2C7D3F09D5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912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A8A7-676E-4549-B264-E1274013F976}" type="datetimeFigureOut">
              <a:rPr lang="zh-TW" altLang="en-US" smtClean="0"/>
              <a:t>2017/10/23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388C-BC65-4D98-84EC-2C7D3F09D5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019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6A8A7-676E-4549-B264-E1274013F976}" type="datetimeFigureOut">
              <a:rPr lang="zh-TW" altLang="en-US" smtClean="0"/>
              <a:t>2017/10/23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B388C-BC65-4D98-84EC-2C7D3F09D5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124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93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609406" cy="484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2411760" y="5445224"/>
            <a:ext cx="5904656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sz="7000" dirty="0" smtClean="0"/>
              <a:t>brush teeth</a:t>
            </a:r>
            <a:endParaRPr lang="zh-TW" altLang="en-US" sz="7000" dirty="0"/>
          </a:p>
        </p:txBody>
      </p:sp>
    </p:spTree>
    <p:extLst>
      <p:ext uri="{BB962C8B-B14F-4D97-AF65-F5344CB8AC3E}">
        <p14:creationId xmlns:p14="http://schemas.microsoft.com/office/powerpoint/2010/main" val="2227634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783" y="0"/>
            <a:ext cx="9401303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203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67" y="0"/>
            <a:ext cx="92001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003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相關圖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6" y="0"/>
            <a:ext cx="91488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880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/>
              <a:t>萬聖節闖關</a:t>
            </a:r>
            <a:r>
              <a:rPr lang="zh-TW" altLang="en-US" dirty="0" smtClean="0"/>
              <a:t>任務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556792"/>
            <a:ext cx="8676456" cy="4525963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n-US" altLang="zh-TW" dirty="0" smtClean="0"/>
              <a:t>“</a:t>
            </a:r>
            <a:r>
              <a:rPr lang="en-US" altLang="zh-TW" dirty="0"/>
              <a:t>Trick or treat! Happy Halloween</a:t>
            </a:r>
            <a:r>
              <a:rPr lang="en-US" altLang="zh-TW" dirty="0" smtClean="0"/>
              <a:t>!”</a:t>
            </a:r>
          </a:p>
          <a:p>
            <a:pPr marL="0" indent="0">
              <a:buNone/>
            </a:pPr>
            <a:endParaRPr lang="zh-TW" altLang="zh-TW" dirty="0"/>
          </a:p>
          <a:p>
            <a:pPr marL="0" indent="0">
              <a:buNone/>
            </a:pPr>
            <a:r>
              <a:rPr lang="en-US" altLang="zh-TW" dirty="0" smtClean="0"/>
              <a:t>2.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年級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唸出單字</a:t>
            </a: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、三年級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唸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出單字及聽字母排出此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單字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的字母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、五、六年級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唸出單字及拼出此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單字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關卡位置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保健室、自然教室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英語教室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勞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教室</a:t>
            </a:r>
            <a:endParaRPr lang="en-US" altLang="zh-TW" b="0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3788541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「ＷＩＴＣＨ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2"/>
            <a:ext cx="57150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2339752" y="4963159"/>
            <a:ext cx="5987008" cy="1756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/>
              <a:t> </a:t>
            </a:r>
            <a:r>
              <a:rPr lang="en-US" altLang="zh-TW" sz="10000" dirty="0" smtClean="0">
                <a:latin typeface="Comic Sans MS" panose="030F0702030302020204" pitchFamily="66" charset="0"/>
              </a:rPr>
              <a:t>a witch</a:t>
            </a:r>
            <a:endParaRPr lang="zh-TW" altLang="en-US" sz="10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032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3" t="10478" r="4348"/>
          <a:stretch/>
        </p:blipFill>
        <p:spPr bwMode="auto">
          <a:xfrm>
            <a:off x="2411760" y="96957"/>
            <a:ext cx="4320480" cy="509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2195736" y="5085184"/>
            <a:ext cx="6779096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/>
              <a:t>   </a:t>
            </a:r>
            <a:r>
              <a:rPr lang="en-US" altLang="zh-TW" sz="10000" dirty="0" smtClean="0">
                <a:latin typeface="Comic Sans MS" panose="030F0702030302020204" pitchFamily="66" charset="0"/>
              </a:rPr>
              <a:t>a ghost</a:t>
            </a:r>
            <a:endParaRPr lang="zh-TW" altLang="en-US" sz="10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862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35696" y="4957800"/>
            <a:ext cx="6120680" cy="1639552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sz="10000" dirty="0" smtClean="0">
                <a:latin typeface="Comic Sans MS" panose="030F0702030302020204" pitchFamily="66" charset="0"/>
              </a:rPr>
              <a:t>a vampire</a:t>
            </a:r>
            <a:endParaRPr lang="zh-TW" altLang="en-US" sz="10000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5195416" cy="48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059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39752" y="4693257"/>
            <a:ext cx="6131024" cy="1944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sz="10000" dirty="0" smtClean="0">
                <a:latin typeface="Comic Sans MS" panose="030F0702030302020204" pitchFamily="66" charset="0"/>
              </a:rPr>
              <a:t>a spider</a:t>
            </a:r>
            <a:endParaRPr lang="zh-TW" altLang="en-US" sz="10000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 descr="「SPIDER DRAW」的圖片搜尋結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5" b="4980"/>
          <a:stretch/>
        </p:blipFill>
        <p:spPr bwMode="auto">
          <a:xfrm>
            <a:off x="958213" y="116632"/>
            <a:ext cx="7128792" cy="45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260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3" y="100524"/>
            <a:ext cx="57150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1" r="11940"/>
          <a:stretch/>
        </p:blipFill>
        <p:spPr bwMode="auto">
          <a:xfrm>
            <a:off x="6012160" y="3645024"/>
            <a:ext cx="2912165" cy="3054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216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84</Words>
  <Application>Microsoft Office PowerPoint</Application>
  <PresentationFormat>如螢幕大小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佈景主題</vt:lpstr>
      <vt:lpstr>PowerPoint 簡報</vt:lpstr>
      <vt:lpstr>PowerPoint 簡報</vt:lpstr>
      <vt:lpstr>PowerPoint 簡報</vt:lpstr>
      <vt:lpstr>萬聖節闖關任務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6</cp:revision>
  <cp:lastPrinted>2017-10-23T07:24:53Z</cp:lastPrinted>
  <dcterms:created xsi:type="dcterms:W3CDTF">2017-10-23T06:02:40Z</dcterms:created>
  <dcterms:modified xsi:type="dcterms:W3CDTF">2017-10-23T07:48:48Z</dcterms:modified>
</cp:coreProperties>
</file>