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8" r:id="rId4"/>
    <p:sldId id="258" r:id="rId5"/>
    <p:sldId id="267" r:id="rId6"/>
    <p:sldId id="260" r:id="rId7"/>
    <p:sldId id="269" r:id="rId8"/>
    <p:sldId id="261" r:id="rId9"/>
    <p:sldId id="262" r:id="rId10"/>
    <p:sldId id="263" r:id="rId11"/>
    <p:sldId id="265" r:id="rId12"/>
    <p:sldId id="264" r:id="rId13"/>
    <p:sldId id="270" r:id="rId14"/>
    <p:sldId id="266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9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35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82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28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28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37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03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30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2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7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38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068D-C26D-4677-8C53-54DF4BA4AA3D}" type="datetimeFigureOut">
              <a:rPr lang="zh-TW" altLang="en-US" smtClean="0"/>
              <a:t>2016/2/17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30F56-6779-4409-9658-A91BEC01D9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81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29tvIdpJU&amp;index=1&amp;list=RDPZ29tvIdpJU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hyperlink" Target="https://www.youtube.com/watch?v=A7YbUy_San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plL7xRMbhY" TargetMode="External"/><Relationship Id="rId7" Type="http://schemas.openxmlformats.org/officeDocument/2006/relationships/image" Target="../media/image18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47qWHNz6wk" TargetMode="External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g"/><Relationship Id="rId3" Type="http://schemas.openxmlformats.org/officeDocument/2006/relationships/hyperlink" Target="https://www.youtube.com/watch?v=RZFf9lYHn_c&amp;list=PLwY4jLhJQmh4HUkAStW73gze2XjWKnkJR" TargetMode="External"/><Relationship Id="rId7" Type="http://schemas.openxmlformats.org/officeDocument/2006/relationships/image" Target="../media/image25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4.jpg"/><Relationship Id="rId5" Type="http://schemas.openxmlformats.org/officeDocument/2006/relationships/hyperlink" Target="https://www.youtube.com/watch?v=UFPDluReMBQ" TargetMode="External"/><Relationship Id="rId4" Type="http://schemas.openxmlformats.org/officeDocument/2006/relationships/hyperlink" Target="https://www.youtube.com/watch?v=sy44GwIA0rs" TargetMode="External"/><Relationship Id="rId9" Type="http://schemas.openxmlformats.org/officeDocument/2006/relationships/hyperlink" Target="https://www.youtube.com/watch?v=DJBCTBVxTjo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MMhqOH5M54" TargetMode="External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8.jpg"/><Relationship Id="rId4" Type="http://schemas.openxmlformats.org/officeDocument/2006/relationships/hyperlink" Target="https://www.youtube.com/watch?v=ZYvxOvtNLT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HOB5TqZBGQ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HgjYq5a5fM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youtube.com/watch?v=93-yCnMsGTo" TargetMode="External"/><Relationship Id="rId4" Type="http://schemas.openxmlformats.org/officeDocument/2006/relationships/hyperlink" Target="https://www.youtube.com/watch?v=krmXK2Te_F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rCJs3Ci81A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M3ZRT_h2HM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youtube.com/watch?v=ay09eMDeudc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R12uMSCIYM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youtube.com/watch?v=yF-8Vy-Nb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8JtG7hyVQo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youtube.com/watch?v=-YrNiuKqPkU" TargetMode="External"/><Relationship Id="rId4" Type="http://schemas.openxmlformats.org/officeDocument/2006/relationships/hyperlink" Target="https://www.youtube.com/watch?v=apjjGudPZw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AoUZcj-NSc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MMRwYU0izQ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youtube.com/watch?v=JgMj4rUMJA8&amp;list=PLJCYIaTJfuhHLGTynt5hiwB5s-Tebmze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8000" contrast="-4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8504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800" dirty="0" smtClean="0">
                <a:solidFill>
                  <a:srgbClr val="7030A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音樂聯合國</a:t>
            </a:r>
            <a:endParaRPr lang="zh-TW" altLang="en-US" sz="8800" dirty="0">
              <a:solidFill>
                <a:srgbClr val="7030A0"/>
              </a:solidFill>
              <a:latin typeface="華康抖抖體W5" panose="040B0509000000000000" pitchFamily="81" charset="-120"/>
              <a:ea typeface="華康抖抖體W5" panose="040B0509000000000000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262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578133"/>
            <a:ext cx="4248472" cy="566738"/>
          </a:xfrm>
        </p:spPr>
        <p:txBody>
          <a:bodyPr>
            <a:noAutofit/>
          </a:bodyPr>
          <a:lstStyle/>
          <a:p>
            <a:pPr algn="ctr"/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日本</a:t>
            </a:r>
            <a:r>
              <a:rPr lang="zh-TW" altLang="en-US" dirty="0"/>
              <a:t>音階</a:t>
            </a:r>
            <a:r>
              <a:rPr lang="zh-TW" altLang="en-US" dirty="0" smtClean="0"/>
              <a:t>、</a:t>
            </a:r>
            <a:r>
              <a:rPr lang="zh-TW" altLang="en-US" dirty="0" smtClean="0"/>
              <a:t>中國古</a:t>
            </a:r>
            <a:r>
              <a:rPr lang="zh-TW" altLang="en-US" dirty="0" smtClean="0"/>
              <a:t>調</a:t>
            </a:r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" r="8451"/>
          <a:stretch>
            <a:fillRect/>
          </a:stretch>
        </p:blipFill>
        <p:spPr>
          <a:xfrm>
            <a:off x="539552" y="1340768"/>
            <a:ext cx="3552395" cy="2664296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11560" y="5517232"/>
            <a:ext cx="5486400" cy="804862"/>
          </a:xfrm>
        </p:spPr>
        <p:txBody>
          <a:bodyPr/>
          <a:lstStyle/>
          <a:p>
            <a:r>
              <a:rPr lang="en-US" altLang="zh-TW" dirty="0" smtClean="0">
                <a:hlinkClick r:id="rId3"/>
              </a:rPr>
              <a:t>https://www.youtube.com/watch?v=PZ29tvIdpJU&amp;index=1&amp;list=RDPZ29tvIdpJU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https://www.youtube.com/watch?v=A7YbUy_SanA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656632"/>
            <a:ext cx="3384376" cy="272469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32656"/>
            <a:ext cx="3672408" cy="248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40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591734"/>
            <a:ext cx="3960440" cy="858218"/>
          </a:xfrm>
        </p:spPr>
        <p:txBody>
          <a:bodyPr>
            <a:no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華康彩帶體" panose="040B0709000000000000" pitchFamily="81" charset="-120"/>
                <a:ea typeface="華康彩帶體" panose="040B0709000000000000" pitchFamily="81" charset="-120"/>
              </a:rPr>
              <a:t>印度藝術</a:t>
            </a: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0586"/>
            <a:ext cx="4032448" cy="3020443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11560" y="6381328"/>
            <a:ext cx="5486400" cy="360040"/>
          </a:xfrm>
        </p:spPr>
        <p:txBody>
          <a:bodyPr/>
          <a:lstStyle/>
          <a:p>
            <a:r>
              <a:rPr lang="en-US" altLang="zh-TW" dirty="0">
                <a:hlinkClick r:id="rId3"/>
              </a:rPr>
              <a:t>https://www.youtube.com/watch?v=uplL7xRMbhY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04664"/>
            <a:ext cx="3485045" cy="197641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723" y="2780928"/>
            <a:ext cx="2836973" cy="1881036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221088"/>
            <a:ext cx="2619375" cy="17430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86916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55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4798309"/>
            <a:ext cx="5486400" cy="566738"/>
          </a:xfrm>
        </p:spPr>
        <p:txBody>
          <a:bodyPr/>
          <a:lstStyle/>
          <a:p>
            <a:r>
              <a:rPr lang="zh-TW" altLang="en-US" dirty="0" smtClean="0"/>
              <a:t>阿拉伯音階</a:t>
            </a:r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" r="64"/>
          <a:stretch>
            <a:fillRect/>
          </a:stretch>
        </p:blipFill>
        <p:spPr>
          <a:xfrm>
            <a:off x="3707904" y="188640"/>
            <a:ext cx="4903440" cy="367758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11560" y="5517232"/>
            <a:ext cx="5486400" cy="804862"/>
          </a:xfrm>
        </p:spPr>
        <p:txBody>
          <a:bodyPr/>
          <a:lstStyle/>
          <a:p>
            <a:r>
              <a:rPr lang="en-US" altLang="zh-TW" dirty="0" smtClean="0">
                <a:hlinkClick r:id="rId3"/>
              </a:rPr>
              <a:t>https://www.youtube.com/watch?v=M47qWHNz6wk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4"/>
            <a:ext cx="2505075" cy="18192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84" y="2564904"/>
            <a:ext cx="2105025" cy="21717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221088"/>
            <a:ext cx="3024336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4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783732"/>
            <a:ext cx="5486400" cy="566738"/>
          </a:xfrm>
        </p:spPr>
        <p:txBody>
          <a:bodyPr/>
          <a:lstStyle/>
          <a:p>
            <a:r>
              <a:rPr lang="zh-TW" altLang="en-US" dirty="0" smtClean="0"/>
              <a:t>傳統阿拉伯</a:t>
            </a:r>
            <a:r>
              <a:rPr lang="zh-TW" altLang="en-US" dirty="0"/>
              <a:t>音樂</a:t>
            </a: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" r="702"/>
          <a:stretch>
            <a:fillRect/>
          </a:stretch>
        </p:blipFill>
        <p:spPr>
          <a:xfrm>
            <a:off x="323528" y="2420888"/>
            <a:ext cx="3095161" cy="2321371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7504" y="5300126"/>
            <a:ext cx="5486400" cy="1557874"/>
          </a:xfrm>
        </p:spPr>
        <p:txBody>
          <a:bodyPr/>
          <a:lstStyle/>
          <a:p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www.youtube.com/watch?v=RZFf9lYHn_c&amp;list=PLwY4jLhJQmh4HUkAStW73gze2XjWKnkJR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www.youtube.com/watch?v=sy44GwIA0rs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https://www.youtube.com/watch?v=UFPDluReMBQ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5577"/>
            <a:ext cx="2143125" cy="21431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733925"/>
            <a:ext cx="2152650" cy="21240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76672"/>
            <a:ext cx="4462290" cy="299657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4011482" y="3473246"/>
            <a:ext cx="488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hlinkClick r:id="rId9"/>
              </a:rPr>
              <a:t>https://www.youtube.com/watch?v=DJBCTBVxTjo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3000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4922480"/>
            <a:ext cx="5486400" cy="566738"/>
          </a:xfrm>
        </p:spPr>
        <p:txBody>
          <a:bodyPr/>
          <a:lstStyle/>
          <a:p>
            <a:r>
              <a:rPr lang="zh-TW" altLang="en-US" dirty="0" smtClean="0"/>
              <a:t>匈牙利音階、匈牙利舞蹈</a:t>
            </a:r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" b="192"/>
          <a:stretch>
            <a:fillRect/>
          </a:stretch>
        </p:blipFill>
        <p:spPr>
          <a:xfrm>
            <a:off x="323528" y="404664"/>
            <a:ext cx="4896544" cy="3672408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55576" y="5517232"/>
            <a:ext cx="5486400" cy="804862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>
                <a:hlinkClick r:id="rId3"/>
              </a:rPr>
              <a:t>https://www.youtube.com/watch?v=5MMhqOH5M54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https://www.youtube.com/watch?v=ZYvxOvtNLTE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348880"/>
            <a:ext cx="3024336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6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latin typeface="華康抖抖體W5" panose="040B0509000000000000" pitchFamily="81" charset="-120"/>
                <a:ea typeface="華康抖抖體W5" panose="040B0509000000000000" pitchFamily="81" charset="-120"/>
              </a:rPr>
              <a:t>唱歌謠看世界</a:t>
            </a:r>
            <a:endParaRPr lang="zh-TW" altLang="en-US" sz="7200" dirty="0">
              <a:latin typeface="華康抖抖體W5" panose="040B0509000000000000" pitchFamily="81" charset="-120"/>
              <a:ea typeface="華康抖抖體W5" panose="040B0509000000000000" pitchFamily="81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4800" b="1" dirty="0">
                <a:latin typeface="華康彩帶體" panose="040B0709000000000000" pitchFamily="81" charset="-120"/>
                <a:ea typeface="華康彩帶體" panose="040B0709000000000000" pitchFamily="81" charset="-120"/>
                <a:hlinkClick r:id="rId2"/>
              </a:rPr>
              <a:t>俄羅斯</a:t>
            </a:r>
            <a:r>
              <a:rPr lang="en-US" altLang="zh-TW" dirty="0" smtClean="0">
                <a:hlinkClick r:id="rId2"/>
              </a:rPr>
              <a:t>https://www.youtube.com/watch?v=HOB5TqZBGQ8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15536"/>
            <a:ext cx="2543175" cy="18002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639" y="5157192"/>
            <a:ext cx="2498831" cy="153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3200" dirty="0" smtClean="0"/>
              <a:t>俄羅斯舞蹈、國歌、搖滾版</a:t>
            </a:r>
            <a:endParaRPr lang="zh-TW" altLang="en-US" sz="3200" dirty="0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4" b="1894"/>
          <a:stretch>
            <a:fillRect/>
          </a:stretch>
        </p:blipFill>
        <p:spPr/>
      </p:pic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www.youtube.com/watch?v=nHgjYq5a5fM</a:t>
            </a:r>
            <a:endParaRPr lang="en-US" altLang="zh-TW" dirty="0" smtClean="0"/>
          </a:p>
          <a:p>
            <a:pPr algn="ctr"/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www.youtube.com/watch?v=krmXK2Te_Fs</a:t>
            </a:r>
            <a:endParaRPr lang="en-US" altLang="zh-TW" dirty="0" smtClean="0"/>
          </a:p>
          <a:p>
            <a:pPr algn="ctr"/>
            <a:r>
              <a:rPr lang="en-US" altLang="zh-TW" dirty="0">
                <a:hlinkClick r:id="rId5"/>
              </a:rPr>
              <a:t>https://www.youtube.com/watch?v=93-yCnMsGTo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345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4400" dirty="0" smtClean="0">
                <a:solidFill>
                  <a:srgbClr val="C00000"/>
                </a:solidFill>
                <a:latin typeface="華康彩帶體" panose="040B0709000000000000" pitchFamily="81" charset="-120"/>
                <a:ea typeface="華康彩帶體" panose="040B0709000000000000" pitchFamily="81" charset="-120"/>
              </a:rPr>
              <a:t>以色列民歌</a:t>
            </a:r>
            <a:endParaRPr lang="zh-TW" altLang="en-US" sz="4400" dirty="0">
              <a:solidFill>
                <a:srgbClr val="C00000"/>
              </a:solidFill>
              <a:latin typeface="華康彩帶體" panose="040B0709000000000000" pitchFamily="81" charset="-120"/>
              <a:ea typeface="華康彩帶體" panose="040B0709000000000000" pitchFamily="81" charset="-120"/>
            </a:endParaRP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" r="64"/>
          <a:stretch>
            <a:fillRect/>
          </a:stretch>
        </p:blipFill>
        <p:spPr/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2000" dirty="0" smtClean="0">
                <a:hlinkClick r:id="rId3" tooltip="Zum Gali"/>
              </a:rPr>
              <a:t>https://www.youtube.com/watch?v=xrCJs3Ci81A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0355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3600" dirty="0"/>
              <a:t>以色列</a:t>
            </a:r>
            <a:r>
              <a:rPr lang="zh-TW" altLang="en-US" sz="3600" dirty="0" smtClean="0"/>
              <a:t>舞蹈、中文版國歌</a:t>
            </a:r>
            <a:endParaRPr lang="zh-TW" altLang="en-US" sz="3600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3" b="12333"/>
          <a:stretch>
            <a:fillRect/>
          </a:stretch>
        </p:blipFill>
        <p:spPr/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www.youtube.com/watch?v=cM3ZRT_h2HM</a:t>
            </a:r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r>
              <a:rPr lang="en-US" altLang="zh-TW" dirty="0">
                <a:hlinkClick r:id="rId4"/>
              </a:rPr>
              <a:t>https://www.youtube.com/watch?v=ay09eMDeudc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54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5400" dirty="0"/>
              <a:t>古巴民歌</a:t>
            </a: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>
          <a:xfrm>
            <a:off x="1547664" y="332656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1800" dirty="0" smtClean="0">
                <a:hlinkClick r:id="rId3"/>
              </a:rPr>
              <a:t>https://www.youtube.com/watch?v=SR12uMSCIYM</a:t>
            </a:r>
            <a:endParaRPr lang="en-US" altLang="zh-TW" sz="1800" dirty="0" smtClean="0"/>
          </a:p>
          <a:p>
            <a:pPr algn="ctr"/>
            <a:r>
              <a:rPr lang="en-US" altLang="zh-TW" sz="1800" dirty="0" smtClean="0">
                <a:hlinkClick r:id="rId4"/>
              </a:rPr>
              <a:t>https://www.youtube.com/watch?v=yF-8Vy-NboM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0225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3600" dirty="0" smtClean="0"/>
              <a:t>古巴舞蹈、古巴街道風情、古巴國歌</a:t>
            </a:r>
            <a:endParaRPr lang="zh-TW" altLang="en-US" sz="3600" dirty="0"/>
          </a:p>
        </p:txBody>
      </p:sp>
      <p:pic>
        <p:nvPicPr>
          <p:cNvPr id="8" name="圖片版面配置區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88" y="1128845"/>
            <a:ext cx="5486400" cy="3082659"/>
          </a:xfrm>
        </p:spPr>
      </p:pic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www.youtube.com/watch?v=o8JtG7hyVQo</a:t>
            </a:r>
            <a:endParaRPr lang="en-US" altLang="zh-TW" dirty="0" smtClean="0"/>
          </a:p>
          <a:p>
            <a:pPr algn="ctr"/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www.youtube.com/watch?v=apjjGudPZwA</a:t>
            </a:r>
            <a:endParaRPr lang="en-US" altLang="zh-TW" dirty="0" smtClean="0"/>
          </a:p>
          <a:p>
            <a:pPr algn="ctr"/>
            <a:r>
              <a:rPr lang="en-US" altLang="zh-TW" dirty="0">
                <a:hlinkClick r:id="rId5"/>
              </a:rPr>
              <a:t>https://www.youtube.com/watch?v=-YrNiuKqPkU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22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5400" dirty="0" smtClean="0">
                <a:solidFill>
                  <a:srgbClr val="0070C0"/>
                </a:solidFill>
                <a:latin typeface="華康流葉體" panose="03000309000000000000" pitchFamily="65" charset="-120"/>
                <a:ea typeface="華康流葉體" panose="03000309000000000000" pitchFamily="65" charset="-120"/>
              </a:rPr>
              <a:t>中國念謠</a:t>
            </a:r>
            <a:endParaRPr lang="zh-TW" altLang="en-US" sz="5400" dirty="0">
              <a:solidFill>
                <a:srgbClr val="0070C0"/>
              </a:solidFill>
              <a:latin typeface="華康流葉體" panose="03000309000000000000" pitchFamily="65" charset="-120"/>
              <a:ea typeface="華康流葉體" panose="03000309000000000000" pitchFamily="65" charset="-120"/>
            </a:endParaRP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0" b="5400"/>
          <a:stretch>
            <a:fillRect/>
          </a:stretch>
        </p:blipFill>
        <p:spPr>
          <a:xfrm>
            <a:off x="1691680" y="476672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1800" b="1" dirty="0" smtClean="0">
                <a:hlinkClick r:id="rId3"/>
              </a:rPr>
              <a:t>https://www.youtube.com/watch?v=uAoUZcj-NSc</a:t>
            </a:r>
            <a:endParaRPr lang="zh-TW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16701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4800" dirty="0" smtClean="0">
                <a:solidFill>
                  <a:srgbClr val="00B050"/>
                </a:solidFill>
                <a:latin typeface="華康抖抖體W5" panose="040B0509000000000000" pitchFamily="81" charset="-120"/>
                <a:ea typeface="華康抖抖體W5" panose="040B0509000000000000" pitchFamily="81" charset="-120"/>
              </a:rPr>
              <a:t>日本古調</a:t>
            </a:r>
            <a:endParaRPr lang="zh-TW" altLang="en-US" sz="4800" dirty="0">
              <a:solidFill>
                <a:srgbClr val="00B050"/>
              </a:solidFill>
              <a:latin typeface="華康抖抖體W5" panose="040B0509000000000000" pitchFamily="81" charset="-120"/>
              <a:ea typeface="華康抖抖體W5" panose="040B0509000000000000" pitchFamily="81" charset="-120"/>
            </a:endParaRPr>
          </a:p>
        </p:txBody>
      </p:sp>
      <p:pic>
        <p:nvPicPr>
          <p:cNvPr id="8" name="圖片版面配置區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3" r="15273"/>
          <a:stretch>
            <a:fillRect/>
          </a:stretch>
        </p:blipFill>
        <p:spPr>
          <a:xfrm>
            <a:off x="1763688" y="476672"/>
            <a:ext cx="5486400" cy="4114800"/>
          </a:xfrm>
        </p:spPr>
      </p:pic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https://www.youtube.com/watch?v=qMMRwYU0izQ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https://www.youtube.com/watch?v=JgMj4rUMJA8&amp;list=PLJCYIaTJfuhHLGTynt5hiwB5s-Tebmzef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2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127</Words>
  <Application>Microsoft Office PowerPoint</Application>
  <PresentationFormat>如螢幕大小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音樂聯合國</vt:lpstr>
      <vt:lpstr>唱歌謠看世界</vt:lpstr>
      <vt:lpstr>俄羅斯舞蹈、國歌、搖滾版</vt:lpstr>
      <vt:lpstr>以色列民歌</vt:lpstr>
      <vt:lpstr>以色列舞蹈、中文版國歌</vt:lpstr>
      <vt:lpstr>古巴民歌</vt:lpstr>
      <vt:lpstr>古巴舞蹈、古巴街道風情、古巴國歌</vt:lpstr>
      <vt:lpstr>中國念謠</vt:lpstr>
      <vt:lpstr>日本古調</vt:lpstr>
      <vt:lpstr> 日本音階、中國古調</vt:lpstr>
      <vt:lpstr>印度藝術</vt:lpstr>
      <vt:lpstr>阿拉伯音階</vt:lpstr>
      <vt:lpstr>傳統阿拉伯音樂</vt:lpstr>
      <vt:lpstr>匈牙利音階、匈牙利舞蹈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音樂聯合國</dc:title>
  <dc:creator>user</dc:creator>
  <cp:lastModifiedBy>user</cp:lastModifiedBy>
  <cp:revision>36</cp:revision>
  <dcterms:created xsi:type="dcterms:W3CDTF">2016-02-15T03:06:49Z</dcterms:created>
  <dcterms:modified xsi:type="dcterms:W3CDTF">2016-02-17T07:26:59Z</dcterms:modified>
</cp:coreProperties>
</file>