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58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8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D8E-1D2A-4CEB-A939-B07D56CB96B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48CF-B685-49C4-8808-80B00F81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8A9D-0851-4ECA-8CF4-2B024A5AF29B}" type="datetimeFigureOut">
              <a:rPr lang="zh-TW" altLang="en-US" smtClean="0"/>
              <a:t>2017/4/21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63AB-CB32-439E-88B3-5C769B8564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9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55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3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43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5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5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53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53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25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40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19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89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256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小數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63638"/>
            <a:ext cx="6400800" cy="52119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解題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補充練習與挑戰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8181" r="19273" b="29687"/>
          <a:stretch/>
        </p:blipFill>
        <p:spPr bwMode="auto">
          <a:xfrm>
            <a:off x="1835696" y="173451"/>
            <a:ext cx="721544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63888" y="48064"/>
            <a:ext cx="56886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一箱蘋果重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10.5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公斤，爸爸分到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3/5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箱，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3/5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箱蘋果有多重？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13" y="-267155"/>
            <a:ext cx="1743075" cy="17076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20813" y="2571750"/>
            <a:ext cx="7215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若爸爸又將分到的蘋果平均分成三份，則每份重幾公斤？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6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19672" y="48064"/>
            <a:ext cx="76328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長方形的長和寬分別是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6.4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公尺和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0.75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公尺。將這個長方形平分成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份，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份是多少平方公尺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75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5" t="47570" r="19546" b="33409"/>
          <a:stretch/>
        </p:blipFill>
        <p:spPr bwMode="auto">
          <a:xfrm>
            <a:off x="1763688" y="1131590"/>
            <a:ext cx="2733363" cy="139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37273" r="19546" b="53112"/>
          <a:stretch/>
        </p:blipFill>
        <p:spPr bwMode="auto">
          <a:xfrm>
            <a:off x="1763688" y="211042"/>
            <a:ext cx="7265323" cy="7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042"/>
            <a:ext cx="1008112" cy="10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17955" r="19409" b="33636"/>
          <a:stretch/>
        </p:blipFill>
        <p:spPr bwMode="auto">
          <a:xfrm>
            <a:off x="1911927" y="195486"/>
            <a:ext cx="723207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8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37954" r="19546" b="51352"/>
          <a:stretch/>
        </p:blipFill>
        <p:spPr bwMode="auto">
          <a:xfrm>
            <a:off x="1973244" y="195486"/>
            <a:ext cx="7165571" cy="9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45000" r="19546" b="42955"/>
          <a:stretch/>
        </p:blipFill>
        <p:spPr bwMode="auto">
          <a:xfrm>
            <a:off x="1763688" y="2463738"/>
            <a:ext cx="719882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11364" r="20227" b="77727"/>
          <a:stretch/>
        </p:blipFill>
        <p:spPr bwMode="auto">
          <a:xfrm>
            <a:off x="1835696" y="123478"/>
            <a:ext cx="728638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47273" r="20500" b="43864"/>
          <a:stretch/>
        </p:blipFill>
        <p:spPr bwMode="auto">
          <a:xfrm>
            <a:off x="1719103" y="2643758"/>
            <a:ext cx="7435589" cy="77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10909" r="20363" b="41364"/>
          <a:stretch/>
        </p:blipFill>
        <p:spPr bwMode="auto">
          <a:xfrm>
            <a:off x="1907704" y="195487"/>
            <a:ext cx="711569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8023" r="21136" b="48181"/>
          <a:stretch/>
        </p:blipFill>
        <p:spPr bwMode="auto">
          <a:xfrm>
            <a:off x="1923011" y="267494"/>
            <a:ext cx="72209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t="37500" r="21454" b="32954"/>
          <a:stretch/>
        </p:blipFill>
        <p:spPr bwMode="auto">
          <a:xfrm>
            <a:off x="1763688" y="195486"/>
            <a:ext cx="7165571" cy="21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16592" r="18864" b="14999"/>
          <a:stretch/>
        </p:blipFill>
        <p:spPr bwMode="auto">
          <a:xfrm>
            <a:off x="1706809" y="0"/>
            <a:ext cx="7298574" cy="50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1單位小數相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5-1單位小數相乘</Template>
  <TotalTime>159</TotalTime>
  <Words>85</Words>
  <Application>Microsoft Office PowerPoint</Application>
  <PresentationFormat>如螢幕大小 (16:9)</PresentationFormat>
  <Paragraphs>17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5-1單位小數相乘</vt:lpstr>
      <vt:lpstr>小數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小數</dc:title>
  <dc:creator>CLASS</dc:creator>
  <cp:lastModifiedBy>Teacher</cp:lastModifiedBy>
  <cp:revision>32</cp:revision>
  <dcterms:created xsi:type="dcterms:W3CDTF">2015-03-19T06:56:51Z</dcterms:created>
  <dcterms:modified xsi:type="dcterms:W3CDTF">2017-04-21T06:46:15Z</dcterms:modified>
</cp:coreProperties>
</file>