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5" r:id="rId3"/>
    <p:sldId id="286" r:id="rId4"/>
    <p:sldId id="258" r:id="rId5"/>
    <p:sldId id="259" r:id="rId6"/>
    <p:sldId id="288" r:id="rId7"/>
    <p:sldId id="287" r:id="rId8"/>
    <p:sldId id="292" r:id="rId9"/>
    <p:sldId id="293" r:id="rId10"/>
    <p:sldId id="297" r:id="rId11"/>
    <p:sldId id="298" r:id="rId12"/>
    <p:sldId id="29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71F"/>
    <a:srgbClr val="E36B6B"/>
    <a:srgbClr val="E60000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3EC9A-6F24-4726-89FB-A2CB7DD64C1B}" type="datetimeFigureOut">
              <a:rPr lang="zh-TW" altLang="en-US" smtClean="0"/>
              <a:t>2016/11/15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02AFA-5F9B-4DEE-8DFE-98B9C1BAFEA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173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38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5918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76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1385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93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0651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722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86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220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768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571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140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02AFA-5F9B-4DEE-8DFE-98B9C1BAFEA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32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8-1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平行四邊形的</a:t>
            </a:r>
            <a:r>
              <a:rPr lang="zh-TW" altLang="en-US" dirty="0" smtClean="0"/>
              <a:t>面積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58860"/>
            <a:ext cx="8712968" cy="1494075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動動腦，下面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哪一個平行四邊形沿著虛線剪開後，可以拼成一個長方形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7" name="圖片 6" descr="B-0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40968"/>
            <a:ext cx="201622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圖片 8" descr="B-0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68960"/>
            <a:ext cx="244827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圖片 9" descr="B-0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797152"/>
            <a:ext cx="23042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 descr="B-0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97152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文字方塊 11"/>
          <p:cNvSpPr txBox="1"/>
          <p:nvPr/>
        </p:nvSpPr>
        <p:spPr>
          <a:xfrm>
            <a:off x="3707904" y="61560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(4)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932040" y="42838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(2)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187624" y="61653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(3)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348136" y="44454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(1)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132474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將平行四邊形沿著虛線剪開，拼成長方形後，長方形的長和寬各是多少公分？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7" name="圖片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8"/>
            <a:ext cx="6552728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86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請計算下列平行四邊形的面積？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8" name="圖片 7" descr="100-2-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52936"/>
            <a:ext cx="3888432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82866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請計算下列平行四邊形的另一條高是多少？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" name="圖片 9" descr="100-2-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24944"/>
            <a:ext cx="4896544" cy="285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挑戰</a:t>
            </a:r>
            <a:r>
              <a:rPr lang="en-US" altLang="zh-TW" dirty="0" smtClean="0">
                <a:solidFill>
                  <a:srgbClr val="FF0000"/>
                </a:solidFill>
              </a:rPr>
              <a:t>Bar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54771"/>
            <a:ext cx="7715200" cy="1958206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平行四邊形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　　　　　　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</a:p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梯形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　　　　　　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</a:p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菱形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　　　　　　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)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44035" name="Picture 3" descr="04-03-001平行四邊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17716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AutoShape 24"/>
          <p:cNvSpPr>
            <a:spLocks noChangeArrowheads="1"/>
          </p:cNvSpPr>
          <p:nvPr/>
        </p:nvSpPr>
        <p:spPr bwMode="auto">
          <a:xfrm>
            <a:off x="2339752" y="4005064"/>
            <a:ext cx="1584176" cy="1008112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4037" name="Rectangle 28"/>
          <p:cNvSpPr>
            <a:spLocks noChangeArrowheads="1"/>
          </p:cNvSpPr>
          <p:nvPr/>
        </p:nvSpPr>
        <p:spPr bwMode="auto">
          <a:xfrm>
            <a:off x="4572000" y="3933056"/>
            <a:ext cx="1368152" cy="1008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44038" name="Picture 6" descr="03-02-014-箏形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157192"/>
            <a:ext cx="15525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梯形 12"/>
          <p:cNvSpPr/>
          <p:nvPr/>
        </p:nvSpPr>
        <p:spPr>
          <a:xfrm>
            <a:off x="3779912" y="5229200"/>
            <a:ext cx="1440160" cy="1152128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971600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91581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691680" y="5867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076056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355976" y="56519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說說看這些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四邊形</a:t>
            </a:r>
            <a:r>
              <a:rPr lang="zh-TW" altLang="en-US" dirty="0" smtClean="0">
                <a:ln w="19050">
                  <a:noFill/>
                </a:ln>
              </a:rPr>
              <a:t>的特色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715200" cy="2136025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平行四邊形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altLang="zh-TW" b="1" dirty="0" smtClean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  <a:sym typeface="Wingdings" pitchFamily="2" charset="2"/>
            </a:endParaRPr>
          </a:p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梯形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altLang="zh-TW" b="1" dirty="0" smtClean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  <a:sym typeface="Wingdings" pitchFamily="2" charset="2"/>
            </a:endParaRPr>
          </a:p>
          <a:p>
            <a:pPr algn="l"/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菱形</a:t>
            </a:r>
            <a:r>
              <a:rPr lang="zh-TW" altLang="en-US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  <a:sym typeface="Wingdings" pitchFamily="2" charset="2"/>
              </a:rPr>
              <a:t>：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p:pic>
        <p:nvPicPr>
          <p:cNvPr id="44035" name="Picture 3" descr="04-03-001平行四邊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17716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AutoShape 24"/>
          <p:cNvSpPr>
            <a:spLocks noChangeArrowheads="1"/>
          </p:cNvSpPr>
          <p:nvPr/>
        </p:nvSpPr>
        <p:spPr bwMode="auto">
          <a:xfrm>
            <a:off x="2339752" y="4005064"/>
            <a:ext cx="1584176" cy="1008112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4037" name="Rectangle 28"/>
          <p:cNvSpPr>
            <a:spLocks noChangeArrowheads="1"/>
          </p:cNvSpPr>
          <p:nvPr/>
        </p:nvSpPr>
        <p:spPr bwMode="auto">
          <a:xfrm>
            <a:off x="4572000" y="3933056"/>
            <a:ext cx="1368152" cy="1008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" name="梯形 12"/>
          <p:cNvSpPr/>
          <p:nvPr/>
        </p:nvSpPr>
        <p:spPr>
          <a:xfrm>
            <a:off x="2483768" y="5476582"/>
            <a:ext cx="1440160" cy="1152128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971600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915816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87824" y="58679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076056" y="42930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平行四邊形的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高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平行四邊形有兩組平行的邊，其中的底邊和對邊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平行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，它們之間的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垂直距離都相等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。而這條垂直線就是底邊的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「高」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4" name="Picture 4" descr="03-01-001-平行四邊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717032"/>
            <a:ext cx="280831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/>
        </p:nvSpPr>
        <p:spPr>
          <a:xfrm>
            <a:off x="1475656" y="54359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259632" y="43651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2471742"/>
          </a:xfrm>
        </p:spPr>
        <p:txBody>
          <a:bodyPr>
            <a:normAutofit/>
          </a:bodyPr>
          <a:lstStyle/>
          <a:p>
            <a:pPr eaLnBrk="0" fontAlgn="base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做做看，請畫出下面平行四邊形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指定底邊上的高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8" name="Picture 3" descr="04-03-001平行四邊形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140968"/>
            <a:ext cx="216024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1619672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923928" y="3933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平行四邊形 11"/>
          <p:cNvSpPr/>
          <p:nvPr/>
        </p:nvSpPr>
        <p:spPr>
          <a:xfrm rot="4784139">
            <a:off x="3967858" y="3562385"/>
            <a:ext cx="2016224" cy="862821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2770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下面哪一條線段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平行四邊形的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甲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丙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1" name="圖片 10" descr="B-0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5" y="2708920"/>
            <a:ext cx="316835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3186122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一個平行四邊形最多有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幾種不同長度的高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 1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 2 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 3</a:t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(4) 4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平行四邊形的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面積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3571"/>
            <a:ext cx="8186766" cy="1289003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將平行四邊形重新拼貼後，成為一個長方形。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向右箭號 11"/>
          <p:cNvSpPr/>
          <p:nvPr/>
        </p:nvSpPr>
        <p:spPr>
          <a:xfrm>
            <a:off x="4644008" y="3418518"/>
            <a:ext cx="648072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等腰三角形 13"/>
          <p:cNvSpPr/>
          <p:nvPr/>
        </p:nvSpPr>
        <p:spPr>
          <a:xfrm>
            <a:off x="1331640" y="3140968"/>
            <a:ext cx="2357454" cy="857256"/>
          </a:xfrm>
          <a:prstGeom prst="triangle">
            <a:avLst>
              <a:gd name="adj" fmla="val 72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等腰三角形 15"/>
          <p:cNvSpPr/>
          <p:nvPr/>
        </p:nvSpPr>
        <p:spPr>
          <a:xfrm rot="10800000">
            <a:off x="683568" y="3140968"/>
            <a:ext cx="2357454" cy="857256"/>
          </a:xfrm>
          <a:prstGeom prst="triangle">
            <a:avLst>
              <a:gd name="adj" fmla="val 72793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2051720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24" name="直線接點 23"/>
          <p:cNvCxnSpPr/>
          <p:nvPr/>
        </p:nvCxnSpPr>
        <p:spPr>
          <a:xfrm>
            <a:off x="3059832" y="3140968"/>
            <a:ext cx="0" cy="85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2555776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4168" y="3244254"/>
            <a:ext cx="2359898" cy="849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8444066" y="34842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寬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092280" y="429573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長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平行四邊形的面積</a:t>
            </a:r>
            <a:endParaRPr lang="en-US" dirty="0">
              <a:ln w="19050">
                <a:noFill/>
              </a:ln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2060848"/>
            <a:ext cx="8186766" cy="17281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平行四邊形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的面積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＝長方形的面積</a:t>
            </a:r>
            <a:endParaRPr lang="en-US" altLang="zh-TW" sz="3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         ＝長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寬</a:t>
            </a:r>
            <a:endParaRPr lang="en-US" altLang="zh-TW" sz="3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     ＝底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×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高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Microsoft New Tai Lue" panose="020B0502040204020203" pitchFamily="34" charset="0"/>
              </a:rPr>
              <a:t>    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Microsoft New Tai Lue" panose="020B0502040204020203" pitchFamily="34" charset="0"/>
            </a:endParaRPr>
          </a:p>
        </p:txBody>
      </p:sp>
      <p:sp>
        <p:nvSpPr>
          <p:cNvPr id="12" name="等腰三角形 11"/>
          <p:cNvSpPr/>
          <p:nvPr/>
        </p:nvSpPr>
        <p:spPr>
          <a:xfrm>
            <a:off x="1134426" y="4149080"/>
            <a:ext cx="2357454" cy="857256"/>
          </a:xfrm>
          <a:prstGeom prst="triangle">
            <a:avLst>
              <a:gd name="adj" fmla="val 72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等腰三角形 12"/>
          <p:cNvSpPr/>
          <p:nvPr/>
        </p:nvSpPr>
        <p:spPr>
          <a:xfrm rot="10800000">
            <a:off x="486354" y="4149080"/>
            <a:ext cx="2357454" cy="857256"/>
          </a:xfrm>
          <a:prstGeom prst="triangle">
            <a:avLst>
              <a:gd name="adj" fmla="val 72793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1854506" y="51571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2843808" y="4158372"/>
            <a:ext cx="0" cy="85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2358562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高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16016" y="4024407"/>
            <a:ext cx="2359898" cy="849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7075914" y="42644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寬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724128" y="50758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長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431</TotalTime>
  <Words>259</Words>
  <Application>Microsoft Office PowerPoint</Application>
  <PresentationFormat>如螢幕大小 (4:3)</PresentationFormat>
  <Paragraphs>73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華康隸書體W5</vt:lpstr>
      <vt:lpstr>新細明體</vt:lpstr>
      <vt:lpstr>標楷體</vt:lpstr>
      <vt:lpstr>Arial</vt:lpstr>
      <vt:lpstr>Calibri</vt:lpstr>
      <vt:lpstr>Microsoft New Tai Lue</vt:lpstr>
      <vt:lpstr>Wingdings</vt:lpstr>
      <vt:lpstr>Engineering-PowerPoint-Template</vt:lpstr>
      <vt:lpstr>8-1 平行四邊形的面積</vt:lpstr>
      <vt:lpstr>複習一下</vt:lpstr>
      <vt:lpstr>說說看這些四邊形的特色</vt:lpstr>
      <vt:lpstr>平行四邊形的高</vt:lpstr>
      <vt:lpstr>Try Try See</vt:lpstr>
      <vt:lpstr>Try Try See</vt:lpstr>
      <vt:lpstr>Try Try See</vt:lpstr>
      <vt:lpstr>平行四邊形的面積</vt:lpstr>
      <vt:lpstr>平行四邊形的面積</vt:lpstr>
      <vt:lpstr>Try Try See</vt:lpstr>
      <vt:lpstr>Try Try See</vt:lpstr>
      <vt:lpstr>Try Try See</vt:lpstr>
      <vt:lpstr>挑戰Bar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69</cp:revision>
  <dcterms:created xsi:type="dcterms:W3CDTF">2015-02-23T02:08:32Z</dcterms:created>
  <dcterms:modified xsi:type="dcterms:W3CDTF">2016-11-15T08:49:00Z</dcterms:modified>
</cp:coreProperties>
</file>