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6" r:id="rId12"/>
    <p:sldId id="277" r:id="rId13"/>
    <p:sldId id="278" r:id="rId14"/>
    <p:sldId id="266" r:id="rId15"/>
    <p:sldId id="267" r:id="rId16"/>
    <p:sldId id="271" r:id="rId17"/>
    <p:sldId id="279" r:id="rId18"/>
    <p:sldId id="280" r:id="rId19"/>
    <p:sldId id="268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74F39-27A3-4ECF-9034-950D2EB1CAE2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3443A-BBB2-45DB-887F-650CADDFCD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65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60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797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95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324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543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897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05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379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84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416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79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244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530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89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446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89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21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11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71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80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82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442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3443A-BBB2-45DB-887F-650CADDFCD0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67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72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71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33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77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5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05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5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38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39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93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les styles du texte du masque</a:t>
            </a:r>
          </a:p>
          <a:p>
            <a:pPr lvl="1"/>
            <a:r>
              <a:rPr lang="fr-FR" altLang="zh-TW"/>
              <a:t>Deuxième niveau</a:t>
            </a:r>
          </a:p>
          <a:p>
            <a:pPr lvl="2"/>
            <a:r>
              <a:rPr lang="fr-FR" altLang="zh-TW"/>
              <a:t>Troisième niveau</a:t>
            </a:r>
          </a:p>
          <a:p>
            <a:pPr lvl="3"/>
            <a:r>
              <a:rPr lang="fr-FR" altLang="zh-TW"/>
              <a:t>Quatrième niveau</a:t>
            </a:r>
          </a:p>
          <a:p>
            <a:pPr lvl="4"/>
            <a:r>
              <a:rPr lang="fr-FR" altLang="zh-TW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A7F6AB-E29E-4E44-A0EA-6CD311938F09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AB46F2-EAB7-4309-B076-A6C1F2ACB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3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6-1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長方體和正方體的展開圖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4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64128"/>
          </a:xfrm>
        </p:spPr>
        <p:txBody>
          <a:bodyPr/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下列關於長方體和長方體展開圖的敘述何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417736"/>
            <a:ext cx="10972800" cy="3708428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長方體展開圖是平面的，長方體是立體的。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長方體展開圖有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組互相全等的長方形。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長方體有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組互相全等的面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長方體展開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圖只有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長方體展開圖是連在一起的平面圖形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21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508343"/>
            <a:ext cx="6718643" cy="59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82" y="462418"/>
            <a:ext cx="7292910" cy="60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81" y="480646"/>
            <a:ext cx="9316102" cy="58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0414" y="439765"/>
            <a:ext cx="10972800" cy="1143000"/>
          </a:xfrm>
        </p:spPr>
        <p:txBody>
          <a:bodyPr/>
          <a:lstStyle/>
          <a:p>
            <a:pPr algn="l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拿出黏好的正方體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，沿著邊剪開。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5837695" cy="4525963"/>
          </a:xfrm>
        </p:spPr>
        <p:txBody>
          <a:bodyPr/>
          <a:lstStyle/>
          <a:p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注意事項：</a:t>
            </a:r>
            <a:endParaRPr lang="en-US" altLang="zh-TW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要跟其他部分相連，不可以剪斷脫離。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不要全部照著原來黏貼處剪。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只要剪到能攤開成展開圖就可以停止。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650" y="1196481"/>
            <a:ext cx="5050064" cy="53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尋找複製人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正方體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展開圖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9600" y="1600201"/>
            <a:ext cx="6629400" cy="4525963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展開圖和你的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的同學，請他簽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展開圖和你的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不一樣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  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他簽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旋轉後一樣的，算同一種。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翻面可以重疊的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，也算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同一種。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86" y="1760538"/>
            <a:ext cx="4296264" cy="37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219200" y="581025"/>
            <a:ext cx="10972800" cy="1143000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觀察正方體展開圖，你有什麼發現？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2631772"/>
            <a:ext cx="3149715" cy="26932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972" y="2717878"/>
            <a:ext cx="3188620" cy="26071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878" y="2647761"/>
            <a:ext cx="2950924" cy="24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9" y="609599"/>
            <a:ext cx="8293919" cy="57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57" y="492369"/>
            <a:ext cx="9541250" cy="59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64128"/>
          </a:xfrm>
        </p:spPr>
        <p:txBody>
          <a:bodyPr/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下列關於正方體和正方體展開圖的敘述何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者錯誤？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417736"/>
            <a:ext cx="10972800" cy="370842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正方體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面一樣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正方體有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組互相全等的正方形。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正方體展開圖不只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正方體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展開圖是連在一起的平面圖形。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83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7457" y="854981"/>
            <a:ext cx="5629390" cy="4786401"/>
          </a:xfrm>
        </p:spPr>
        <p:txBody>
          <a:bodyPr anchor="t">
            <a:normAutofit/>
          </a:bodyPr>
          <a:lstStyle/>
          <a:p>
            <a:pPr algn="l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愛網購的</a:t>
            </a:r>
            <a:r>
              <a:rPr lang="zh-TW" altLang="en-US" sz="4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禾燒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老師，有一天收到了訂購的商品，興高采烈地開箱，打開一看，非常納悶。為何盒子裡會有字呢？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9" b="98140" l="9574" r="920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7290" y="328271"/>
            <a:ext cx="5497285" cy="58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64451"/>
              </p:ext>
            </p:extLst>
          </p:nvPr>
        </p:nvGraphicFramePr>
        <p:xfrm>
          <a:off x="1076602" y="1116750"/>
          <a:ext cx="10314651" cy="5439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217"/>
                <a:gridCol w="3438217"/>
                <a:gridCol w="3438217"/>
              </a:tblGrid>
              <a:tr h="10023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立體圖形名稱</a:t>
                      </a:r>
                      <a:endParaRPr lang="zh-TW" altLang="en-US" sz="4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4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長方體</a:t>
                      </a:r>
                      <a:endParaRPr lang="zh-TW" altLang="en-US" sz="4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4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正方體</a:t>
                      </a:r>
                      <a:endParaRPr lang="zh-TW" altLang="en-US" sz="4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20680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 開 圖</a:t>
                      </a:r>
                      <a:endParaRPr lang="en-US" altLang="zh-TW" sz="4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舉例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847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展開圖種類     </a:t>
                      </a:r>
                      <a:endParaRPr lang="zh-TW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11847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互相全等的面</a:t>
                      </a:r>
                      <a:endParaRPr lang="zh-TW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4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7" y="723989"/>
            <a:ext cx="1532022" cy="134400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724" y="723990"/>
            <a:ext cx="1415943" cy="14945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645100" y="2994695"/>
            <a:ext cx="1123660" cy="9882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4634" y="2334767"/>
            <a:ext cx="1504145" cy="127909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812" y="2994305"/>
            <a:ext cx="1309608" cy="111226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034572" y="2321169"/>
            <a:ext cx="1290677" cy="110362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024682" y="3116806"/>
            <a:ext cx="1215830" cy="99410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043674" y="2329002"/>
            <a:ext cx="1186948" cy="99754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0044" y="4504904"/>
            <a:ext cx="2155965" cy="67153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4614" y="4503672"/>
            <a:ext cx="2155965" cy="67153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3219" y="5491414"/>
            <a:ext cx="1061416" cy="79185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28392" y="5650377"/>
            <a:ext cx="1012120" cy="7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34462" y="194164"/>
            <a:ext cx="10972800" cy="1143000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你知道正方體展開圖，共有幾種嗎？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39" y="1776288"/>
            <a:ext cx="9308272" cy="47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7" y="375141"/>
            <a:ext cx="8805041" cy="61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197191"/>
            <a:ext cx="8499231" cy="65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想一想，為什麼盒子裡面會有字呢？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514" y="1295401"/>
            <a:ext cx="10972800" cy="4525963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製作盒子的印刷廠印錯了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賣家想跟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禾燒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老師開玩笑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賣家為了省錢，買一個有瑕疵的盒子來裝商品。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賣家暗示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禾燒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老師是個麻瓜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快遞送貨時，黑貓施展魔法，把盒子翻面了。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賣家為了省錢，把裝其他東西的紙盒翻面來使用。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940" y="274638"/>
            <a:ext cx="2392060" cy="264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48076"/>
          </a:xfrm>
        </p:spPr>
        <p:txBody>
          <a:bodyPr/>
          <a:lstStyle/>
          <a:p>
            <a:pPr algn="l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說說看，要如何把盒子由內往外翻呢？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948543"/>
            <a:ext cx="10972800" cy="3883707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很簡單，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就跟衣服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翻面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一樣。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很簡單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個跟斗或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翻個白眼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就好了。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把盒子割成一片一片，再翻面一片一片黏起來。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只要割開足夠把紙盒攤平的邊，再翻面把剛剛割的地方黏起來。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都是假的，何必翻呢？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18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6057" y="372609"/>
            <a:ext cx="10972800" cy="1194934"/>
          </a:xfrm>
        </p:spPr>
        <p:txBody>
          <a:bodyPr/>
          <a:lstStyle/>
          <a:p>
            <a:pPr algn="l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當盒子內往外翻時，要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先展開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成平面，而且每一個面都要相連，這個平面圖形就是展開圖。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7377" l="2789" r="984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890" y="1647882"/>
            <a:ext cx="2403244" cy="2068130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923576" y="4011752"/>
            <a:ext cx="2053270" cy="2522613"/>
            <a:chOff x="923576" y="4011752"/>
            <a:chExt cx="2053270" cy="252261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76" b="96527" l="806" r="9865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3576" y="4627363"/>
              <a:ext cx="2053270" cy="1907002"/>
            </a:xfrm>
            <a:prstGeom prst="rect">
              <a:avLst/>
            </a:prstGeom>
          </p:spPr>
        </p:pic>
        <p:sp>
          <p:nvSpPr>
            <p:cNvPr id="8" name="箭號: 向右 7"/>
            <p:cNvSpPr/>
            <p:nvPr/>
          </p:nvSpPr>
          <p:spPr>
            <a:xfrm rot="4260358">
              <a:off x="1034142" y="4150884"/>
              <a:ext cx="724740" cy="4464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2693171" y="1999690"/>
            <a:ext cx="3498139" cy="2761978"/>
            <a:chOff x="2693171" y="1999690"/>
            <a:chExt cx="3498139" cy="276197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84" b="99690" l="2229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8196" y="1999690"/>
              <a:ext cx="2593114" cy="2489081"/>
            </a:xfrm>
            <a:prstGeom prst="rect">
              <a:avLst/>
            </a:prstGeom>
            <a:ln w="57150">
              <a:solidFill>
                <a:srgbClr val="00B0F0"/>
              </a:solidFill>
              <a:prstDash val="sysDash"/>
            </a:ln>
          </p:spPr>
        </p:pic>
        <p:sp>
          <p:nvSpPr>
            <p:cNvPr id="13" name="箭號: 向右 12"/>
            <p:cNvSpPr/>
            <p:nvPr/>
          </p:nvSpPr>
          <p:spPr>
            <a:xfrm rot="19372754">
              <a:off x="2693171" y="4315192"/>
              <a:ext cx="724740" cy="4464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191310" y="4404124"/>
            <a:ext cx="2433186" cy="2256157"/>
            <a:chOff x="6191310" y="4404124"/>
            <a:chExt cx="2433186" cy="2256157"/>
          </a:xfrm>
        </p:grpSpPr>
        <p:sp>
          <p:nvSpPr>
            <p:cNvPr id="14" name="箭號: 向右 13"/>
            <p:cNvSpPr/>
            <p:nvPr/>
          </p:nvSpPr>
          <p:spPr>
            <a:xfrm rot="2295511">
              <a:off x="6331299" y="4404124"/>
              <a:ext cx="724740" cy="4464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1310" y="4501447"/>
              <a:ext cx="2433186" cy="2158834"/>
            </a:xfrm>
            <a:prstGeom prst="rect">
              <a:avLst/>
            </a:prstGeom>
          </p:spPr>
        </p:pic>
      </p:grpSp>
      <p:grpSp>
        <p:nvGrpSpPr>
          <p:cNvPr id="18" name="群組 17"/>
          <p:cNvGrpSpPr/>
          <p:nvPr/>
        </p:nvGrpSpPr>
        <p:grpSpPr>
          <a:xfrm>
            <a:off x="7815271" y="1578579"/>
            <a:ext cx="2749174" cy="2801109"/>
            <a:chOff x="7815271" y="1578579"/>
            <a:chExt cx="2749174" cy="2801109"/>
          </a:xfrm>
        </p:grpSpPr>
        <p:sp>
          <p:nvSpPr>
            <p:cNvPr id="11" name="箭號: 向右 12"/>
            <p:cNvSpPr/>
            <p:nvPr/>
          </p:nvSpPr>
          <p:spPr>
            <a:xfrm rot="19372754">
              <a:off x="7876567" y="3933212"/>
              <a:ext cx="724740" cy="4464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15271" y="1578579"/>
              <a:ext cx="2749174" cy="2167119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9684444" y="3407529"/>
            <a:ext cx="2457697" cy="2687599"/>
            <a:chOff x="9684444" y="3407529"/>
            <a:chExt cx="2457697" cy="2687599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84444" y="4117450"/>
              <a:ext cx="2457697" cy="1977678"/>
            </a:xfrm>
            <a:prstGeom prst="rect">
              <a:avLst/>
            </a:prstGeom>
          </p:spPr>
        </p:pic>
        <p:sp>
          <p:nvSpPr>
            <p:cNvPr id="15" name="箭號: 向右 13"/>
            <p:cNvSpPr/>
            <p:nvPr/>
          </p:nvSpPr>
          <p:spPr>
            <a:xfrm rot="3995238">
              <a:off x="10202076" y="3546661"/>
              <a:ext cx="724740" cy="4464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3972604" y="4566975"/>
            <a:ext cx="18442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展開圖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動手翻轉你的盒子吧！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313" y="1769654"/>
            <a:ext cx="6959374" cy="463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2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0563" y="581189"/>
            <a:ext cx="10972800" cy="1143000"/>
          </a:xfrm>
        </p:spPr>
        <p:txBody>
          <a:bodyPr/>
          <a:lstStyle/>
          <a:p>
            <a:pPr algn="l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拿出黏好的長方體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，沿著邊剪開。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79024" y="1863673"/>
            <a:ext cx="4830305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要跟其他部分相連，不可以剪斷脫離。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不要全部照著原來黏貼處剪。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只要剪到能攤開成展開圖就可以停止。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863673"/>
            <a:ext cx="4912963" cy="43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尋找我的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分身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長方體展開圖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9600" y="1600201"/>
            <a:ext cx="6781800" cy="4525963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展開圖和你的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的同學，請他簽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展開圖和你的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不一樣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的同學，請他簽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注意事項：</a:t>
            </a:r>
            <a:endParaRPr lang="en-US" altLang="zh-TW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旋轉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後一樣的，算同一種。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翻面可以重疊的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，也算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同一種。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699" y="484188"/>
            <a:ext cx="5168571" cy="47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219200" y="581025"/>
            <a:ext cx="10972800" cy="1143000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觀察長方體展開圖，你有什麼發現？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36" y="2645782"/>
            <a:ext cx="2987923" cy="26279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362385"/>
            <a:ext cx="3756827" cy="31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et" id="{40D6A2B2-1FFD-4C12-87FC-44A469693ABC}" vid="{25A3377C-0DBF-4DE4-8395-35AEA411798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730</TotalTime>
  <Words>719</Words>
  <Application>Microsoft Office PowerPoint</Application>
  <PresentationFormat>寬螢幕</PresentationFormat>
  <Paragraphs>86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Calibri</vt:lpstr>
      <vt:lpstr>internet</vt:lpstr>
      <vt:lpstr>6-1 長方體和正方體的展開圖</vt:lpstr>
      <vt:lpstr>愛網購的禾燒老師，有一天收到了訂購的商品，興高采烈地開箱，打開一看，非常納悶。為何盒子裡會有字呢？</vt:lpstr>
      <vt:lpstr>想一想，為什麼盒子裡面會有字呢？</vt:lpstr>
      <vt:lpstr>說說看，要如何把盒子由內往外翻呢？</vt:lpstr>
      <vt:lpstr>當盒子內往外翻時，要先展開成平面，而且每一個面都要相連，這個平面圖形就是展開圖。</vt:lpstr>
      <vt:lpstr>動手翻轉你的盒子吧！</vt:lpstr>
      <vt:lpstr>拿出黏好的長方體(附件1)，沿著邊剪開。</vt:lpstr>
      <vt:lpstr>尋找我的分身(長方體展開圖)</vt:lpstr>
      <vt:lpstr>觀察長方體展開圖，你有什麼發現？</vt:lpstr>
      <vt:lpstr>下列關於長方體和長方體展開圖的敘述何者錯誤？</vt:lpstr>
      <vt:lpstr>PowerPoint 簡報</vt:lpstr>
      <vt:lpstr>PowerPoint 簡報</vt:lpstr>
      <vt:lpstr>PowerPoint 簡報</vt:lpstr>
      <vt:lpstr>拿出黏好的正方體(附件2)，沿著邊剪開。</vt:lpstr>
      <vt:lpstr>尋找複製人(正方體展開圖) </vt:lpstr>
      <vt:lpstr>觀察正方體展開圖，你有什麼發現？</vt:lpstr>
      <vt:lpstr>PowerPoint 簡報</vt:lpstr>
      <vt:lpstr>PowerPoint 簡報</vt:lpstr>
      <vt:lpstr>下列關於正方體和正方體展開圖的敘述何者錯誤？</vt:lpstr>
      <vt:lpstr>PowerPoint 簡報</vt:lpstr>
      <vt:lpstr>你知道正方體展開圖，共有幾種嗎？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 表面積</dc:title>
  <dc:creator>chioyao wang</dc:creator>
  <cp:lastModifiedBy>Teacher</cp:lastModifiedBy>
  <cp:revision>69</cp:revision>
  <dcterms:created xsi:type="dcterms:W3CDTF">2017-04-25T14:21:28Z</dcterms:created>
  <dcterms:modified xsi:type="dcterms:W3CDTF">2017-05-04T01:33:06Z</dcterms:modified>
</cp:coreProperties>
</file>