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753" r:id="rId2"/>
  </p:sldMasterIdLst>
  <p:notesMasterIdLst>
    <p:notesMasterId r:id="rId54"/>
  </p:notesMasterIdLst>
  <p:sldIdLst>
    <p:sldId id="257" r:id="rId3"/>
    <p:sldId id="269" r:id="rId4"/>
    <p:sldId id="258" r:id="rId5"/>
    <p:sldId id="260" r:id="rId6"/>
    <p:sldId id="270" r:id="rId7"/>
    <p:sldId id="272" r:id="rId8"/>
    <p:sldId id="271" r:id="rId9"/>
    <p:sldId id="275" r:id="rId10"/>
    <p:sldId id="276" r:id="rId11"/>
    <p:sldId id="277" r:id="rId12"/>
    <p:sldId id="278" r:id="rId13"/>
    <p:sldId id="279" r:id="rId14"/>
    <p:sldId id="316" r:id="rId15"/>
    <p:sldId id="284" r:id="rId16"/>
    <p:sldId id="318" r:id="rId17"/>
    <p:sldId id="319" r:id="rId18"/>
    <p:sldId id="280" r:id="rId19"/>
    <p:sldId id="313" r:id="rId20"/>
    <p:sldId id="314" r:id="rId21"/>
    <p:sldId id="282" r:id="rId22"/>
    <p:sldId id="302" r:id="rId23"/>
    <p:sldId id="303" r:id="rId24"/>
    <p:sldId id="304" r:id="rId25"/>
    <p:sldId id="305" r:id="rId26"/>
    <p:sldId id="306" r:id="rId27"/>
    <p:sldId id="307" r:id="rId28"/>
    <p:sldId id="274" r:id="rId29"/>
    <p:sldId id="273" r:id="rId30"/>
    <p:sldId id="308" r:id="rId31"/>
    <p:sldId id="288" r:id="rId32"/>
    <p:sldId id="289" r:id="rId33"/>
    <p:sldId id="291" r:id="rId34"/>
    <p:sldId id="294" r:id="rId35"/>
    <p:sldId id="298" r:id="rId36"/>
    <p:sldId id="292" r:id="rId37"/>
    <p:sldId id="295" r:id="rId38"/>
    <p:sldId id="296" r:id="rId39"/>
    <p:sldId id="320" r:id="rId40"/>
    <p:sldId id="263" r:id="rId41"/>
    <p:sldId id="264" r:id="rId42"/>
    <p:sldId id="265" r:id="rId43"/>
    <p:sldId id="299" r:id="rId44"/>
    <p:sldId id="300" r:id="rId45"/>
    <p:sldId id="301" r:id="rId46"/>
    <p:sldId id="309" r:id="rId47"/>
    <p:sldId id="310" r:id="rId48"/>
    <p:sldId id="311" r:id="rId49"/>
    <p:sldId id="281" r:id="rId50"/>
    <p:sldId id="312" r:id="rId51"/>
    <p:sldId id="283" r:id="rId52"/>
    <p:sldId id="266" r:id="rId53"/>
  </p:sldIdLst>
  <p:sldSz cx="9753600" cy="7315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jAiaQ9Al8+WwxB8SNFNoVvW6UG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FF"/>
    <a:srgbClr val="3399FF"/>
    <a:srgbClr val="333333"/>
    <a:srgbClr val="0066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1578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073b66fd22cce518" providerId="LiveId" clId="{E1000034-7787-45B9-B0EE-95D98965708B}"/>
    <pc:docChg chg="custSel addSld delSld modSld">
      <pc:chgData name="" userId="073b66fd22cce518" providerId="LiveId" clId="{E1000034-7787-45B9-B0EE-95D98965708B}" dt="2024-08-20T14:07:19.160" v="174" actId="27636"/>
      <pc:docMkLst>
        <pc:docMk/>
      </pc:docMkLst>
      <pc:sldChg chg="addSp delSp modSp">
        <pc:chgData name="" userId="073b66fd22cce518" providerId="LiveId" clId="{E1000034-7787-45B9-B0EE-95D98965708B}" dt="2024-08-20T13:42:32.123" v="37" actId="1076"/>
        <pc:sldMkLst>
          <pc:docMk/>
          <pc:sldMk cId="0" sldId="257"/>
        </pc:sldMkLst>
        <pc:spChg chg="mod">
          <ac:chgData name="" userId="073b66fd22cce518" providerId="LiveId" clId="{E1000034-7787-45B9-B0EE-95D98965708B}" dt="2024-08-20T13:36:04.973" v="15"/>
          <ac:spMkLst>
            <pc:docMk/>
            <pc:sldMk cId="0" sldId="257"/>
            <ac:spMk id="14" creationId="{76514C0E-1147-47DB-B9B4-BA0EB29BBC57}"/>
          </ac:spMkLst>
        </pc:spChg>
        <pc:spChg chg="mod">
          <ac:chgData name="" userId="073b66fd22cce518" providerId="LiveId" clId="{E1000034-7787-45B9-B0EE-95D98965708B}" dt="2024-08-20T13:35:59.239" v="7"/>
          <ac:spMkLst>
            <pc:docMk/>
            <pc:sldMk cId="0" sldId="257"/>
            <ac:spMk id="98" creationId="{00000000-0000-0000-0000-000000000000}"/>
          </ac:spMkLst>
        </pc:spChg>
        <pc:picChg chg="add mod">
          <ac:chgData name="" userId="073b66fd22cce518" providerId="LiveId" clId="{E1000034-7787-45B9-B0EE-95D98965708B}" dt="2024-08-20T13:42:32.123" v="37" actId="1076"/>
          <ac:picMkLst>
            <pc:docMk/>
            <pc:sldMk cId="0" sldId="257"/>
            <ac:picMk id="3" creationId="{60F91D90-0EE0-43E6-9D9D-D9CB0C5CA0DF}"/>
          </ac:picMkLst>
        </pc:picChg>
        <pc:picChg chg="del">
          <ac:chgData name="" userId="073b66fd22cce518" providerId="LiveId" clId="{E1000034-7787-45B9-B0EE-95D98965708B}" dt="2024-08-20T13:36:08.178" v="16" actId="478"/>
          <ac:picMkLst>
            <pc:docMk/>
            <pc:sldMk cId="0" sldId="257"/>
            <ac:picMk id="5" creationId="{7962A132-A101-4FAE-8427-C6C9BF7F406B}"/>
          </ac:picMkLst>
        </pc:picChg>
      </pc:sldChg>
      <pc:sldChg chg="modSp">
        <pc:chgData name="" userId="073b66fd22cce518" providerId="LiveId" clId="{E1000034-7787-45B9-B0EE-95D98965708B}" dt="2024-08-20T13:39:16.315" v="33" actId="20577"/>
        <pc:sldMkLst>
          <pc:docMk/>
          <pc:sldMk cId="0" sldId="258"/>
        </pc:sldMkLst>
        <pc:spChg chg="mod">
          <ac:chgData name="" userId="073b66fd22cce518" providerId="LiveId" clId="{E1000034-7787-45B9-B0EE-95D98965708B}" dt="2024-08-20T13:39:16.315" v="33" actId="20577"/>
          <ac:spMkLst>
            <pc:docMk/>
            <pc:sldMk cId="0" sldId="258"/>
            <ac:spMk id="2" creationId="{E71D6294-0DBC-4DC5-969C-97948E0473F9}"/>
          </ac:spMkLst>
        </pc:spChg>
      </pc:sldChg>
      <pc:sldChg chg="addSp delSp modSp">
        <pc:chgData name="" userId="073b66fd22cce518" providerId="LiveId" clId="{E1000034-7787-45B9-B0EE-95D98965708B}" dt="2024-08-20T14:03:18.604" v="151" actId="14100"/>
        <pc:sldMkLst>
          <pc:docMk/>
          <pc:sldMk cId="654991124" sldId="266"/>
        </pc:sldMkLst>
        <pc:spChg chg="del mod">
          <ac:chgData name="" userId="073b66fd22cce518" providerId="LiveId" clId="{E1000034-7787-45B9-B0EE-95D98965708B}" dt="2024-08-20T14:01:32.370" v="137"/>
          <ac:spMkLst>
            <pc:docMk/>
            <pc:sldMk cId="654991124" sldId="266"/>
            <ac:spMk id="2" creationId="{E3C7D9B8-6195-4154-962E-7470118B08AC}"/>
          </ac:spMkLst>
        </pc:spChg>
        <pc:spChg chg="del">
          <ac:chgData name="" userId="073b66fd22cce518" providerId="LiveId" clId="{E1000034-7787-45B9-B0EE-95D98965708B}" dt="2024-08-20T14:01:10.625" v="123" actId="478"/>
          <ac:spMkLst>
            <pc:docMk/>
            <pc:sldMk cId="654991124" sldId="266"/>
            <ac:spMk id="3" creationId="{A6697513-6AD3-4423-80F7-8EF92439C067}"/>
          </ac:spMkLst>
        </pc:spChg>
        <pc:spChg chg="del mod">
          <ac:chgData name="" userId="073b66fd22cce518" providerId="LiveId" clId="{E1000034-7787-45B9-B0EE-95D98965708B}" dt="2024-08-20T14:01:19.343" v="127"/>
          <ac:spMkLst>
            <pc:docMk/>
            <pc:sldMk cId="654991124" sldId="266"/>
            <ac:spMk id="4" creationId="{BA3AA6DE-FD8E-4539-9391-881A8D69A33A}"/>
          </ac:spMkLst>
        </pc:spChg>
        <pc:spChg chg="del">
          <ac:chgData name="" userId="073b66fd22cce518" providerId="LiveId" clId="{E1000034-7787-45B9-B0EE-95D98965708B}" dt="2024-08-20T14:01:25.094" v="129" actId="478"/>
          <ac:spMkLst>
            <pc:docMk/>
            <pc:sldMk cId="654991124" sldId="266"/>
            <ac:spMk id="5" creationId="{F5D106F9-01F7-4D59-B149-EEA1F2478EC6}"/>
          </ac:spMkLst>
        </pc:spChg>
        <pc:spChg chg="del mod">
          <ac:chgData name="" userId="073b66fd22cce518" providerId="LiveId" clId="{E1000034-7787-45B9-B0EE-95D98965708B}" dt="2024-08-20T14:01:25.095" v="131"/>
          <ac:spMkLst>
            <pc:docMk/>
            <pc:sldMk cId="654991124" sldId="266"/>
            <ac:spMk id="6" creationId="{B075047D-5F82-4B98-9C21-F7C7C4CD71B4}"/>
          </ac:spMkLst>
        </pc:spChg>
        <pc:spChg chg="del mod">
          <ac:chgData name="" userId="073b66fd22cce518" providerId="LiveId" clId="{E1000034-7787-45B9-B0EE-95D98965708B}" dt="2024-08-20T14:01:32.369" v="135"/>
          <ac:spMkLst>
            <pc:docMk/>
            <pc:sldMk cId="654991124" sldId="266"/>
            <ac:spMk id="7" creationId="{F4347DC6-1D18-4687-B81C-25F3986E71C8}"/>
          </ac:spMkLst>
        </pc:spChg>
        <pc:spChg chg="add mod">
          <ac:chgData name="" userId="073b66fd22cce518" providerId="LiveId" clId="{E1000034-7787-45B9-B0EE-95D98965708B}" dt="2024-08-20T14:03:18.604" v="151" actId="14100"/>
          <ac:spMkLst>
            <pc:docMk/>
            <pc:sldMk cId="654991124" sldId="266"/>
            <ac:spMk id="8" creationId="{AE94B76B-8159-48D9-81B0-C439B2C9ED63}"/>
          </ac:spMkLst>
        </pc:spChg>
        <pc:spChg chg="mod">
          <ac:chgData name="" userId="073b66fd22cce518" providerId="LiveId" clId="{E1000034-7787-45B9-B0EE-95D98965708B}" dt="2024-08-20T14:02:10.852" v="140" actId="14100"/>
          <ac:spMkLst>
            <pc:docMk/>
            <pc:sldMk cId="654991124" sldId="266"/>
            <ac:spMk id="10" creationId="{63B3555E-A29A-49E0-B1D1-520FD5504588}"/>
          </ac:spMkLst>
        </pc:spChg>
        <pc:picChg chg="mod">
          <ac:chgData name="" userId="073b66fd22cce518" providerId="LiveId" clId="{E1000034-7787-45B9-B0EE-95D98965708B}" dt="2024-08-20T14:02:23.478" v="145" actId="1076"/>
          <ac:picMkLst>
            <pc:docMk/>
            <pc:sldMk cId="654991124" sldId="266"/>
            <ac:picMk id="14" creationId="{091AE703-A872-443E-BC13-C53041FE1528}"/>
          </ac:picMkLst>
        </pc:picChg>
        <pc:picChg chg="mod">
          <ac:chgData name="" userId="073b66fd22cce518" providerId="LiveId" clId="{E1000034-7787-45B9-B0EE-95D98965708B}" dt="2024-08-20T14:02:26.420" v="146" actId="1076"/>
          <ac:picMkLst>
            <pc:docMk/>
            <pc:sldMk cId="654991124" sldId="266"/>
            <ac:picMk id="16" creationId="{5041B637-6758-4B4C-AB8C-A3DD0852EBE7}"/>
          </ac:picMkLst>
        </pc:picChg>
        <pc:picChg chg="mod">
          <ac:chgData name="" userId="073b66fd22cce518" providerId="LiveId" clId="{E1000034-7787-45B9-B0EE-95D98965708B}" dt="2024-08-20T14:02:21.590" v="144" actId="1076"/>
          <ac:picMkLst>
            <pc:docMk/>
            <pc:sldMk cId="654991124" sldId="266"/>
            <ac:picMk id="19" creationId="{6373AC53-769C-48D2-B23E-1A73FF66EE5E}"/>
          </ac:picMkLst>
        </pc:picChg>
        <pc:picChg chg="mod">
          <ac:chgData name="" userId="073b66fd22cce518" providerId="LiveId" clId="{E1000034-7787-45B9-B0EE-95D98965708B}" dt="2024-08-20T14:02:29.016" v="147" actId="1076"/>
          <ac:picMkLst>
            <pc:docMk/>
            <pc:sldMk cId="654991124" sldId="266"/>
            <ac:picMk id="21" creationId="{DBDF7AEA-6F15-48BF-9CF4-3A4BA526103B}"/>
          </ac:picMkLst>
        </pc:picChg>
        <pc:picChg chg="mod">
          <ac:chgData name="" userId="073b66fd22cce518" providerId="LiveId" clId="{E1000034-7787-45B9-B0EE-95D98965708B}" dt="2024-08-20T14:02:14.840" v="141" actId="1076"/>
          <ac:picMkLst>
            <pc:docMk/>
            <pc:sldMk cId="654991124" sldId="266"/>
            <ac:picMk id="1026" creationId="{608AE1AB-2D23-4C46-BC8E-5742FF0E8E11}"/>
          </ac:picMkLst>
        </pc:picChg>
      </pc:sldChg>
      <pc:sldChg chg="modSp">
        <pc:chgData name="" userId="073b66fd22cce518" providerId="LiveId" clId="{E1000034-7787-45B9-B0EE-95D98965708B}" dt="2024-08-20T13:43:39.379" v="47" actId="1076"/>
        <pc:sldMkLst>
          <pc:docMk/>
          <pc:sldMk cId="1511409284" sldId="275"/>
        </pc:sldMkLst>
        <pc:spChg chg="mod">
          <ac:chgData name="" userId="073b66fd22cce518" providerId="LiveId" clId="{E1000034-7787-45B9-B0EE-95D98965708B}" dt="2024-08-20T13:43:23.947" v="41" actId="1076"/>
          <ac:spMkLst>
            <pc:docMk/>
            <pc:sldMk cId="1511409284" sldId="275"/>
            <ac:spMk id="130" creationId="{00000000-0000-0000-0000-000000000000}"/>
          </ac:spMkLst>
        </pc:spChg>
        <pc:spChg chg="mod">
          <ac:chgData name="" userId="073b66fd22cce518" providerId="LiveId" clId="{E1000034-7787-45B9-B0EE-95D98965708B}" dt="2024-08-20T13:43:32.911" v="45" actId="1076"/>
          <ac:spMkLst>
            <pc:docMk/>
            <pc:sldMk cId="1511409284" sldId="275"/>
            <ac:spMk id="134" creationId="{00000000-0000-0000-0000-000000000000}"/>
          </ac:spMkLst>
        </pc:spChg>
        <pc:spChg chg="mod">
          <ac:chgData name="" userId="073b66fd22cce518" providerId="LiveId" clId="{E1000034-7787-45B9-B0EE-95D98965708B}" dt="2024-08-20T13:43:39.379" v="47" actId="1076"/>
          <ac:spMkLst>
            <pc:docMk/>
            <pc:sldMk cId="1511409284" sldId="275"/>
            <ac:spMk id="135" creationId="{00000000-0000-0000-0000-000000000000}"/>
          </ac:spMkLst>
        </pc:spChg>
        <pc:spChg chg="mod">
          <ac:chgData name="" userId="073b66fd22cce518" providerId="LiveId" clId="{E1000034-7787-45B9-B0EE-95D98965708B}" dt="2024-08-20T13:43:30.785" v="44" actId="1076"/>
          <ac:spMkLst>
            <pc:docMk/>
            <pc:sldMk cId="1511409284" sldId="275"/>
            <ac:spMk id="136" creationId="{00000000-0000-0000-0000-000000000000}"/>
          </ac:spMkLst>
        </pc:spChg>
        <pc:spChg chg="mod">
          <ac:chgData name="" userId="073b66fd22cce518" providerId="LiveId" clId="{E1000034-7787-45B9-B0EE-95D98965708B}" dt="2024-08-20T13:43:28.983" v="43" actId="1076"/>
          <ac:spMkLst>
            <pc:docMk/>
            <pc:sldMk cId="1511409284" sldId="275"/>
            <ac:spMk id="137" creationId="{00000000-0000-0000-0000-000000000000}"/>
          </ac:spMkLst>
        </pc:spChg>
        <pc:picChg chg="mod">
          <ac:chgData name="" userId="073b66fd22cce518" providerId="LiveId" clId="{E1000034-7787-45B9-B0EE-95D98965708B}" dt="2024-08-20T13:43:35.815" v="46" actId="1076"/>
          <ac:picMkLst>
            <pc:docMk/>
            <pc:sldMk cId="1511409284" sldId="275"/>
            <ac:picMk id="12" creationId="{9860935F-1CDA-405D-B78D-2F3E4B9F9C91}"/>
          </ac:picMkLst>
        </pc:picChg>
        <pc:picChg chg="mod">
          <ac:chgData name="" userId="073b66fd22cce518" providerId="LiveId" clId="{E1000034-7787-45B9-B0EE-95D98965708B}" dt="2024-08-20T13:43:15.107" v="38" actId="1076"/>
          <ac:picMkLst>
            <pc:docMk/>
            <pc:sldMk cId="1511409284" sldId="275"/>
            <ac:picMk id="13" creationId="{2BDF2A3E-A2A8-4F14-8F30-BC4D7A886D05}"/>
          </ac:picMkLst>
        </pc:picChg>
      </pc:sldChg>
      <pc:sldChg chg="addSp modSp">
        <pc:chgData name="" userId="073b66fd22cce518" providerId="LiveId" clId="{E1000034-7787-45B9-B0EE-95D98965708B}" dt="2024-08-20T13:53:52.191" v="66" actId="1076"/>
        <pc:sldMkLst>
          <pc:docMk/>
          <pc:sldMk cId="4141169549" sldId="284"/>
        </pc:sldMkLst>
        <pc:spChg chg="add mod">
          <ac:chgData name="" userId="073b66fd22cce518" providerId="LiveId" clId="{E1000034-7787-45B9-B0EE-95D98965708B}" dt="2024-08-20T13:53:24.149" v="60" actId="14100"/>
          <ac:spMkLst>
            <pc:docMk/>
            <pc:sldMk cId="4141169549" sldId="284"/>
            <ac:spMk id="4" creationId="{392D95DD-1834-41EB-896D-E7AE590484F2}"/>
          </ac:spMkLst>
        </pc:spChg>
        <pc:spChg chg="mod">
          <ac:chgData name="" userId="073b66fd22cce518" providerId="LiveId" clId="{E1000034-7787-45B9-B0EE-95D98965708B}" dt="2024-08-20T13:53:52.191" v="66" actId="1076"/>
          <ac:spMkLst>
            <pc:docMk/>
            <pc:sldMk cId="4141169549" sldId="284"/>
            <ac:spMk id="5122" creationId="{696372EA-BF40-4BCC-A472-52D2ADEB20FF}"/>
          </ac:spMkLst>
        </pc:spChg>
        <pc:spChg chg="mod">
          <ac:chgData name="" userId="073b66fd22cce518" providerId="LiveId" clId="{E1000034-7787-45B9-B0EE-95D98965708B}" dt="2024-08-20T13:51:14.267" v="53" actId="6549"/>
          <ac:spMkLst>
            <pc:docMk/>
            <pc:sldMk cId="4141169549" sldId="284"/>
            <ac:spMk id="5123" creationId="{4EDC96A2-BE4A-42E4-82ED-D607F2100737}"/>
          </ac:spMkLst>
        </pc:spChg>
      </pc:sldChg>
      <pc:sldChg chg="modSp">
        <pc:chgData name="" userId="073b66fd22cce518" providerId="LiveId" clId="{E1000034-7787-45B9-B0EE-95D98965708B}" dt="2024-08-20T13:53:46.633" v="63" actId="27636"/>
        <pc:sldMkLst>
          <pc:docMk/>
          <pc:sldMk cId="1896530807" sldId="300"/>
        </pc:sldMkLst>
        <pc:spChg chg="mod">
          <ac:chgData name="" userId="073b66fd22cce518" providerId="LiveId" clId="{E1000034-7787-45B9-B0EE-95D98965708B}" dt="2024-08-20T13:53:46.633" v="63" actId="27636"/>
          <ac:spMkLst>
            <pc:docMk/>
            <pc:sldMk cId="1896530807" sldId="300"/>
            <ac:spMk id="4" creationId="{45AC286D-48C1-43E7-BD7B-C2999C2D29A8}"/>
          </ac:spMkLst>
        </pc:spChg>
        <pc:spChg chg="mod">
          <ac:chgData name="" userId="073b66fd22cce518" providerId="LiveId" clId="{E1000034-7787-45B9-B0EE-95D98965708B}" dt="2024-08-20T13:53:46.632" v="62" actId="27636"/>
          <ac:spMkLst>
            <pc:docMk/>
            <pc:sldMk cId="1896530807" sldId="300"/>
            <ac:spMk id="5" creationId="{8B1F7EEB-FEBA-4094-80D2-5CEFE6F271A1}"/>
          </ac:spMkLst>
        </pc:spChg>
      </pc:sldChg>
      <pc:sldChg chg="modSp">
        <pc:chgData name="" userId="073b66fd22cce518" providerId="LiveId" clId="{E1000034-7787-45B9-B0EE-95D98965708B}" dt="2024-08-20T13:53:46.653" v="65" actId="27636"/>
        <pc:sldMkLst>
          <pc:docMk/>
          <pc:sldMk cId="3236027408" sldId="301"/>
        </pc:sldMkLst>
        <pc:spChg chg="mod">
          <ac:chgData name="" userId="073b66fd22cce518" providerId="LiveId" clId="{E1000034-7787-45B9-B0EE-95D98965708B}" dt="2024-08-20T13:53:46.638" v="64" actId="27636"/>
          <ac:spMkLst>
            <pc:docMk/>
            <pc:sldMk cId="3236027408" sldId="301"/>
            <ac:spMk id="4" creationId="{45AC286D-48C1-43E7-BD7B-C2999C2D29A8}"/>
          </ac:spMkLst>
        </pc:spChg>
        <pc:spChg chg="mod">
          <ac:chgData name="" userId="073b66fd22cce518" providerId="LiveId" clId="{E1000034-7787-45B9-B0EE-95D98965708B}" dt="2024-08-20T13:53:46.653" v="65" actId="27636"/>
          <ac:spMkLst>
            <pc:docMk/>
            <pc:sldMk cId="3236027408" sldId="301"/>
            <ac:spMk id="5" creationId="{8B1F7EEB-FEBA-4094-80D2-5CEFE6F271A1}"/>
          </ac:spMkLst>
        </pc:spChg>
      </pc:sldChg>
      <pc:sldChg chg="modSp">
        <pc:chgData name="" userId="073b66fd22cce518" providerId="LiveId" clId="{E1000034-7787-45B9-B0EE-95D98965708B}" dt="2024-08-20T13:53:46.593" v="61" actId="27636"/>
        <pc:sldMkLst>
          <pc:docMk/>
          <pc:sldMk cId="3055857699" sldId="313"/>
        </pc:sldMkLst>
        <pc:spChg chg="mod">
          <ac:chgData name="" userId="073b66fd22cce518" providerId="LiveId" clId="{E1000034-7787-45B9-B0EE-95D98965708B}" dt="2024-08-20T13:53:46.593" v="61" actId="27636"/>
          <ac:spMkLst>
            <pc:docMk/>
            <pc:sldMk cId="3055857699" sldId="313"/>
            <ac:spMk id="3" creationId="{00000000-0000-0000-0000-000000000000}"/>
          </ac:spMkLst>
        </pc:spChg>
      </pc:sldChg>
      <pc:sldChg chg="add del">
        <pc:chgData name="" userId="073b66fd22cce518" providerId="LiveId" clId="{E1000034-7787-45B9-B0EE-95D98965708B}" dt="2024-08-20T13:50:15.566" v="49" actId="2696"/>
        <pc:sldMkLst>
          <pc:docMk/>
          <pc:sldMk cId="4112802560" sldId="315"/>
        </pc:sldMkLst>
      </pc:sldChg>
      <pc:sldChg chg="modSp">
        <pc:chgData name="" userId="073b66fd22cce518" providerId="LiveId" clId="{E1000034-7787-45B9-B0EE-95D98965708B}" dt="2024-08-20T14:06:32.665" v="167" actId="113"/>
        <pc:sldMkLst>
          <pc:docMk/>
          <pc:sldMk cId="2516875687" sldId="316"/>
        </pc:sldMkLst>
        <pc:spChg chg="mod">
          <ac:chgData name="" userId="073b66fd22cce518" providerId="LiveId" clId="{E1000034-7787-45B9-B0EE-95D98965708B}" dt="2024-08-20T14:06:32.665" v="167" actId="113"/>
          <ac:spMkLst>
            <pc:docMk/>
            <pc:sldMk cId="2516875687" sldId="316"/>
            <ac:spMk id="5122" creationId="{696372EA-BF40-4BCC-A472-52D2ADEB20FF}"/>
          </ac:spMkLst>
        </pc:spChg>
        <pc:spChg chg="mod">
          <ac:chgData name="" userId="073b66fd22cce518" providerId="LiveId" clId="{E1000034-7787-45B9-B0EE-95D98965708B}" dt="2024-08-20T14:06:19.304" v="162" actId="1076"/>
          <ac:spMkLst>
            <pc:docMk/>
            <pc:sldMk cId="2516875687" sldId="316"/>
            <ac:spMk id="5123" creationId="{4EDC96A2-BE4A-42E4-82ED-D607F2100737}"/>
          </ac:spMkLst>
        </pc:spChg>
      </pc:sldChg>
      <pc:sldChg chg="modSp add">
        <pc:chgData name="" userId="073b66fd22cce518" providerId="LiveId" clId="{E1000034-7787-45B9-B0EE-95D98965708B}" dt="2024-08-20T13:51:39.573" v="54" actId="1076"/>
        <pc:sldMkLst>
          <pc:docMk/>
          <pc:sldMk cId="0" sldId="317"/>
        </pc:sldMkLst>
        <pc:graphicFrameChg chg="mod">
          <ac:chgData name="" userId="073b66fd22cce518" providerId="LiveId" clId="{E1000034-7787-45B9-B0EE-95D98965708B}" dt="2024-08-20T13:51:39.573" v="54" actId="1076"/>
          <ac:graphicFrameMkLst>
            <pc:docMk/>
            <pc:sldMk cId="0" sldId="317"/>
            <ac:graphicFrameMk id="4" creationId="{C72BEDFB-C8D9-4917-9055-7D5777D21094}"/>
          </ac:graphicFrameMkLst>
        </pc:graphicFrameChg>
      </pc:sldChg>
      <pc:sldChg chg="modSp add">
        <pc:chgData name="" userId="073b66fd22cce518" providerId="LiveId" clId="{E1000034-7787-45B9-B0EE-95D98965708B}" dt="2024-08-20T14:07:19.160" v="174" actId="27636"/>
        <pc:sldMkLst>
          <pc:docMk/>
          <pc:sldMk cId="2651564400" sldId="318"/>
        </pc:sldMkLst>
        <pc:spChg chg="mod">
          <ac:chgData name="" userId="073b66fd22cce518" providerId="LiveId" clId="{E1000034-7787-45B9-B0EE-95D98965708B}" dt="2024-08-20T13:57:19.449" v="80"/>
          <ac:spMkLst>
            <pc:docMk/>
            <pc:sldMk cId="2651564400" sldId="318"/>
            <ac:spMk id="2" creationId="{123988A6-434F-46C5-AC62-33C605F98433}"/>
          </ac:spMkLst>
        </pc:spChg>
        <pc:spChg chg="mod">
          <ac:chgData name="" userId="073b66fd22cce518" providerId="LiveId" clId="{E1000034-7787-45B9-B0EE-95D98965708B}" dt="2024-08-20T14:07:19.160" v="174" actId="27636"/>
          <ac:spMkLst>
            <pc:docMk/>
            <pc:sldMk cId="2651564400" sldId="318"/>
            <ac:spMk id="3" creationId="{2556A915-36CE-4A62-815C-0CC647888E4D}"/>
          </ac:spMkLst>
        </pc:spChg>
      </pc:sldChg>
      <pc:sldChg chg="modSp add">
        <pc:chgData name="" userId="073b66fd22cce518" providerId="LiveId" clId="{E1000034-7787-45B9-B0EE-95D98965708B}" dt="2024-08-20T13:59:59.840" v="122" actId="14100"/>
        <pc:sldMkLst>
          <pc:docMk/>
          <pc:sldMk cId="2255784696" sldId="319"/>
        </pc:sldMkLst>
        <pc:spChg chg="mod">
          <ac:chgData name="" userId="073b66fd22cce518" providerId="LiveId" clId="{E1000034-7787-45B9-B0EE-95D98965708B}" dt="2024-08-20T13:59:37.063" v="117" actId="14100"/>
          <ac:spMkLst>
            <pc:docMk/>
            <pc:sldMk cId="2255784696" sldId="319"/>
            <ac:spMk id="2" creationId="{24EA8C00-7B97-4051-8214-65FBB6F9F849}"/>
          </ac:spMkLst>
        </pc:spChg>
        <pc:spChg chg="mod">
          <ac:chgData name="" userId="073b66fd22cce518" providerId="LiveId" clId="{E1000034-7787-45B9-B0EE-95D98965708B}" dt="2024-08-20T13:59:59.840" v="122" actId="14100"/>
          <ac:spMkLst>
            <pc:docMk/>
            <pc:sldMk cId="2255784696" sldId="319"/>
            <ac:spMk id="3" creationId="{5682D059-DAED-4B06-87C1-FA1A7DCF937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0.5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7T05:59:45.0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69,'6'-19,"0"15,-3-1,-3-4,4 2,-1-3,-3 1,0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1.0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2.1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2.5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3.04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25 0,'-12'7,"6"-5,0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3.3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3.71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1,'19'11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8T01:53:24.4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7T05:59:45.0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79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395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2814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781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777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2b57255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f2b57255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f2b5725543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US"/>
              <a:t>27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148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476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773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405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32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684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093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00650510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2800650510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259ef949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259ef949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f259ef949f_2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US"/>
              <a:t>46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259ef9c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f259ef9c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f259ef9c4c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US"/>
              <a:t>48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228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77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33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17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7104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69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030" y="-9032"/>
            <a:ext cx="9781124" cy="7333264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969" y="2564837"/>
            <a:ext cx="6215167" cy="1756055"/>
          </a:xfrm>
        </p:spPr>
        <p:txBody>
          <a:bodyPr anchor="b">
            <a:noAutofit/>
          </a:bodyPr>
          <a:lstStyle>
            <a:lvl1pPr algn="r">
              <a:defRPr sz="576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69" y="4320890"/>
            <a:ext cx="6215167" cy="1170026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0966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650240"/>
            <a:ext cx="6770895" cy="3630507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4768427"/>
            <a:ext cx="6770895" cy="1675693"/>
          </a:xfrm>
        </p:spPr>
        <p:txBody>
          <a:bodyPr anchor="ctr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4977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544" y="650240"/>
            <a:ext cx="6476994" cy="3224107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74479" y="3874347"/>
            <a:ext cx="5781124" cy="4064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0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8" y="4768427"/>
            <a:ext cx="6770896" cy="1675693"/>
          </a:xfrm>
        </p:spPr>
        <p:txBody>
          <a:bodyPr anchor="ctr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4892" y="843070"/>
            <a:ext cx="487807" cy="6237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546" y="3078993"/>
            <a:ext cx="487807" cy="6237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52148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8" y="2060787"/>
            <a:ext cx="6770896" cy="2768491"/>
          </a:xfrm>
        </p:spPr>
        <p:txBody>
          <a:bodyPr anchor="b">
            <a:normAutofit/>
          </a:bodyPr>
          <a:lstStyle>
            <a:lvl1pPr algn="l">
              <a:defRPr sz="4693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8" y="4829278"/>
            <a:ext cx="6770896" cy="16148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15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544" y="650240"/>
            <a:ext cx="6476994" cy="3224107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0237" y="4280747"/>
            <a:ext cx="6770897" cy="5485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8" y="4829278"/>
            <a:ext cx="6770896" cy="16148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4892" y="843070"/>
            <a:ext cx="487807" cy="6237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546" y="3078993"/>
            <a:ext cx="487807" cy="6237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04086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05" y="650240"/>
            <a:ext cx="6764229" cy="3224107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0237" y="4280747"/>
            <a:ext cx="6770897" cy="5485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0">
                <a:solidFill>
                  <a:schemeClr val="accent1"/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8" y="4829278"/>
            <a:ext cx="6770896" cy="16148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726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8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5800" y="650240"/>
            <a:ext cx="1044066" cy="5601548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39" y="650240"/>
            <a:ext cx="5541361" cy="560154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480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標題，文字及物件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9"/>
          <p:cNvSpPr txBox="1">
            <a:spLocks noGrp="1"/>
          </p:cNvSpPr>
          <p:nvPr>
            <p:ph type="title"/>
          </p:nvPr>
        </p:nvSpPr>
        <p:spPr>
          <a:xfrm>
            <a:off x="612987" y="325121"/>
            <a:ext cx="8534400" cy="1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604521" y="1869440"/>
            <a:ext cx="4185920" cy="455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87695" lvl="0" indent="-365771" algn="l">
              <a:spcBef>
                <a:spcPts val="384"/>
              </a:spcBef>
              <a:spcAft>
                <a:spcPts val="0"/>
              </a:spcAft>
              <a:buSzPts val="1800"/>
              <a:buChar char="□"/>
              <a:defRPr/>
            </a:lvl1pPr>
            <a:lvl2pPr marL="975390" lvl="1" indent="-365771" algn="l">
              <a:spcBef>
                <a:spcPts val="384"/>
              </a:spcBef>
              <a:spcAft>
                <a:spcPts val="0"/>
              </a:spcAft>
              <a:buSzPts val="1800"/>
              <a:buChar char="■"/>
              <a:defRPr/>
            </a:lvl2pPr>
            <a:lvl3pPr marL="1463086" lvl="2" indent="-365771" algn="l">
              <a:spcBef>
                <a:spcPts val="384"/>
              </a:spcBef>
              <a:spcAft>
                <a:spcPts val="0"/>
              </a:spcAft>
              <a:buSzPts val="1800"/>
              <a:buChar char="□"/>
              <a:defRPr/>
            </a:lvl3pPr>
            <a:lvl4pPr marL="1950781" lvl="3" indent="-365771" algn="l">
              <a:spcBef>
                <a:spcPts val="384"/>
              </a:spcBef>
              <a:spcAft>
                <a:spcPts val="0"/>
              </a:spcAft>
              <a:buSzPts val="1800"/>
              <a:buChar char="■"/>
              <a:defRPr/>
            </a:lvl4pPr>
            <a:lvl5pPr marL="2438476" lvl="4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2926171" lvl="5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3413867" lvl="6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3901562" lvl="7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4389257" lvl="8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2"/>
          </p:nvPr>
        </p:nvSpPr>
        <p:spPr>
          <a:xfrm>
            <a:off x="4953001" y="1869440"/>
            <a:ext cx="4185920" cy="455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87695" lvl="0" indent="-365771" algn="l">
              <a:spcBef>
                <a:spcPts val="384"/>
              </a:spcBef>
              <a:spcAft>
                <a:spcPts val="0"/>
              </a:spcAft>
              <a:buSzPts val="1800"/>
              <a:buChar char="□"/>
              <a:defRPr/>
            </a:lvl1pPr>
            <a:lvl2pPr marL="975390" lvl="1" indent="-365771" algn="l">
              <a:spcBef>
                <a:spcPts val="384"/>
              </a:spcBef>
              <a:spcAft>
                <a:spcPts val="0"/>
              </a:spcAft>
              <a:buSzPts val="1800"/>
              <a:buChar char="■"/>
              <a:defRPr/>
            </a:lvl2pPr>
            <a:lvl3pPr marL="1463086" lvl="2" indent="-365771" algn="l">
              <a:spcBef>
                <a:spcPts val="384"/>
              </a:spcBef>
              <a:spcAft>
                <a:spcPts val="0"/>
              </a:spcAft>
              <a:buSzPts val="1800"/>
              <a:buChar char="□"/>
              <a:defRPr/>
            </a:lvl3pPr>
            <a:lvl4pPr marL="1950781" lvl="3" indent="-365771" algn="l">
              <a:spcBef>
                <a:spcPts val="384"/>
              </a:spcBef>
              <a:spcAft>
                <a:spcPts val="0"/>
              </a:spcAft>
              <a:buSzPts val="1800"/>
              <a:buChar char="■"/>
              <a:defRPr/>
            </a:lvl4pPr>
            <a:lvl5pPr marL="2438476" lvl="4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2926171" lvl="5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3413867" lvl="6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3901562" lvl="7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4389257" lvl="8" indent="-365771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dt" idx="10"/>
          </p:nvPr>
        </p:nvSpPr>
        <p:spPr>
          <a:xfrm>
            <a:off x="650240" y="6661573"/>
            <a:ext cx="211328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ftr" idx="11"/>
          </p:nvPr>
        </p:nvSpPr>
        <p:spPr>
          <a:xfrm>
            <a:off x="3332480" y="6661573"/>
            <a:ext cx="308864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sldNum" idx="12"/>
          </p:nvPr>
        </p:nvSpPr>
        <p:spPr>
          <a:xfrm>
            <a:off x="6990080" y="6661573"/>
            <a:ext cx="211328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8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12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394" y="855786"/>
            <a:ext cx="5905762" cy="2710860"/>
          </a:xfrm>
        </p:spPr>
        <p:txBody>
          <a:bodyPr bIns="0" anchor="b">
            <a:normAutofit/>
          </a:bodyPr>
          <a:lstStyle>
            <a:lvl1pPr algn="l">
              <a:defRPr sz="576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3394" y="3766619"/>
            <a:ext cx="5905762" cy="104279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07" b="0" cap="all" baseline="0">
                <a:solidFill>
                  <a:schemeClr val="tx1"/>
                </a:solidFill>
              </a:defRPr>
            </a:lvl1pPr>
            <a:lvl2pPr marL="365771" indent="0" algn="ctr">
              <a:buNone/>
              <a:defRPr sz="1600"/>
            </a:lvl2pPr>
            <a:lvl3pPr marL="731543" indent="0" algn="ctr">
              <a:buNone/>
              <a:defRPr sz="1440"/>
            </a:lvl3pPr>
            <a:lvl4pPr marL="1097314" indent="0" algn="ctr">
              <a:buNone/>
              <a:defRPr sz="1280"/>
            </a:lvl4pPr>
            <a:lvl5pPr marL="1463086" indent="0" algn="ctr">
              <a:buNone/>
              <a:defRPr sz="1280"/>
            </a:lvl5pPr>
            <a:lvl6pPr marL="1828857" indent="0" algn="ctr">
              <a:buNone/>
              <a:defRPr sz="1280"/>
            </a:lvl6pPr>
            <a:lvl7pPr marL="2194629" indent="0" algn="ctr">
              <a:buNone/>
              <a:defRPr sz="1280"/>
            </a:lvl7pPr>
            <a:lvl8pPr marL="2560400" indent="0" algn="ctr">
              <a:buNone/>
              <a:defRPr sz="1280"/>
            </a:lvl8pPr>
            <a:lvl9pPr marL="2926171" indent="0" algn="ctr">
              <a:buNone/>
              <a:defRPr sz="128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3394" y="351263"/>
            <a:ext cx="3204724" cy="329814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30350" y="852238"/>
            <a:ext cx="855472" cy="537150"/>
          </a:xfrm>
        </p:spPr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70948" y="852239"/>
            <a:ext cx="0" cy="27144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179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133" y="852238"/>
            <a:ext cx="0" cy="113831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7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5835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72" y="1873206"/>
            <a:ext cx="5893420" cy="2013813"/>
          </a:xfrm>
        </p:spPr>
        <p:txBody>
          <a:bodyPr anchor="b">
            <a:normAutofit/>
          </a:bodyPr>
          <a:lstStyle>
            <a:lvl1pPr algn="l">
              <a:defRPr sz="341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7773" y="4059943"/>
            <a:ext cx="5893420" cy="1080458"/>
          </a:xfrm>
        </p:spPr>
        <p:txBody>
          <a:bodyPr tIns="91440">
            <a:normAutofit/>
          </a:bodyPr>
          <a:lstStyle>
            <a:lvl1pPr marL="0" indent="0" algn="l">
              <a:buNone/>
              <a:defRPr sz="1920">
                <a:solidFill>
                  <a:schemeClr val="tx1"/>
                </a:solidFill>
              </a:defRPr>
            </a:lvl1pPr>
            <a:lvl2pPr marL="36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4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314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86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57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629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4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171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133" y="852238"/>
            <a:ext cx="0" cy="303478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80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75" y="858550"/>
            <a:ext cx="6911382" cy="1129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7773" y="2148198"/>
            <a:ext cx="3285003" cy="366673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4152" y="2148199"/>
            <a:ext cx="3285003" cy="366673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63133" y="852238"/>
            <a:ext cx="0" cy="113831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3368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74" y="857776"/>
            <a:ext cx="6911383" cy="11267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7774" y="2154187"/>
            <a:ext cx="3285003" cy="8554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47" b="0" cap="all" baseline="0">
                <a:solidFill>
                  <a:schemeClr val="accent1"/>
                </a:solidFill>
              </a:defRPr>
            </a:lvl1pPr>
            <a:lvl2pPr marL="365771" indent="0">
              <a:buNone/>
              <a:defRPr sz="160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7774" y="3012555"/>
            <a:ext cx="3285003" cy="282075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4152" y="2157872"/>
            <a:ext cx="3285004" cy="85571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47" b="0" cap="all" baseline="0">
                <a:solidFill>
                  <a:schemeClr val="accent1"/>
                </a:solidFill>
              </a:defRPr>
            </a:lvl1pPr>
            <a:lvl2pPr marL="365771" indent="0">
              <a:buNone/>
              <a:defRPr sz="160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4152" y="3009591"/>
            <a:ext cx="3285004" cy="281319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463133" y="852238"/>
            <a:ext cx="0" cy="113831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22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63133" y="852238"/>
            <a:ext cx="0" cy="113831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28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94C827-8369-4E62-9F8E-4B75E82F9618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F27C4-34D1-409A-A31E-06B87697E96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071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14" y="852238"/>
            <a:ext cx="2484944" cy="2396925"/>
          </a:xfrm>
        </p:spPr>
        <p:txBody>
          <a:bodyPr anchor="b">
            <a:normAutofit/>
          </a:bodyPr>
          <a:lstStyle>
            <a:lvl1pPr algn="l">
              <a:defRPr sz="256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766" y="852239"/>
            <a:ext cx="4083390" cy="4969414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7774" y="3419192"/>
            <a:ext cx="2486398" cy="2398060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365771" indent="0">
              <a:buNone/>
              <a:defRPr sz="1120"/>
            </a:lvl2pPr>
            <a:lvl3pPr marL="731543" indent="0">
              <a:buNone/>
              <a:defRPr sz="960"/>
            </a:lvl3pPr>
            <a:lvl4pPr marL="1097314" indent="0">
              <a:buNone/>
              <a:defRPr sz="800"/>
            </a:lvl4pPr>
            <a:lvl5pPr marL="1463086" indent="0">
              <a:buNone/>
              <a:defRPr sz="800"/>
            </a:lvl5pPr>
            <a:lvl6pPr marL="1828857" indent="0">
              <a:buNone/>
              <a:defRPr sz="800"/>
            </a:lvl6pPr>
            <a:lvl7pPr marL="2194629" indent="0">
              <a:buNone/>
              <a:defRPr sz="800"/>
            </a:lvl7pPr>
            <a:lvl8pPr marL="2560400" indent="0">
              <a:buNone/>
              <a:defRPr sz="800"/>
            </a:lvl8pPr>
            <a:lvl9pPr marL="292617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63133" y="852238"/>
            <a:ext cx="0" cy="239692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908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29602" y="514316"/>
            <a:ext cx="3745479" cy="5492374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614" y="1204814"/>
            <a:ext cx="3363074" cy="1952623"/>
          </a:xfrm>
        </p:spPr>
        <p:txBody>
          <a:bodyPr anchor="b">
            <a:normAutofit/>
          </a:bodyPr>
          <a:lstStyle>
            <a:lvl1pPr>
              <a:defRPr sz="341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16136" y="1197380"/>
            <a:ext cx="2383998" cy="412408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560"/>
            </a:lvl1pPr>
            <a:lvl2pPr marL="365771" indent="0">
              <a:buNone/>
              <a:defRPr sz="2240"/>
            </a:lvl2pPr>
            <a:lvl3pPr marL="731543" indent="0">
              <a:buNone/>
              <a:defRPr sz="1920"/>
            </a:lvl3pPr>
            <a:lvl4pPr marL="1097314" indent="0">
              <a:buNone/>
              <a:defRPr sz="1600"/>
            </a:lvl4pPr>
            <a:lvl5pPr marL="1463086" indent="0">
              <a:buNone/>
              <a:defRPr sz="1600"/>
            </a:lvl5pPr>
            <a:lvl6pPr marL="1828857" indent="0">
              <a:buNone/>
              <a:defRPr sz="1600"/>
            </a:lvl6pPr>
            <a:lvl7pPr marL="2194629" indent="0">
              <a:buNone/>
              <a:defRPr sz="1600"/>
            </a:lvl7pPr>
            <a:lvl8pPr marL="2560400" indent="0">
              <a:buNone/>
              <a:defRPr sz="1600"/>
            </a:lvl8pPr>
            <a:lvl9pPr marL="2926171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7773" y="3355725"/>
            <a:ext cx="3358256" cy="2137325"/>
          </a:xfrm>
        </p:spPr>
        <p:txBody>
          <a:bodyPr>
            <a:normAutofit/>
          </a:bodyPr>
          <a:lstStyle>
            <a:lvl1pPr marL="0" indent="0" algn="l">
              <a:buNone/>
              <a:defRPr sz="1920"/>
            </a:lvl1pPr>
            <a:lvl2pPr marL="365771" indent="0">
              <a:buNone/>
              <a:defRPr sz="1120"/>
            </a:lvl2pPr>
            <a:lvl3pPr marL="731543" indent="0">
              <a:buNone/>
              <a:defRPr sz="960"/>
            </a:lvl3pPr>
            <a:lvl4pPr marL="1097314" indent="0">
              <a:buNone/>
              <a:defRPr sz="800"/>
            </a:lvl4pPr>
            <a:lvl5pPr marL="1463086" indent="0">
              <a:buNone/>
              <a:defRPr sz="800"/>
            </a:lvl5pPr>
            <a:lvl6pPr marL="1828857" indent="0">
              <a:buNone/>
              <a:defRPr sz="800"/>
            </a:lvl6pPr>
            <a:lvl7pPr marL="2194629" indent="0">
              <a:buNone/>
              <a:defRPr sz="800"/>
            </a:lvl7pPr>
            <a:lvl8pPr marL="2560400" indent="0">
              <a:buNone/>
              <a:defRPr sz="800"/>
            </a:lvl8pPr>
            <a:lvl9pPr marL="292617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37773" y="5834514"/>
            <a:ext cx="3363917" cy="341465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8669" y="339884"/>
            <a:ext cx="3363020" cy="34232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63133" y="852238"/>
            <a:ext cx="0" cy="2305199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499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133" y="852238"/>
            <a:ext cx="0" cy="113831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76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9230" y="940020"/>
            <a:ext cx="1176562" cy="488276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7775" y="940020"/>
            <a:ext cx="5556451" cy="488276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2FAF7-AF7D-4FD8-938D-99AE9C9AE1BC}" type="datetime1">
              <a:rPr lang="zh-CN" altLang="en-US" smtClean="0"/>
              <a:pPr>
                <a:defRPr/>
              </a:pPr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E1389-C723-4496-AD22-E39052B56F7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379230" y="767225"/>
            <a:ext cx="1169926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9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8" y="2880926"/>
            <a:ext cx="6770896" cy="1948353"/>
          </a:xfrm>
        </p:spPr>
        <p:txBody>
          <a:bodyPr anchor="b"/>
          <a:lstStyle>
            <a:lvl1pPr algn="l">
              <a:defRPr sz="4267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8" y="4829278"/>
            <a:ext cx="6770896" cy="917760"/>
          </a:xfrm>
        </p:spPr>
        <p:txBody>
          <a:bodyPr anchor="t"/>
          <a:lstStyle>
            <a:lvl1pPr marL="0" indent="0" algn="l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4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650240"/>
            <a:ext cx="6770895" cy="140885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1" y="2304628"/>
            <a:ext cx="3293983" cy="4139490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7151" y="2304630"/>
            <a:ext cx="3293984" cy="4139491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6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9" y="650240"/>
            <a:ext cx="6770894" cy="1408853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9" y="2305049"/>
            <a:ext cx="3296717" cy="614679"/>
          </a:xfrm>
        </p:spPr>
        <p:txBody>
          <a:bodyPr anchor="b">
            <a:noAutofit/>
          </a:bodyPr>
          <a:lstStyle>
            <a:lvl1pPr marL="0" indent="0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39" y="2919730"/>
            <a:ext cx="3296717" cy="352439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4416" y="2305049"/>
            <a:ext cx="3296717" cy="614679"/>
          </a:xfrm>
        </p:spPr>
        <p:txBody>
          <a:bodyPr anchor="b">
            <a:noAutofit/>
          </a:bodyPr>
          <a:lstStyle>
            <a:lvl1pPr marL="0" indent="0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4416" y="2919730"/>
            <a:ext cx="3296717" cy="352439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045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9" y="650240"/>
            <a:ext cx="6770895" cy="140885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33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968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9" y="1598511"/>
            <a:ext cx="2976194" cy="1363697"/>
          </a:xfrm>
        </p:spPr>
        <p:txBody>
          <a:bodyPr anchor="b">
            <a:normAutofit/>
          </a:bodyPr>
          <a:lstStyle>
            <a:lvl1pPr>
              <a:defRPr sz="213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360" y="549254"/>
            <a:ext cx="3611773" cy="58948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39" y="2962207"/>
            <a:ext cx="2976194" cy="2756746"/>
          </a:xfrm>
        </p:spPr>
        <p:txBody>
          <a:bodyPr>
            <a:normAutofit/>
          </a:bodyPr>
          <a:lstStyle>
            <a:lvl1pPr marL="0" indent="0">
              <a:buNone/>
              <a:defRPr sz="1493"/>
            </a:lvl1pPr>
            <a:lvl2pPr marL="365771" indent="0">
              <a:buNone/>
              <a:defRPr sz="1120"/>
            </a:lvl2pPr>
            <a:lvl3pPr marL="731543" indent="0">
              <a:buNone/>
              <a:defRPr sz="960"/>
            </a:lvl3pPr>
            <a:lvl4pPr marL="1097314" indent="0">
              <a:buNone/>
              <a:defRPr sz="800"/>
            </a:lvl4pPr>
            <a:lvl5pPr marL="1463086" indent="0">
              <a:buNone/>
              <a:defRPr sz="800"/>
            </a:lvl5pPr>
            <a:lvl6pPr marL="1828857" indent="0">
              <a:buNone/>
              <a:defRPr sz="800"/>
            </a:lvl6pPr>
            <a:lvl7pPr marL="2194629" indent="0">
              <a:buNone/>
              <a:defRPr sz="800"/>
            </a:lvl7pPr>
            <a:lvl8pPr marL="2560400" indent="0">
              <a:buNone/>
              <a:defRPr sz="800"/>
            </a:lvl8pPr>
            <a:lvl9pPr marL="292617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19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9" y="5120640"/>
            <a:ext cx="6770895" cy="604521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239" y="650240"/>
            <a:ext cx="6770895" cy="4102099"/>
          </a:xfrm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39" y="5725161"/>
            <a:ext cx="6770895" cy="718959"/>
          </a:xfrm>
        </p:spPr>
        <p:txBody>
          <a:bodyPr>
            <a:normAutofit/>
          </a:bodyPr>
          <a:lstStyle>
            <a:lvl1pPr marL="0" indent="0">
              <a:buNone/>
              <a:defRPr sz="128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57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031" y="-9032"/>
            <a:ext cx="9781125" cy="7333264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39" y="650240"/>
            <a:ext cx="6770894" cy="1408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9" y="2304630"/>
            <a:ext cx="6770895" cy="41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5608" y="6444121"/>
            <a:ext cx="729741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240" y="6444121"/>
            <a:ext cx="4931171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4321" y="6444121"/>
            <a:ext cx="546814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1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sldNum="0" hdr="0" ftr="0" dt="0"/>
  <p:txStyles>
    <p:titleStyle>
      <a:lvl1pPr algn="l" defTabSz="487695" rtl="0" eaLnBrk="1" latinLnBrk="0" hangingPunct="1">
        <a:spcBef>
          <a:spcPct val="0"/>
        </a:spcBef>
        <a:buNone/>
        <a:defRPr sz="384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71" indent="-365771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19238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9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06933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94629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150116"/>
            <a:ext cx="9753600" cy="442381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873" b="-2873"/>
          <a:stretch/>
        </p:blipFill>
        <p:spPr>
          <a:xfrm>
            <a:off x="0" y="6573926"/>
            <a:ext cx="9753600" cy="7632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7775" y="858155"/>
            <a:ext cx="6911382" cy="1119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7775" y="2150116"/>
            <a:ext cx="6911382" cy="3680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22978" y="352395"/>
            <a:ext cx="2526178" cy="329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74" y="351263"/>
            <a:ext cx="4204887" cy="329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240" y="852238"/>
            <a:ext cx="848796" cy="537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987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82690"/>
            <a:ext cx="97536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2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413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43848" indent="-243848" algn="l" defTabSz="731543" rtl="0" eaLnBrk="1" latinLnBrk="0" hangingPunct="1">
        <a:lnSpc>
          <a:spcPct val="120000"/>
        </a:lnSpc>
        <a:spcBef>
          <a:spcPts val="10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31543" indent="-243848" algn="l" defTabSz="731543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19238" indent="-243848" algn="l" defTabSz="731543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6933" indent="-243848" algn="l" defTabSz="731543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93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629" indent="-243848" algn="l" defTabSz="731543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8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8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8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8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120000"/>
        </a:lnSpc>
        <a:spcBef>
          <a:spcPts val="5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8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ocs.google.com/forms/d/e/1FAIpQLSe4tBbfhqwT_qkDWqqYAubQ2PLu7xQbdZjKTGZnGnUUko9AoA/viewform?usp=sf_lin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ocs.google.com/forms/d/e/1FAIpQLSdSdpQpFT7BN_UcMpEgM-_5EMNAf0WRfUUCgy-NXzY5rpj5gg/viewform?usp=sf_lin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3.xml"/><Relationship Id="rId18" Type="http://schemas.openxmlformats.org/officeDocument/2006/relationships/customXml" Target="../ink/ink7.xml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customXml" Target="../ink/ink2.xml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0.png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0.png"/><Relationship Id="rId5" Type="http://schemas.openxmlformats.org/officeDocument/2006/relationships/image" Target="../media/image15.png"/><Relationship Id="rId15" Type="http://schemas.openxmlformats.org/officeDocument/2006/relationships/customXml" Target="../ink/ink5.xml"/><Relationship Id="rId10" Type="http://schemas.openxmlformats.org/officeDocument/2006/relationships/customXml" Target="../ink/ink1.xml"/><Relationship Id="rId19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28.jpg"/><Relationship Id="rId1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0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slide" Target="slide26.xml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customXml" Target="../ink/ink9.xml"/><Relationship Id="rId4" Type="http://schemas.openxmlformats.org/officeDocument/2006/relationships/image" Target="../media/image53.jpeg"/><Relationship Id="rId9" Type="http://schemas.openxmlformats.org/officeDocument/2006/relationships/slide" Target="slide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0kK90lSPjg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jpeg"/><Relationship Id="rId4" Type="http://schemas.openxmlformats.org/officeDocument/2006/relationships/image" Target="../media/image12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"/>
          <p:cNvGrpSpPr/>
          <p:nvPr/>
        </p:nvGrpSpPr>
        <p:grpSpPr>
          <a:xfrm>
            <a:off x="1035664" y="64711"/>
            <a:ext cx="10700177" cy="7382250"/>
            <a:chOff x="836602" y="-1938018"/>
            <a:chExt cx="11218812" cy="9843000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836602" y="-1938018"/>
              <a:ext cx="8054630" cy="92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400" b="1" i="0" u="none" strike="noStrike" cap="none" dirty="0">
                  <a:solidFill>
                    <a:schemeClr val="tx1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普仁</a:t>
              </a:r>
              <a:r>
                <a:rPr lang="en-US" sz="2400" b="1" i="0" u="none" strike="noStrike" cap="none" dirty="0" err="1">
                  <a:solidFill>
                    <a:schemeClr val="tx1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國小</a:t>
              </a:r>
              <a:r>
                <a:rPr lang="zh-TW" altLang="en-US" sz="2400" b="1" i="0" u="none" strike="noStrike" cap="none" dirty="0">
                  <a:solidFill>
                    <a:schemeClr val="tx1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 </a:t>
              </a:r>
              <a:r>
                <a:rPr lang="zh-TW" altLang="en-US" sz="34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一</a:t>
              </a:r>
              <a:r>
                <a:rPr lang="en-US" sz="34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年</a:t>
              </a:r>
              <a:r>
                <a:rPr lang="zh-TW" altLang="en-US" sz="3400" b="1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平</a:t>
              </a:r>
              <a:r>
                <a:rPr lang="en-US" sz="34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班</a:t>
              </a:r>
              <a:r>
                <a:rPr lang="zh-TW" altLang="en-US" sz="44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 </a:t>
              </a: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親師座談</a:t>
              </a:r>
              <a:r>
                <a:rPr lang="zh-TW" altLang="en-US" sz="3200" b="1" i="0" u="none" strike="noStrike" cap="none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會</a:t>
              </a:r>
              <a:endParaRPr sz="3200" dirty="0">
                <a:solidFill>
                  <a:schemeClr val="tx1"/>
                </a:solidFill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5612914" y="7026194"/>
              <a:ext cx="6442500" cy="878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3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202</a:t>
              </a:r>
              <a:r>
                <a:rPr lang="en-US" altLang="zh-TW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/</a:t>
              </a:r>
              <a:r>
                <a:rPr lang="en-US" altLang="zh-TW" sz="2799" b="1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08</a:t>
              </a: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/</a:t>
              </a:r>
              <a:r>
                <a:rPr lang="en-US" altLang="zh-TW" sz="2799" b="1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24</a:t>
              </a:r>
              <a:endParaRPr sz="2799" b="1" i="0" u="none" strike="noStrike" cap="none" dirty="0">
                <a:solidFill>
                  <a:srgbClr val="EB7D4E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00" name="Google Shape;100;p1"/>
          <p:cNvSpPr/>
          <p:nvPr/>
        </p:nvSpPr>
        <p:spPr>
          <a:xfrm>
            <a:off x="751970" y="827675"/>
            <a:ext cx="1250429" cy="695693"/>
          </a:xfrm>
          <a:custGeom>
            <a:avLst/>
            <a:gdLst/>
            <a:ahLst/>
            <a:cxnLst/>
            <a:rect l="l" t="t" r="r" b="b"/>
            <a:pathLst>
              <a:path w="1250429" h="695693" extrusionOk="0">
                <a:moveTo>
                  <a:pt x="0" y="0"/>
                </a:moveTo>
                <a:lnTo>
                  <a:pt x="1250429" y="0"/>
                </a:lnTo>
                <a:lnTo>
                  <a:pt x="1250429" y="695693"/>
                </a:lnTo>
                <a:lnTo>
                  <a:pt x="0" y="695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1"/>
          <p:cNvSpPr/>
          <p:nvPr/>
        </p:nvSpPr>
        <p:spPr>
          <a:xfrm>
            <a:off x="7830756" y="445153"/>
            <a:ext cx="1774359" cy="1267966"/>
          </a:xfrm>
          <a:custGeom>
            <a:avLst/>
            <a:gdLst/>
            <a:ahLst/>
            <a:cxnLst/>
            <a:rect l="l" t="t" r="r" b="b"/>
            <a:pathLst>
              <a:path w="3901440" h="2911450" extrusionOk="0">
                <a:moveTo>
                  <a:pt x="0" y="0"/>
                </a:moveTo>
                <a:lnTo>
                  <a:pt x="3901440" y="0"/>
                </a:lnTo>
                <a:lnTo>
                  <a:pt x="3901440" y="2911450"/>
                </a:lnTo>
                <a:lnTo>
                  <a:pt x="0" y="2911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1"/>
          <p:cNvSpPr/>
          <p:nvPr/>
        </p:nvSpPr>
        <p:spPr>
          <a:xfrm rot="-515714">
            <a:off x="-2048837" y="5712405"/>
            <a:ext cx="10326119" cy="1764828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1"/>
          <p:cNvSpPr/>
          <p:nvPr/>
        </p:nvSpPr>
        <p:spPr>
          <a:xfrm rot="-497232">
            <a:off x="-2047279" y="5368971"/>
            <a:ext cx="10324898" cy="1794919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9" name="Google Shape;146;p5">
            <a:extLst>
              <a:ext uri="{FF2B5EF4-FFF2-40B4-BE49-F238E27FC236}">
                <a16:creationId xmlns:a16="http://schemas.microsoft.com/office/drawing/2014/main" id="{0C08DC0C-D429-4B29-BB11-3A946322FA5E}"/>
              </a:ext>
            </a:extLst>
          </p:cNvPr>
          <p:cNvGrpSpPr/>
          <p:nvPr/>
        </p:nvGrpSpPr>
        <p:grpSpPr>
          <a:xfrm>
            <a:off x="2680451" y="971415"/>
            <a:ext cx="6968913" cy="5364806"/>
            <a:chOff x="2230187" y="921714"/>
            <a:chExt cx="6420277" cy="5364806"/>
          </a:xfrm>
        </p:grpSpPr>
        <p:sp>
          <p:nvSpPr>
            <p:cNvPr id="10" name="Google Shape;147;p5">
              <a:extLst>
                <a:ext uri="{FF2B5EF4-FFF2-40B4-BE49-F238E27FC236}">
                  <a16:creationId xmlns:a16="http://schemas.microsoft.com/office/drawing/2014/main" id="{EEED85BE-BB03-43D0-AD61-25DDFC63D89B}"/>
                </a:ext>
              </a:extLst>
            </p:cNvPr>
            <p:cNvSpPr/>
            <p:nvPr/>
          </p:nvSpPr>
          <p:spPr>
            <a:xfrm>
              <a:off x="4053201" y="2955930"/>
              <a:ext cx="4597263" cy="3330590"/>
            </a:xfrm>
            <a:custGeom>
              <a:avLst/>
              <a:gdLst/>
              <a:ahLst/>
              <a:cxnLst/>
              <a:rect l="l" t="t" r="r" b="b"/>
              <a:pathLst>
                <a:path w="1823331" h="2238071" extrusionOk="0">
                  <a:moveTo>
                    <a:pt x="1811901" y="27940"/>
                  </a:moveTo>
                  <a:cubicBezTo>
                    <a:pt x="1803011" y="24130"/>
                    <a:pt x="1794121" y="21590"/>
                    <a:pt x="1785231" y="21590"/>
                  </a:cubicBezTo>
                  <a:cubicBezTo>
                    <a:pt x="1758561" y="20320"/>
                    <a:pt x="1731415" y="20320"/>
                    <a:pt x="1702735" y="17780"/>
                  </a:cubicBezTo>
                  <a:cubicBezTo>
                    <a:pt x="1637181" y="12700"/>
                    <a:pt x="1572993" y="6350"/>
                    <a:pt x="1507439" y="3810"/>
                  </a:cubicBezTo>
                  <a:cubicBezTo>
                    <a:pt x="1454176" y="1270"/>
                    <a:pt x="1402279" y="3810"/>
                    <a:pt x="1349017" y="2540"/>
                  </a:cubicBezTo>
                  <a:cubicBezTo>
                    <a:pt x="1325800" y="2540"/>
                    <a:pt x="1302583" y="0"/>
                    <a:pt x="1279366" y="2540"/>
                  </a:cubicBezTo>
                  <a:cubicBezTo>
                    <a:pt x="1223371" y="10160"/>
                    <a:pt x="1167377" y="11430"/>
                    <a:pt x="1110018" y="8890"/>
                  </a:cubicBezTo>
                  <a:cubicBezTo>
                    <a:pt x="1081338" y="7620"/>
                    <a:pt x="1052658" y="7620"/>
                    <a:pt x="1023978" y="7620"/>
                  </a:cubicBezTo>
                  <a:cubicBezTo>
                    <a:pt x="972081" y="7620"/>
                    <a:pt x="920184" y="7620"/>
                    <a:pt x="868287" y="6350"/>
                  </a:cubicBezTo>
                  <a:cubicBezTo>
                    <a:pt x="813659" y="5080"/>
                    <a:pt x="275570" y="2540"/>
                    <a:pt x="222307" y="1270"/>
                  </a:cubicBezTo>
                  <a:cubicBezTo>
                    <a:pt x="178605" y="0"/>
                    <a:pt x="136268" y="1270"/>
                    <a:pt x="92565" y="1270"/>
                  </a:cubicBezTo>
                  <a:cubicBezTo>
                    <a:pt x="6252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5634"/>
                    <a:pt x="16510" y="232319"/>
                    <a:pt x="17780" y="327308"/>
                  </a:cubicBezTo>
                  <a:cubicBezTo>
                    <a:pt x="19050" y="423993"/>
                    <a:pt x="17780" y="520678"/>
                    <a:pt x="16510" y="619060"/>
                  </a:cubicBezTo>
                  <a:cubicBezTo>
                    <a:pt x="15240" y="719138"/>
                    <a:pt x="2540" y="1769106"/>
                    <a:pt x="2540" y="1869184"/>
                  </a:cubicBezTo>
                  <a:cubicBezTo>
                    <a:pt x="2540" y="1967565"/>
                    <a:pt x="1270" y="2065946"/>
                    <a:pt x="0" y="2164328"/>
                  </a:cubicBezTo>
                  <a:cubicBezTo>
                    <a:pt x="0" y="2183461"/>
                    <a:pt x="3810" y="2193621"/>
                    <a:pt x="15240" y="2198701"/>
                  </a:cubicBezTo>
                  <a:cubicBezTo>
                    <a:pt x="22860" y="2202511"/>
                    <a:pt x="31750" y="2205051"/>
                    <a:pt x="40640" y="2206321"/>
                  </a:cubicBezTo>
                  <a:cubicBezTo>
                    <a:pt x="91199" y="2211401"/>
                    <a:pt x="143096" y="2215211"/>
                    <a:pt x="194993" y="2220291"/>
                  </a:cubicBezTo>
                  <a:cubicBezTo>
                    <a:pt x="223673" y="2222831"/>
                    <a:pt x="252353" y="2227911"/>
                    <a:pt x="281033" y="2229181"/>
                  </a:cubicBezTo>
                  <a:cubicBezTo>
                    <a:pt x="328833" y="2231721"/>
                    <a:pt x="861459" y="2232991"/>
                    <a:pt x="909259" y="2234261"/>
                  </a:cubicBezTo>
                  <a:cubicBezTo>
                    <a:pt x="916087" y="2234261"/>
                    <a:pt x="922916" y="2234261"/>
                    <a:pt x="929744" y="2234261"/>
                  </a:cubicBezTo>
                  <a:cubicBezTo>
                    <a:pt x="962521" y="2234261"/>
                    <a:pt x="996664" y="2232991"/>
                    <a:pt x="1029441" y="2232991"/>
                  </a:cubicBezTo>
                  <a:cubicBezTo>
                    <a:pt x="1067681" y="2232991"/>
                    <a:pt x="1104555" y="2234261"/>
                    <a:pt x="1142795" y="2234261"/>
                  </a:cubicBezTo>
                  <a:cubicBezTo>
                    <a:pt x="1198789" y="2234261"/>
                    <a:pt x="1256148" y="2234261"/>
                    <a:pt x="1312142" y="2234261"/>
                  </a:cubicBezTo>
                  <a:cubicBezTo>
                    <a:pt x="1364039" y="2234261"/>
                    <a:pt x="1415936" y="2235531"/>
                    <a:pt x="1467833" y="2236801"/>
                  </a:cubicBezTo>
                  <a:cubicBezTo>
                    <a:pt x="1491050" y="2236801"/>
                    <a:pt x="1515633" y="2238071"/>
                    <a:pt x="1538850" y="2238071"/>
                  </a:cubicBezTo>
                  <a:cubicBezTo>
                    <a:pt x="1613964" y="2236801"/>
                    <a:pt x="1687712" y="2230451"/>
                    <a:pt x="1762371" y="2230451"/>
                  </a:cubicBezTo>
                  <a:cubicBezTo>
                    <a:pt x="1766181" y="2230451"/>
                    <a:pt x="1771261" y="2227911"/>
                    <a:pt x="1775071" y="2225371"/>
                  </a:cubicBezTo>
                  <a:cubicBezTo>
                    <a:pt x="1780151" y="2221561"/>
                    <a:pt x="1782691" y="2215211"/>
                    <a:pt x="1785231" y="2212671"/>
                  </a:cubicBezTo>
                  <a:cubicBezTo>
                    <a:pt x="1786501" y="2152454"/>
                    <a:pt x="1787771" y="2081212"/>
                    <a:pt x="1789041" y="2009971"/>
                  </a:cubicBezTo>
                  <a:cubicBezTo>
                    <a:pt x="1790311" y="1899716"/>
                    <a:pt x="1800471" y="841266"/>
                    <a:pt x="1801741" y="731011"/>
                  </a:cubicBezTo>
                  <a:cubicBezTo>
                    <a:pt x="1801741" y="664858"/>
                    <a:pt x="1803011" y="598705"/>
                    <a:pt x="1804281" y="532552"/>
                  </a:cubicBezTo>
                  <a:cubicBezTo>
                    <a:pt x="1805551" y="461310"/>
                    <a:pt x="1806821" y="390068"/>
                    <a:pt x="1809361" y="318827"/>
                  </a:cubicBezTo>
                  <a:cubicBezTo>
                    <a:pt x="1810631" y="276421"/>
                    <a:pt x="1810631" y="232319"/>
                    <a:pt x="1815711" y="189913"/>
                  </a:cubicBezTo>
                  <a:cubicBezTo>
                    <a:pt x="1820791" y="139026"/>
                    <a:pt x="1823331" y="89835"/>
                    <a:pt x="1822061" y="44450"/>
                  </a:cubicBezTo>
                  <a:cubicBezTo>
                    <a:pt x="1822061" y="38100"/>
                    <a:pt x="1818251" y="30480"/>
                    <a:pt x="1811901" y="27940"/>
                  </a:cubicBezTo>
                  <a:close/>
                </a:path>
              </a:pathLst>
            </a:custGeom>
            <a:solidFill>
              <a:srgbClr val="FEEF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96838"/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1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輔導    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6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補充教材費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230</a:t>
              </a:r>
            </a:p>
            <a:p>
              <a:pPr marL="96838"/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2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藍卡    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7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放學路線調查表</a:t>
              </a:r>
              <a:endParaRPr lang="en-US" altLang="zh-TW" sz="2800" b="1" dirty="0">
                <a:solidFill>
                  <a:srgbClr val="1C5C99"/>
                </a:solidFill>
                <a:latin typeface="Microsoft JhengHei"/>
                <a:ea typeface="Microsoft JhengHei"/>
                <a:sym typeface="Microsoft JhengHei"/>
              </a:endParaRPr>
            </a:p>
            <a:p>
              <a:pPr marL="96838"/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3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用藥    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8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學生卡</a:t>
              </a:r>
              <a:endParaRPr lang="en-US" altLang="zh-TW" sz="2800" b="1" dirty="0">
                <a:solidFill>
                  <a:srgbClr val="1C5C99"/>
                </a:solidFill>
                <a:latin typeface="Microsoft JhengHei"/>
                <a:ea typeface="Microsoft JhengHei"/>
                <a:sym typeface="Microsoft JhengHei"/>
              </a:endParaRPr>
            </a:p>
            <a:p>
              <a:pPr marL="96838" lvl="0"/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4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含氟    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9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聯絡簿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(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家庭防災卡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)</a:t>
              </a:r>
            </a:p>
            <a:p>
              <a:pPr marL="96838"/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5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志工  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(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封面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+</a:t>
              </a:r>
              <a:r>
                <a:rPr lang="zh-TW" altLang="en-US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資料欄*</a:t>
              </a:r>
              <a:r>
                <a:rPr lang="en-US" altLang="zh-TW" sz="2800" b="1" dirty="0">
                  <a:solidFill>
                    <a:srgbClr val="1C5C99"/>
                  </a:solidFill>
                  <a:latin typeface="Microsoft JhengHei"/>
                  <a:ea typeface="Microsoft JhengHei"/>
                  <a:sym typeface="Microsoft JhengHei"/>
                </a:rPr>
                <a:t>2)</a:t>
              </a:r>
            </a:p>
            <a:p>
              <a:pPr marL="96838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altLang="zh-TW" sz="2800" b="1" dirty="0">
                <a:solidFill>
                  <a:srgbClr val="1C5C99"/>
                </a:solidFill>
                <a:latin typeface="Microsoft JhengHei"/>
                <a:ea typeface="Microsoft JhengHei"/>
                <a:sym typeface="Microsoft JhengHei"/>
              </a:endParaRPr>
            </a:p>
          </p:txBody>
        </p:sp>
        <p:sp>
          <p:nvSpPr>
            <p:cNvPr id="13" name="Google Shape;150;p5">
              <a:extLst>
                <a:ext uri="{FF2B5EF4-FFF2-40B4-BE49-F238E27FC236}">
                  <a16:creationId xmlns:a16="http://schemas.microsoft.com/office/drawing/2014/main" id="{24AA6010-B0A6-41AE-A4FF-827624BC1C3F}"/>
                </a:ext>
              </a:extLst>
            </p:cNvPr>
            <p:cNvSpPr txBox="1"/>
            <p:nvPr/>
          </p:nvSpPr>
          <p:spPr>
            <a:xfrm>
              <a:off x="2230187" y="921714"/>
              <a:ext cx="3144052" cy="620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96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6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華康中圓體(P)" panose="020F0500000000000000" pitchFamily="34" charset="-120"/>
                  <a:ea typeface="華康中圓體(P)" panose="020F0500000000000000" pitchFamily="34" charset="-120"/>
                </a:rPr>
                <a:t>等待時間</a:t>
              </a:r>
              <a:endParaRPr sz="3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endParaRPr>
            </a:p>
          </p:txBody>
        </p:sp>
      </p:grpSp>
      <p:sp>
        <p:nvSpPr>
          <p:cNvPr id="14" name="文字版面配置區 5">
            <a:extLst>
              <a:ext uri="{FF2B5EF4-FFF2-40B4-BE49-F238E27FC236}">
                <a16:creationId xmlns:a16="http://schemas.microsoft.com/office/drawing/2014/main" id="{76514C0E-1147-47DB-B9B4-BA0EB29BBC57}"/>
              </a:ext>
            </a:extLst>
          </p:cNvPr>
          <p:cNvSpPr txBox="1">
            <a:spLocks/>
          </p:cNvSpPr>
          <p:nvPr/>
        </p:nvSpPr>
        <p:spPr>
          <a:xfrm>
            <a:off x="263037" y="2550706"/>
            <a:ext cx="4396211" cy="49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None/>
            </a:pPr>
            <a:r>
              <a:rPr lang="en-US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B.</a:t>
            </a:r>
            <a:r>
              <a:rPr lang="zh-TW" altLang="en-US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加入</a:t>
            </a:r>
            <a:r>
              <a:rPr lang="zh-TW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一年</a:t>
            </a:r>
            <a:r>
              <a:rPr lang="zh-TW" altLang="en-US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平</a:t>
            </a:r>
            <a:r>
              <a:rPr lang="zh-TW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班</a:t>
            </a:r>
            <a:r>
              <a:rPr lang="en-US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  <a:sym typeface="Arial"/>
              </a:rPr>
              <a:t>LINE</a:t>
            </a:r>
            <a:r>
              <a:rPr lang="zh-TW" altLang="en-US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盡量設定孩子名稱 ，例：晴晴媽咪或入群後留言告知是哪位寶貝的家長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 descr="爱心素材-爱心图片-爱心素材图片下载-觅知网">
            <a:extLst>
              <a:ext uri="{FF2B5EF4-FFF2-40B4-BE49-F238E27FC236}">
                <a16:creationId xmlns:a16="http://schemas.microsoft.com/office/drawing/2014/main" id="{A0DFCA9A-50FD-47F9-BDDC-00449D37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74" y="669736"/>
            <a:ext cx="1550670" cy="15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214A0F5-2FAD-46DA-9398-1697BC4DF3B0}"/>
              </a:ext>
            </a:extLst>
          </p:cNvPr>
          <p:cNvSpPr/>
          <p:nvPr/>
        </p:nvSpPr>
        <p:spPr>
          <a:xfrm>
            <a:off x="5209272" y="2681287"/>
            <a:ext cx="395012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  <a:sym typeface="Microsoft JhengHei"/>
              </a:rPr>
              <a:t>C.</a:t>
            </a:r>
            <a:r>
              <a:rPr lang="zh-TW" altLang="en-US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  <a:sym typeface="Microsoft JhengHei"/>
              </a:rPr>
              <a:t>需填寫並繳交資料</a:t>
            </a:r>
            <a:endParaRPr lang="zh-TW" altLang="en-US" sz="3300" b="1" dirty="0">
              <a:solidFill>
                <a:srgbClr val="7030A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AAA7AE-4249-4439-AE62-A1DCEF902FEF}"/>
              </a:ext>
            </a:extLst>
          </p:cNvPr>
          <p:cNvSpPr/>
          <p:nvPr/>
        </p:nvSpPr>
        <p:spPr>
          <a:xfrm>
            <a:off x="284328" y="1920324"/>
            <a:ext cx="140294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  <a:sym typeface="Microsoft JhengHei"/>
              </a:rPr>
              <a:t>A.</a:t>
            </a:r>
            <a:r>
              <a:rPr lang="zh-TW" altLang="en-US" sz="3300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  <a:sym typeface="Microsoft JhengHei"/>
              </a:rPr>
              <a:t>簽到</a:t>
            </a:r>
            <a:endParaRPr lang="zh-TW" altLang="en-US" sz="3300" b="1" dirty="0">
              <a:solidFill>
                <a:srgbClr val="7030A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F91D90-0EE0-43E6-9D9D-D9CB0C5CA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06" y="4071878"/>
            <a:ext cx="2987785" cy="3042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4424983" y="6950186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6048466" y="6482049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648865" y="6717932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908589" y="6717932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3979751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文具用品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8252106-4AFD-41C6-B500-6E4C51A6637F}"/>
              </a:ext>
            </a:extLst>
          </p:cNvPr>
          <p:cNvGrpSpPr/>
          <p:nvPr/>
        </p:nvGrpSpPr>
        <p:grpSpPr>
          <a:xfrm>
            <a:off x="6155226" y="4725809"/>
            <a:ext cx="3698440" cy="2935067"/>
            <a:chOff x="6055160" y="4712677"/>
            <a:chExt cx="3698440" cy="2935067"/>
          </a:xfrm>
        </p:grpSpPr>
        <p:pic>
          <p:nvPicPr>
            <p:cNvPr id="12" name="Picture 6" descr="卡通告示牌图片素材免费下载-卡通告示牌设计素材-佳库网">
              <a:extLst>
                <a:ext uri="{FF2B5EF4-FFF2-40B4-BE49-F238E27FC236}">
                  <a16:creationId xmlns:a16="http://schemas.microsoft.com/office/drawing/2014/main" id="{6ACF036B-6D0E-498C-A787-CD80E8E597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3"/>
            <a:stretch/>
          </p:blipFill>
          <p:spPr bwMode="auto">
            <a:xfrm rot="21445349">
              <a:off x="6055160" y="4712677"/>
              <a:ext cx="3698440" cy="2935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FDB6D5D-35B0-4C9C-A6AA-1D9E9FBE4F33}"/>
                </a:ext>
              </a:extLst>
            </p:cNvPr>
            <p:cNvSpPr/>
            <p:nvPr/>
          </p:nvSpPr>
          <p:spPr>
            <a:xfrm rot="21402142">
              <a:off x="6570591" y="5525953"/>
              <a:ext cx="2894969" cy="871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ts val="3200"/>
                </a:lnSpc>
              </a:pP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以上文具用品請貼上</a:t>
              </a:r>
              <a:endPara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  <a:p>
              <a:pPr eaLnBrk="1" hangingPunct="1">
                <a:lnSpc>
                  <a:spcPts val="3200"/>
                </a:lnSpc>
              </a:pP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姓名貼，以免遺失。</a:t>
              </a:r>
              <a:endPara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09C9AFB6-CB89-44D2-990E-0DD56928B38F}"/>
              </a:ext>
            </a:extLst>
          </p:cNvPr>
          <p:cNvSpPr txBox="1">
            <a:spLocks noChangeArrowheads="1"/>
          </p:cNvSpPr>
          <p:nvPr/>
        </p:nvSpPr>
        <p:spPr>
          <a:xfrm>
            <a:off x="1557186" y="1504917"/>
            <a:ext cx="6447260" cy="58948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鉛筆盒</a:t>
            </a:r>
          </a:p>
          <a:p>
            <a:pPr lvl="1" eaLnBrk="1" hangingPunct="1">
              <a:buClr>
                <a:srgbClr val="CC0000"/>
              </a:buClr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＊建議無特殊功能的鉛筆盒，以免孩子上課玩耍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buClr>
                <a:srgbClr val="CC0000"/>
              </a:buClr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＊一般鉛筆</a:t>
            </a:r>
            <a:r>
              <a:rPr lang="en-US" altLang="zh-TW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3~4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枝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buClr>
                <a:srgbClr val="CC0000"/>
              </a:buClr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en-US" altLang="zh-TW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15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公分尺、橡皮擦和彩虹筆。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buClr>
                <a:srgbClr val="CC0000"/>
              </a:buClr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＊請每日在家削好鉛筆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水壺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＊在家先裝半杯水即可</a:t>
            </a:r>
            <a:r>
              <a:rPr lang="en-US" altLang="zh-TW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減輕重量</a:t>
            </a:r>
            <a:r>
              <a:rPr lang="en-US" altLang="zh-TW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lvl="1">
              <a:lnSpc>
                <a:spcPts val="3800"/>
              </a:lnSpc>
              <a:spcBef>
                <a:spcPts val="1800"/>
              </a:spcBef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件輕便雨衣 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&amp; 5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個兒童口罩</a:t>
            </a:r>
            <a:r>
              <a:rPr lang="zh-TW" altLang="en-US" sz="3600" dirty="0"/>
              <a:t> </a:t>
            </a:r>
            <a:endParaRPr lang="en-US" altLang="zh-TW" sz="3600" dirty="0"/>
          </a:p>
          <a:p>
            <a:pPr lvl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＊請在外層塑膠套寫上姓名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zh-TW" altLang="en-US" sz="35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80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4424983" y="6950186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6048466" y="6482049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648865" y="6717932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908589" y="6717932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4377213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其他注意事項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(1)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988DB20-1460-4F35-BF5D-F68D3D36C604}"/>
              </a:ext>
            </a:extLst>
          </p:cNvPr>
          <p:cNvSpPr txBox="1">
            <a:spLocks noChangeArrowheads="1"/>
          </p:cNvSpPr>
          <p:nvPr/>
        </p:nvSpPr>
        <p:spPr>
          <a:xfrm>
            <a:off x="1375888" y="1404681"/>
            <a:ext cx="8001000" cy="51469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＊建議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每日</a:t>
            </a:r>
            <a:r>
              <a:rPr lang="en-US" altLang="zh-TW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7:30-7:40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間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到校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r>
              <a:rPr lang="zh-TW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才有充足的時間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zh-TW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可以交作業、抄聯絡簿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盡量在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7:50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前進教室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到校前請務必用完早餐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，以免孩子帶了早餐到校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卻忘了或沒時間吃，影響孩子生長發育</a:t>
            </a: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請勿讓孩子帶貴重物品、貴重文具或</a:t>
            </a:r>
            <a:r>
              <a:rPr lang="en-US" altLang="zh-TW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3C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產品到校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遺失或損壞都是大家不樂見的情況</a:t>
            </a:r>
          </a:p>
          <a:p>
            <a:pPr>
              <a:lnSpc>
                <a:spcPts val="38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＊除了第一天外，其它時間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接送請止於校門口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，停車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也遵照校方規定，以免便利自己卻不便他人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800"/>
              </a:lnSpc>
            </a:pP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en-US" altLang="zh-TW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請勿將汽機車停放在黃色格線上</a:t>
            </a:r>
            <a:r>
              <a:rPr lang="en-US" altLang="zh-TW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>
              <a:lnSpc>
                <a:spcPts val="3800"/>
              </a:lnSpc>
            </a:pPr>
            <a:r>
              <a:rPr lang="en-US" altLang="zh-TW" sz="2400" b="1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b="1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請不要讓孩子帶零食、餅乾、糖果、含糖飲料到校</a:t>
            </a:r>
          </a:p>
        </p:txBody>
      </p:sp>
    </p:spTree>
    <p:extLst>
      <p:ext uri="{BB962C8B-B14F-4D97-AF65-F5344CB8AC3E}">
        <p14:creationId xmlns:p14="http://schemas.microsoft.com/office/powerpoint/2010/main" val="305747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4031087" y="6292163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5654570" y="5824026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254969" y="6059909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514693" y="6059909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4377213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其他注意事項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550A763-9701-4FE9-B5D3-33843EC95238}"/>
              </a:ext>
            </a:extLst>
          </p:cNvPr>
          <p:cNvSpPr txBox="1">
            <a:spLocks noChangeArrowheads="1"/>
          </p:cNvSpPr>
          <p:nvPr/>
        </p:nvSpPr>
        <p:spPr>
          <a:xfrm>
            <a:off x="1668952" y="1685901"/>
            <a:ext cx="7131501" cy="36316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2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請家長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每日簽閱家庭聯絡簿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，逐一檢查及確認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孩子的作業，</a:t>
            </a:r>
            <a:r>
              <a:rPr lang="zh-TW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以便了解孩子的學習狀況。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每天睡前讓孩子整理書包及作業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書本、物品帶齊全，孩子上課會更專心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zh-TW" sz="24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請</a:t>
            </a:r>
            <a:r>
              <a:rPr lang="zh-TW" altLang="en-US" sz="2400" kern="1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避免</a:t>
            </a:r>
            <a:r>
              <a:rPr lang="zh-TW" altLang="zh-TW" sz="24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讓孩子</a:t>
            </a:r>
            <a:r>
              <a:rPr lang="zh-TW" altLang="zh-TW" sz="2400" kern="1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帶</a:t>
            </a:r>
            <a:r>
              <a:rPr lang="zh-TW" altLang="zh-TW" sz="2400" u="sng" kern="1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零食、糖果及含糖飲料</a:t>
            </a:r>
            <a:r>
              <a:rPr lang="zh-TW" altLang="zh-TW" sz="24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至學校</a:t>
            </a:r>
            <a:r>
              <a:rPr lang="zh-TW" altLang="zh-TW" sz="24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400" b="1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引導重於責備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，期待孩子在親師雙方的合作下，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會在一個健康快樂的環境中成長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200"/>
              </a:lnSpc>
            </a:pP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endParaRPr lang="zh-TW" altLang="en-US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0025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>
            <a:extLst>
              <a:ext uri="{FF2B5EF4-FFF2-40B4-BE49-F238E27FC236}">
                <a16:creationId xmlns:a16="http://schemas.microsoft.com/office/drawing/2014/main" id="{696372EA-BF40-4BCC-A472-52D2ADEB20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79629" y="233681"/>
            <a:ext cx="8412480" cy="1060450"/>
          </a:xfrm>
        </p:spPr>
        <p:txBody>
          <a:bodyPr anchor="ctr"/>
          <a:lstStyle/>
          <a:p>
            <a:pPr marL="0" indent="0" eaLnBrk="1" hangingPunct="1"/>
            <a:r>
              <a:rPr lang="zh-TW" altLang="en-US" sz="3520" dirty="0">
                <a:ea typeface="文鼎粗隸"/>
                <a:cs typeface="文鼎粗隸"/>
              </a:rPr>
              <a:t>    </a:t>
            </a:r>
            <a:r>
              <a:rPr lang="zh-CN" altLang="en-US" sz="3520" b="1" dirty="0">
                <a:ea typeface="文鼎粗隸"/>
                <a:cs typeface="文鼎粗隸"/>
              </a:rPr>
              <a:t>成績計算說明</a:t>
            </a:r>
          </a:p>
        </p:txBody>
      </p:sp>
      <p:sp>
        <p:nvSpPr>
          <p:cNvPr id="5123" name="內容版面配置區 2">
            <a:extLst>
              <a:ext uri="{FF2B5EF4-FFF2-40B4-BE49-F238E27FC236}">
                <a16:creationId xmlns:a16="http://schemas.microsoft.com/office/drawing/2014/main" id="{4EDC96A2-BE4A-42E4-82ED-D607F21007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7347" y="1201238"/>
            <a:ext cx="11254539" cy="4076700"/>
          </a:xfrm>
        </p:spPr>
        <p:txBody>
          <a:bodyPr>
            <a:normAutofit fontScale="25000" lnSpcReduction="20000"/>
          </a:bodyPr>
          <a:lstStyle/>
          <a:p>
            <a:pPr algn="l" eaLnBrk="1" hangingPunct="1"/>
            <a:r>
              <a:rPr lang="zh-TW" altLang="en-US" sz="11200" b="1" dirty="0">
                <a:ea typeface="文鼎海報體"/>
                <a:cs typeface="文鼎海報體"/>
              </a:rPr>
              <a:t>◎</a:t>
            </a:r>
            <a:r>
              <a:rPr lang="zh-CN" altLang="en-US" sz="11200" b="1" dirty="0">
                <a:ea typeface="文鼎海報體"/>
                <a:cs typeface="文鼎海報體"/>
              </a:rPr>
              <a:t>國語：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zh-CN" altLang="en-US" sz="11200" b="1" dirty="0">
                <a:ea typeface="文鼎海報體"/>
                <a:cs typeface="文鼎海報體"/>
              </a:rPr>
              <a:t>平時考成績計算項目如下：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en-US" altLang="zh-TW" sz="11200" b="1" dirty="0">
                <a:ea typeface="文鼎海報體"/>
                <a:cs typeface="文鼎海報體"/>
              </a:rPr>
              <a:t>1.</a:t>
            </a:r>
            <a:r>
              <a:rPr lang="zh-CN" altLang="en-US" sz="11200" b="1" dirty="0">
                <a:ea typeface="文鼎海報體"/>
                <a:cs typeface="文鼎海報體"/>
              </a:rPr>
              <a:t>國語聽寫分數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en-US" altLang="zh-TW" sz="11200" b="1" dirty="0">
                <a:ea typeface="文鼎海報體"/>
                <a:cs typeface="文鼎海報體"/>
              </a:rPr>
              <a:t>2.</a:t>
            </a:r>
            <a:r>
              <a:rPr lang="zh-CN" altLang="en-US" sz="11200" b="1" dirty="0">
                <a:ea typeface="文鼎海報體"/>
                <a:cs typeface="文鼎海報體"/>
              </a:rPr>
              <a:t>國語平時考考卷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zh-TW" altLang="en-US" sz="11200" b="1" dirty="0">
                <a:ea typeface="文鼎海報體"/>
                <a:cs typeface="文鼎海報體"/>
              </a:rPr>
              <a:t>◎</a:t>
            </a:r>
            <a:r>
              <a:rPr lang="zh-CN" altLang="en-US" sz="11200" b="1" dirty="0">
                <a:ea typeface="文鼎海報體"/>
                <a:cs typeface="文鼎海報體"/>
              </a:rPr>
              <a:t>數學：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zh-CN" altLang="en-US" sz="11200" b="1" dirty="0">
                <a:ea typeface="文鼎海報體"/>
                <a:cs typeface="文鼎海報體"/>
              </a:rPr>
              <a:t>平時考成績計算項目如下：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en-US" altLang="zh-TW" sz="11200" b="1" dirty="0">
                <a:ea typeface="文鼎海報體"/>
                <a:cs typeface="文鼎海報體"/>
              </a:rPr>
              <a:t>1.</a:t>
            </a:r>
            <a:r>
              <a:rPr lang="zh-CN" altLang="en-US" sz="11200" b="1" dirty="0">
                <a:ea typeface="文鼎海報體"/>
                <a:cs typeface="文鼎海報體"/>
              </a:rPr>
              <a:t>數學</a:t>
            </a:r>
            <a:r>
              <a:rPr lang="zh-TW" altLang="en-US" sz="11200" b="1" dirty="0">
                <a:ea typeface="文鼎海報體"/>
                <a:cs typeface="文鼎海報體"/>
              </a:rPr>
              <a:t>課本和</a:t>
            </a:r>
            <a:r>
              <a:rPr lang="zh-CN" altLang="en-US" sz="11200" b="1" dirty="0">
                <a:ea typeface="文鼎海報體"/>
                <a:cs typeface="文鼎海報體"/>
              </a:rPr>
              <a:t>習作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en-US" altLang="zh-TW" sz="11200" b="1" dirty="0">
                <a:ea typeface="文鼎海報體"/>
                <a:cs typeface="文鼎海報體"/>
              </a:rPr>
              <a:t>2.</a:t>
            </a:r>
            <a:r>
              <a:rPr lang="zh-CN" altLang="en-US" sz="11200" b="1" dirty="0">
                <a:ea typeface="文鼎海報體"/>
                <a:cs typeface="文鼎海報體"/>
              </a:rPr>
              <a:t>數學平時考考卷</a:t>
            </a:r>
            <a:endParaRPr lang="en-US" altLang="zh-CN" sz="11200" b="1" dirty="0">
              <a:ea typeface="文鼎海報體"/>
              <a:cs typeface="文鼎海報體"/>
            </a:endParaRPr>
          </a:p>
          <a:p>
            <a:pPr algn="l" eaLnBrk="1" hangingPunct="1"/>
            <a:r>
              <a:rPr lang="zh-TW" altLang="en-US" sz="11200" b="1" dirty="0">
                <a:ea typeface="文鼎海報體"/>
                <a:cs typeface="文鼎海報體"/>
              </a:rPr>
              <a:t>◎班級排名不公開</a:t>
            </a:r>
            <a:endParaRPr lang="en-US" altLang="zh-TW" sz="11200" b="1" dirty="0">
              <a:ea typeface="文鼎海報體"/>
              <a:cs typeface="文鼎海報體"/>
            </a:endParaRPr>
          </a:p>
          <a:p>
            <a:pPr algn="l" eaLnBrk="1" hangingPunct="1"/>
            <a:endParaRPr lang="zh-CN" altLang="en-US" sz="4000" b="1" dirty="0"/>
          </a:p>
          <a:p>
            <a:pPr algn="l" eaLnBrk="1" hangingPunct="1"/>
            <a:endParaRPr lang="zh-CN" altLang="en-US" sz="2240" dirty="0"/>
          </a:p>
          <a:p>
            <a:pPr algn="l" eaLnBrk="1" hangingPunct="1"/>
            <a:endParaRPr lang="zh-CN" altLang="en-US" sz="2240" dirty="0"/>
          </a:p>
          <a:p>
            <a:pPr algn="l" eaLnBrk="1" hangingPunct="1"/>
            <a:endParaRPr lang="zh-CN" altLang="en-US" sz="2240" dirty="0"/>
          </a:p>
        </p:txBody>
      </p:sp>
    </p:spTree>
    <p:extLst>
      <p:ext uri="{BB962C8B-B14F-4D97-AF65-F5344CB8AC3E}">
        <p14:creationId xmlns:p14="http://schemas.microsoft.com/office/powerpoint/2010/main" val="251687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>
            <a:extLst>
              <a:ext uri="{FF2B5EF4-FFF2-40B4-BE49-F238E27FC236}">
                <a16:creationId xmlns:a16="http://schemas.microsoft.com/office/drawing/2014/main" id="{696372EA-BF40-4BCC-A472-52D2ADEB20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89940" y="384175"/>
            <a:ext cx="8412480" cy="1060450"/>
          </a:xfrm>
        </p:spPr>
        <p:txBody>
          <a:bodyPr anchor="ctr"/>
          <a:lstStyle/>
          <a:p>
            <a:r>
              <a:rPr lang="zh-TW" altLang="en-US" sz="4400" kern="1200" dirty="0">
                <a:solidFill>
                  <a:srgbClr val="000000"/>
                </a:solidFill>
                <a:latin typeface="Calibri Light"/>
                <a:ea typeface="SimSun"/>
                <a:cs typeface="+mj-cs"/>
                <a:sym typeface="新細明體" panose="02020500000000000000" pitchFamily="18" charset="-120"/>
              </a:rPr>
              <a:t>學生請假及離校辦法</a:t>
            </a:r>
            <a:endParaRPr lang="zh-CN" altLang="en-US" sz="3520" dirty="0">
              <a:ea typeface="文鼎粗隸"/>
              <a:cs typeface="文鼎粗隸"/>
            </a:endParaRPr>
          </a:p>
        </p:txBody>
      </p:sp>
      <p:sp>
        <p:nvSpPr>
          <p:cNvPr id="5123" name="內容版面配置區 2">
            <a:extLst>
              <a:ext uri="{FF2B5EF4-FFF2-40B4-BE49-F238E27FC236}">
                <a16:creationId xmlns:a16="http://schemas.microsoft.com/office/drawing/2014/main" id="{4EDC96A2-BE4A-42E4-82ED-D607F21007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2845" y="2324100"/>
            <a:ext cx="8412480" cy="4076700"/>
          </a:xfrm>
        </p:spPr>
        <p:txBody>
          <a:bodyPr/>
          <a:lstStyle/>
          <a:p>
            <a:pPr algn="l" eaLnBrk="1" hangingPunct="1"/>
            <a:endParaRPr lang="zh-CN" altLang="en-US" sz="2240" dirty="0"/>
          </a:p>
          <a:p>
            <a:pPr algn="l" eaLnBrk="1" hangingPunct="1"/>
            <a:endParaRPr lang="zh-CN" altLang="en-US" sz="2240" dirty="0"/>
          </a:p>
          <a:p>
            <a:pPr algn="l" eaLnBrk="1" hangingPunct="1"/>
            <a:endParaRPr lang="zh-CN" altLang="en-US" sz="2240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2D95DD-1834-41EB-896D-E7AE590484F2}"/>
              </a:ext>
            </a:extLst>
          </p:cNvPr>
          <p:cNvSpPr txBox="1">
            <a:spLocks/>
          </p:cNvSpPr>
          <p:nvPr/>
        </p:nvSpPr>
        <p:spPr bwMode="auto">
          <a:xfrm>
            <a:off x="0" y="2049462"/>
            <a:ext cx="9753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新細明體" panose="02020500000000000000" pitchFamily="18" charset="-120"/>
              </a:defRPr>
            </a:lvl1pPr>
            <a:lvl2pPr marL="685800" lvl="1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pitchFamily="18" charset="-120"/>
              </a:defRPr>
            </a:lvl2pPr>
            <a:lvl3pPr marL="1143000" lvl="2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pitchFamily="18" charset="-120"/>
              </a:defRPr>
            </a:lvl3pPr>
            <a:lvl4pPr marL="1600200" lvl="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pitchFamily="18" charset="-120"/>
              </a:defRPr>
            </a:lvl4pPr>
            <a:lvl5pPr marL="2057400" lvl="4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pitchFamily="18" charset="-120"/>
              </a:defRPr>
            </a:lvl5pPr>
            <a:lvl6pPr marL="2514600" lvl="5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charset="-120"/>
              </a:defRPr>
            </a:lvl6pPr>
            <a:lvl7pPr marL="2971800" lvl="6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charset="-120"/>
              </a:defRPr>
            </a:lvl7pPr>
            <a:lvl8pPr marL="3429000" lvl="7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charset="-120"/>
              </a:defRPr>
            </a:lvl8pPr>
            <a:lvl9pPr marL="3886200" lvl="8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  <a:sym typeface="新細明體" panose="02020500000000000000" charset="-12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請參閱聯絡簿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學生於當日早上八點未請假及未到校者，導師會以電話和家長聯繫，小朋友如果要請假，請家長以聯絡簿、電話或簡訊提早告知老師即可。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如果中途離校，請記得跟班級導師申請離校同意書，交給警衛室後即可以離校。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學生請事、病假超過三日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含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以上者，請附上證明文件，長假單請家長自行在班級網頁下載，填妥後附在聯絡簿給班級導師。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116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988A6-434F-46C5-AC62-33C605F9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spc="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學校圖書館借還書事項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56A915-36CE-4A62-815C-0CC647888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150116"/>
            <a:ext cx="9639300" cy="3680654"/>
          </a:xfrm>
        </p:spPr>
        <p:txBody>
          <a:bodyPr>
            <a:normAutofit fontScale="47500" lnSpcReduction="20000"/>
          </a:bodyPr>
          <a:lstStyle/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學生證請讓孩子自行保管好，遺失需花工本費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50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元補發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借書證每次可借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2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本書，借閱時間以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14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天為限。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當天借的書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,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不能當天還。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書籍逾期電腦系統會自動出現停借處分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,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逾期幾天則停借幾天。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書籍遺失敬請照價賠償或購買相同書籍作為賠償。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休館時及放學後請勿至圖書館還書。</a:t>
            </a:r>
            <a:endParaRPr lang="en-US" altLang="zh-TW" sz="51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若逾期書籍已還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,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仍接到逾期單</a:t>
            </a:r>
            <a:r>
              <a:rPr lang="en-US" altLang="zh-TW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,</a:t>
            </a:r>
            <a:r>
              <a:rPr lang="zh-TW" altLang="en-US" sz="51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請告知圖書館確認。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156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EA8C00-7B97-4051-8214-65FBB6F9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-177799"/>
            <a:ext cx="8046720" cy="622300"/>
          </a:xfrm>
        </p:spPr>
        <p:txBody>
          <a:bodyPr/>
          <a:lstStyle/>
          <a:p>
            <a:r>
              <a:rPr lang="zh-TW" altLang="en-US" sz="3600" b="1" spc="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                      </a:t>
            </a:r>
            <a:r>
              <a:rPr lang="zh-CN" altLang="en-US" sz="3600" b="1" spc="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本學期重要行事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82D059-DAED-4B06-87C1-FA1A7DCF9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330200"/>
            <a:ext cx="9359900" cy="6985001"/>
          </a:xfrm>
        </p:spPr>
        <p:txBody>
          <a:bodyPr>
            <a:normAutofit fontScale="92500" lnSpcReduction="10000"/>
          </a:bodyPr>
          <a:lstStyle/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8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30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星期五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開學正式上課日</a:t>
            </a:r>
            <a:r>
              <a:rPr lang="zh-TW" altLang="en-US" sz="2400" dirty="0">
                <a:solidFill>
                  <a:srgbClr val="000000"/>
                </a:solidFill>
                <a:latin typeface="新細明體" panose="02020500000000000000" pitchFamily="18" charset="-120"/>
                <a:sym typeface="新細明體" panose="02020500000000000000" pitchFamily="18" charset="-120"/>
              </a:rPr>
              <a:t>，課後照顧班開始上課</a:t>
            </a:r>
            <a:r>
              <a:rPr lang="en-US" altLang="zh-TW" sz="2400" dirty="0">
                <a:solidFill>
                  <a:srgbClr val="000000"/>
                </a:solidFill>
                <a:latin typeface="新細明體" panose="02020500000000000000" pitchFamily="18" charset="-120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新細明體" panose="02020500000000000000" pitchFamily="18" charset="-120"/>
                <a:sym typeface="新細明體" panose="02020500000000000000" pitchFamily="18" charset="-120"/>
              </a:rPr>
              <a:t>供應營養午餐</a:t>
            </a:r>
            <a:r>
              <a:rPr lang="en-US" altLang="zh-TW" sz="2400" dirty="0">
                <a:solidFill>
                  <a:srgbClr val="000000"/>
                </a:solidFill>
                <a:latin typeface="新細明體" panose="02020500000000000000" pitchFamily="18" charset="-120"/>
                <a:sym typeface="新細明體" panose="02020500000000000000" pitchFamily="18" charset="-120"/>
              </a:rPr>
              <a:t>)</a:t>
            </a:r>
            <a:endParaRPr lang="en-US" altLang="zh-TW" sz="24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9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09~10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11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: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全校身高</a:t>
            </a:r>
            <a:r>
              <a:rPr lang="zh-TW" altLang="en-US" sz="2400" dirty="0">
                <a:solidFill>
                  <a:srgbClr val="000000"/>
                </a:solidFill>
                <a:latin typeface="新細明體" panose="02020500000000000000" pitchFamily="18" charset="-120"/>
                <a:sym typeface="新細明體" panose="02020500000000000000" pitchFamily="18" charset="-120"/>
              </a:rPr>
              <a:t>、體重、頭蝨、立體感檢查、視力檢查</a:t>
            </a:r>
            <a:endParaRPr lang="en-US" altLang="zh-TW" sz="24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9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17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星期二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中秋節放假一天</a:t>
            </a:r>
            <a:endParaRPr lang="en-US" altLang="zh-TW" sz="24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09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 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24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 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25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星期二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星期三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一、四年級留尿液、蟯蟲初檢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(9/25 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醫院收檢體 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10:00)</a:t>
            </a:r>
            <a:endParaRPr lang="en-US" altLang="zh-TW" sz="24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08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一四年級學檢、新生心電圖檢查</a:t>
            </a:r>
            <a:endParaRPr lang="en-US" altLang="zh-TW" sz="2400" dirty="0">
              <a:solidFill>
                <a:srgbClr val="000000"/>
              </a:solidFill>
              <a:ea typeface="SimSun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四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雙十連假</a:t>
            </a:r>
            <a:endParaRPr lang="en-US" altLang="zh-TW" sz="24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18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星期五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全校流感疫苗接種</a:t>
            </a:r>
            <a:endParaRPr lang="en-US" altLang="zh-TW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26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星期六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全校運動會</a:t>
            </a:r>
            <a:endParaRPr lang="en-US" altLang="zh-TW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10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28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星期一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運動會補假一天</a:t>
            </a:r>
            <a:endParaRPr lang="en-US" altLang="zh-TW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11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6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三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國語期中考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注音大會考</a:t>
            </a:r>
            <a:r>
              <a:rPr lang="en-US" altLang="zh-TW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12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3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星期二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  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:</a:t>
            </a:r>
            <a:r>
              <a:rPr lang="zh-TW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一年級戶外教育</a:t>
            </a:r>
            <a:endParaRPr lang="en-US" altLang="zh-TW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12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16~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一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~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星期五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 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聖誕節活動</a:t>
            </a:r>
            <a:endParaRPr lang="en-US" altLang="zh-TW" sz="24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114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年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星期一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元旦放假一天</a:t>
            </a:r>
            <a:endParaRPr lang="en-US" altLang="zh-TW" sz="24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07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CN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國語期末考</a:t>
            </a:r>
            <a:endParaRPr lang="en-US" altLang="zh-CN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08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三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CN" altLang="en-US" sz="2400" b="1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數學期末考</a:t>
            </a:r>
            <a:endParaRPr lang="en-US" altLang="zh-CN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20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休業式、課後照顧班結束日</a:t>
            </a:r>
            <a:endParaRPr lang="en-US" altLang="zh-CN" sz="24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20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日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星期六</a:t>
            </a:r>
            <a:r>
              <a:rPr lang="en-US" altLang="zh-TW" sz="2400" dirty="0">
                <a:solidFill>
                  <a:srgbClr val="000000"/>
                </a:solidFill>
                <a:ea typeface="文鼎古印體"/>
                <a:cs typeface="文鼎古印體"/>
                <a:sym typeface="新細明體" panose="02020500000000000000" pitchFamily="18" charset="-120"/>
              </a:rPr>
              <a:t>):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寒假開始 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114/01/21(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至 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114/02/10(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一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，</a:t>
            </a:r>
            <a:r>
              <a:rPr lang="en-US" altLang="zh-TW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2/11</a:t>
            </a:r>
            <a:r>
              <a:rPr lang="zh-TW" altLang="en-US" sz="2400" dirty="0">
                <a:solidFill>
                  <a:srgbClr val="000000"/>
                </a:solidFill>
                <a:ea typeface="SimSun"/>
                <a:sym typeface="新細明體" panose="02020500000000000000" pitchFamily="18" charset="-120"/>
              </a:rPr>
              <a:t>（二）開學</a:t>
            </a:r>
            <a:endParaRPr lang="en-US" altLang="zh-CN" sz="2400" b="1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pPr marL="228600" lvl="0" indent="-228600" defTabSz="9144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TW" sz="2700" dirty="0">
              <a:solidFill>
                <a:srgbClr val="000000"/>
              </a:solidFill>
              <a:ea typeface="文鼎古印體"/>
              <a:cs typeface="文鼎古印體"/>
              <a:sym typeface="新細明體" panose="02020500000000000000" pitchFamily="18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578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3925395" y="6652142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5548878" y="6184005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149277" y="6419888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409001" y="6419888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530024" y="450775"/>
            <a:ext cx="5390087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2.</a:t>
            </a:r>
            <a:r>
              <a:rPr lang="en-US" altLang="zh-TW" sz="4400" dirty="0">
                <a:solidFill>
                  <a:srgbClr val="00B050"/>
                </a:solidFill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選舉家長代表3名</a:t>
            </a:r>
            <a:endParaRPr lang="zh-TW" altLang="en-US" sz="4400" dirty="0">
              <a:solidFill>
                <a:srgbClr val="333333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Google Shape;334;p42">
            <a:extLst>
              <a:ext uri="{FF2B5EF4-FFF2-40B4-BE49-F238E27FC236}">
                <a16:creationId xmlns:a16="http://schemas.microsoft.com/office/drawing/2014/main" id="{5FFA3AF7-50C2-4711-B95D-D8CAEECF06A4}"/>
              </a:ext>
            </a:extLst>
          </p:cNvPr>
          <p:cNvSpPr txBox="1">
            <a:spLocks/>
          </p:cNvSpPr>
          <p:nvPr/>
        </p:nvSpPr>
        <p:spPr>
          <a:xfrm>
            <a:off x="1476041" y="1238637"/>
            <a:ext cx="8032651" cy="351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3000" dirty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家長代表3</a:t>
            </a:r>
            <a:r>
              <a:rPr lang="zh-TW" altLang="en-US" sz="3000" dirty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名中</a:t>
            </a:r>
            <a:r>
              <a:rPr lang="en-US" sz="3000" dirty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推舉出1名家長委員        </a:t>
            </a:r>
          </a:p>
          <a:p>
            <a:pPr>
              <a:buSzPts val="3000"/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家長代表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需加入家長會群組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buSzPts val="3000"/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家長代表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buSzPts val="3000"/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家長代表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endParaRPr lang="en-US" dirty="0">
              <a:solidFill>
                <a:schemeClr val="bg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560"/>
              </a:spcBef>
              <a:buSzPts val="2800"/>
            </a:pPr>
            <a:r>
              <a:rPr lang="en-US" sz="3000" dirty="0" err="1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家長委員的任務</a:t>
            </a:r>
            <a:r>
              <a:rPr lang="en-US" sz="3000" dirty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:</a:t>
            </a:r>
          </a:p>
          <a:p>
            <a:pPr marL="971550" lvl="1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sz="2000" b="1" dirty="0" err="1">
                <a:solidFill>
                  <a:srgbClr val="7030A0"/>
                </a:solidFill>
              </a:rPr>
              <a:t>參加期初</a:t>
            </a:r>
            <a:r>
              <a:rPr lang="zh-TW" altLang="en-US" sz="2000" b="1" dirty="0">
                <a:solidFill>
                  <a:srgbClr val="7030A0"/>
                </a:solidFill>
              </a:rPr>
              <a:t>、</a:t>
            </a:r>
            <a:r>
              <a:rPr lang="en-US" sz="2000" b="1" dirty="0" err="1">
                <a:solidFill>
                  <a:srgbClr val="7030A0"/>
                </a:solidFill>
              </a:rPr>
              <a:t>期末</a:t>
            </a:r>
            <a:r>
              <a:rPr lang="en-US" sz="2000" b="1" u="sng" dirty="0" err="1">
                <a:solidFill>
                  <a:srgbClr val="7030A0"/>
                </a:solidFill>
              </a:rPr>
              <a:t>校務會議</a:t>
            </a:r>
            <a:r>
              <a:rPr lang="en-US" altLang="zh-TW" sz="2000" b="1" dirty="0">
                <a:solidFill>
                  <a:srgbClr val="7030A0"/>
                </a:solidFill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</a:rPr>
              <a:t>週三下午</a:t>
            </a:r>
            <a:r>
              <a:rPr lang="en-US" altLang="zh-TW" sz="2000" b="1" dirty="0">
                <a:solidFill>
                  <a:srgbClr val="7030A0"/>
                </a:solidFill>
              </a:rPr>
              <a:t>)</a:t>
            </a:r>
            <a:endParaRPr lang="en-US" sz="2000" b="1" dirty="0">
              <a:solidFill>
                <a:srgbClr val="7030A0"/>
              </a:solidFill>
            </a:endParaRPr>
          </a:p>
          <a:p>
            <a:pPr marL="971550" lvl="1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sz="2000" b="1" dirty="0" err="1">
                <a:solidFill>
                  <a:srgbClr val="7030A0"/>
                </a:solidFill>
              </a:rPr>
              <a:t>參加期初</a:t>
            </a:r>
            <a:r>
              <a:rPr lang="zh-TW" altLang="en-US" sz="2000" b="1" dirty="0">
                <a:solidFill>
                  <a:srgbClr val="7030A0"/>
                </a:solidFill>
              </a:rPr>
              <a:t>、</a:t>
            </a:r>
            <a:r>
              <a:rPr lang="en-US" sz="2000" b="1" dirty="0" err="1">
                <a:solidFill>
                  <a:srgbClr val="7030A0"/>
                </a:solidFill>
              </a:rPr>
              <a:t>期末</a:t>
            </a:r>
            <a:r>
              <a:rPr lang="en-US" sz="2000" b="1" u="sng" dirty="0" err="1">
                <a:solidFill>
                  <a:srgbClr val="7030A0"/>
                </a:solidFill>
              </a:rPr>
              <a:t>家長委員會會議</a:t>
            </a:r>
            <a:r>
              <a:rPr lang="en-US" altLang="zh-TW" sz="2000" b="1" dirty="0">
                <a:solidFill>
                  <a:srgbClr val="7030A0"/>
                </a:solidFill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</a:rPr>
              <a:t>晚上辦理</a:t>
            </a:r>
            <a:r>
              <a:rPr lang="en-US" altLang="zh-TW" sz="2000" b="1" dirty="0">
                <a:solidFill>
                  <a:srgbClr val="7030A0"/>
                </a:solidFill>
              </a:rPr>
              <a:t>/</a:t>
            </a:r>
            <a:r>
              <a:rPr lang="zh-TW" altLang="en-US" sz="2000" b="1" dirty="0">
                <a:solidFill>
                  <a:srgbClr val="7030A0"/>
                </a:solidFill>
              </a:rPr>
              <a:t>沒空可委託代理人</a:t>
            </a:r>
            <a:r>
              <a:rPr lang="en-US" altLang="zh-TW" sz="2000" b="1" dirty="0">
                <a:solidFill>
                  <a:srgbClr val="7030A0"/>
                </a:solidFill>
              </a:rPr>
              <a:t>)</a:t>
            </a:r>
            <a:endParaRPr lang="en-US" sz="2000" b="1" dirty="0">
              <a:solidFill>
                <a:srgbClr val="7030A0"/>
              </a:solidFill>
            </a:endParaRPr>
          </a:p>
          <a:p>
            <a:pPr marL="971550" lvl="1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sz="2000" b="1" dirty="0" err="1">
                <a:solidFill>
                  <a:srgbClr val="7030A0"/>
                </a:solidFill>
              </a:rPr>
              <a:t>加入</a:t>
            </a:r>
            <a:r>
              <a:rPr lang="en-US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 err="1">
                <a:solidFill>
                  <a:srgbClr val="7030A0"/>
                </a:solidFill>
              </a:rPr>
              <a:t>家長會群組</a:t>
            </a:r>
            <a:r>
              <a:rPr lang="en-US" sz="2000" b="1" dirty="0">
                <a:solidFill>
                  <a:srgbClr val="7030A0"/>
                </a:solidFill>
              </a:rPr>
              <a:t>&gt;</a:t>
            </a:r>
            <a:r>
              <a:rPr lang="zh-TW" altLang="en-US" sz="2000" b="1" dirty="0">
                <a:solidFill>
                  <a:srgbClr val="7030A0"/>
                </a:solidFill>
              </a:rPr>
              <a:t>  </a:t>
            </a: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</a:rPr>
              <a:t>9/27(</a:t>
            </a:r>
            <a:r>
              <a:rPr lang="zh-TW" altLang="en-US" sz="2000" b="1" dirty="0">
                <a:solidFill>
                  <a:schemeClr val="bg1">
                    <a:lumMod val="50000"/>
                  </a:schemeClr>
                </a:solidFill>
              </a:rPr>
              <a:t>三</a:t>
            </a: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zh-TW" altLang="en-US" sz="2000" b="1" dirty="0">
                <a:solidFill>
                  <a:schemeClr val="bg1">
                    <a:lumMod val="50000"/>
                  </a:schemeClr>
                </a:solidFill>
              </a:rPr>
              <a:t>晚上 家長代表大會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Google Shape;336;p42">
            <a:extLst>
              <a:ext uri="{FF2B5EF4-FFF2-40B4-BE49-F238E27FC236}">
                <a16:creationId xmlns:a16="http://schemas.microsoft.com/office/drawing/2014/main" id="{AE8EA840-96E1-4C3C-A288-926CA5C6EEEC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91254" y="1336378"/>
            <a:ext cx="506412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37;p42">
            <a:extLst>
              <a:ext uri="{FF2B5EF4-FFF2-40B4-BE49-F238E27FC236}">
                <a16:creationId xmlns:a16="http://schemas.microsoft.com/office/drawing/2014/main" id="{8D304D25-44B8-468B-8454-D912CDE9FA34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03453" y="2967333"/>
            <a:ext cx="506412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: 按鈕形 3">
            <a:extLst>
              <a:ext uri="{FF2B5EF4-FFF2-40B4-BE49-F238E27FC236}">
                <a16:creationId xmlns:a16="http://schemas.microsoft.com/office/drawing/2014/main" id="{298F242F-E0F5-471C-9674-D7229874BF8E}"/>
              </a:ext>
            </a:extLst>
          </p:cNvPr>
          <p:cNvSpPr/>
          <p:nvPr/>
        </p:nvSpPr>
        <p:spPr>
          <a:xfrm>
            <a:off x="1665071" y="4580348"/>
            <a:ext cx="2710598" cy="826603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家長委員</a:t>
            </a:r>
            <a:r>
              <a:rPr lang="en-US" altLang="zh-TW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(1</a:t>
            </a:r>
            <a:r>
              <a:rPr lang="zh-TW" altLang="en-US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名</a:t>
            </a:r>
            <a:r>
              <a:rPr lang="en-US" altLang="zh-TW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26" name="矩形: 按鈕形 25">
            <a:extLst>
              <a:ext uri="{FF2B5EF4-FFF2-40B4-BE49-F238E27FC236}">
                <a16:creationId xmlns:a16="http://schemas.microsoft.com/office/drawing/2014/main" id="{8945231C-4133-421F-9590-9CBCB18E9C9A}"/>
              </a:ext>
            </a:extLst>
          </p:cNvPr>
          <p:cNvSpPr/>
          <p:nvPr/>
        </p:nvSpPr>
        <p:spPr>
          <a:xfrm>
            <a:off x="4876800" y="4578859"/>
            <a:ext cx="2710598" cy="826603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家長代表</a:t>
            </a:r>
            <a:r>
              <a:rPr lang="en-US" altLang="zh-TW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</a:t>
            </a:r>
            <a:r>
              <a:rPr lang="zh-TW" altLang="en-US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名</a:t>
            </a:r>
            <a:r>
              <a:rPr lang="en-US" altLang="zh-TW" sz="24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587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1073150"/>
            <a:ext cx="8412480" cy="1060450"/>
          </a:xfrm>
        </p:spPr>
        <p:txBody>
          <a:bodyPr>
            <a:normAutofit/>
          </a:bodyPr>
          <a:lstStyle/>
          <a:p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zh-TW" altLang="zh-TW" sz="288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家長委員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(1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表單連結及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QR Code</a:t>
            </a:r>
            <a:endParaRPr lang="zh-TW" altLang="en-US" sz="288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0560" y="5097606"/>
            <a:ext cx="8412480" cy="561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1600" dirty="0">
                <a:hlinkClick r:id="rId2"/>
              </a:rPr>
              <a:t>https://docs.google.com/forms/d/e/1FAIpQLSe4tBbfhqwT_qkDWqqYAubQ2PLu7xQbdZjKTGZnGnUUko9AoA/viewform?usp=sf_link</a:t>
            </a:r>
            <a:endParaRPr lang="zh-TW" altLang="en-US" sz="16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02" y="2204622"/>
            <a:ext cx="2592000" cy="25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0561" y="5732393"/>
            <a:ext cx="8555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家長委員填寫後，請記得也加入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學年度家長會群組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群組連結已貼在家長委員表單中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857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1156785"/>
            <a:ext cx="8412480" cy="1060450"/>
          </a:xfrm>
        </p:spPr>
        <p:txBody>
          <a:bodyPr>
            <a:normAutofit/>
          </a:bodyPr>
          <a:lstStyle/>
          <a:p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zh-TW" altLang="en-US" sz="288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班級代表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表單連結及</a:t>
            </a:r>
            <a:r>
              <a:rPr lang="en-US" altLang="zh-TW" sz="2880" dirty="0">
                <a:latin typeface="標楷體" panose="03000509000000000000" pitchFamily="65" charset="-120"/>
                <a:ea typeface="標楷體" panose="03000509000000000000" pitchFamily="65" charset="-120"/>
              </a:rPr>
              <a:t>QR Code</a:t>
            </a:r>
            <a:endParaRPr lang="zh-TW" altLang="en-US" sz="288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0560" y="5475726"/>
            <a:ext cx="8236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hlinkClick r:id="rId2"/>
              </a:rPr>
              <a:t>https://docs.google.com/forms/d/e/1FAIpQLSdSdpQpFT7BN_UcMpEgM-_5EMNAf0WRfUUCgy-NXzY5rpj5gg/viewform?usp=sf_link</a:t>
            </a:r>
            <a:endParaRPr lang="zh-TW" altLang="en-US" sz="16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208" y="2382174"/>
            <a:ext cx="2592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"/>
          <p:cNvGrpSpPr/>
          <p:nvPr/>
        </p:nvGrpSpPr>
        <p:grpSpPr>
          <a:xfrm>
            <a:off x="1407476" y="1938634"/>
            <a:ext cx="8965382" cy="4091286"/>
            <a:chOff x="717817" y="340963"/>
            <a:chExt cx="9399932" cy="5455048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717817" y="340963"/>
              <a:ext cx="6442500" cy="3919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4800" b="1" i="0" u="none" strike="noStrike" cap="none" dirty="0">
                  <a:solidFill>
                    <a:schemeClr val="tx1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普仁</a:t>
              </a:r>
              <a:r>
                <a:rPr lang="en-US" sz="4800" b="1" i="0" u="none" strike="noStrike" cap="none" dirty="0" err="1">
                  <a:solidFill>
                    <a:schemeClr val="tx1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國小</a:t>
              </a:r>
              <a:endParaRPr sz="4800" b="1" i="0" u="none" strike="noStrike" cap="none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66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一</a:t>
              </a:r>
              <a:r>
                <a:rPr lang="en-US" sz="66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年</a:t>
              </a:r>
              <a:r>
                <a:rPr lang="zh-TW" altLang="en-US" sz="6600" b="1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平</a:t>
              </a:r>
              <a:r>
                <a:rPr lang="en-US" sz="6600" b="1" i="0" u="none" strike="noStrike" cap="none" dirty="0">
                  <a:solidFill>
                    <a:srgbClr val="1C5C99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Microsoft JhengHei"/>
                  <a:sym typeface="Microsoft JhengHei"/>
                </a:rPr>
                <a:t>班</a:t>
              </a:r>
              <a:endParaRPr sz="6600" b="1" i="0" u="none" strike="noStrike" cap="none" dirty="0">
                <a:solidFill>
                  <a:srgbClr val="1C5C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7700" b="1" i="0" u="none" strike="noStrike" cap="none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</a:t>
              </a:r>
              <a:r>
                <a:rPr lang="en-US" sz="7700" b="1" i="0" u="none" strike="noStrike" cap="none" dirty="0" err="1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親師座談</a:t>
              </a:r>
              <a:r>
                <a:rPr lang="zh-TW" altLang="en-US" sz="7700" b="1" i="0" u="none" strike="noStrike" cap="none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會</a:t>
              </a:r>
              <a:endParaRPr sz="7700" dirty="0">
                <a:solidFill>
                  <a:schemeClr val="tx1"/>
                </a:solidFill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3675249" y="4917223"/>
              <a:ext cx="6442500" cy="878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3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202</a:t>
              </a:r>
              <a:r>
                <a:rPr lang="en-US" altLang="zh-TW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/</a:t>
              </a:r>
              <a:r>
                <a:rPr lang="en-US" altLang="zh-TW" sz="2799" b="1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08</a:t>
              </a:r>
              <a:r>
                <a:rPr lang="en-US" sz="2799" b="1" i="0" u="none" strike="noStrike" cap="none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/</a:t>
              </a:r>
              <a:r>
                <a:rPr lang="en-US" altLang="zh-TW" sz="2799" b="1" dirty="0">
                  <a:solidFill>
                    <a:srgbClr val="EB7D4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24</a:t>
              </a:r>
              <a:endParaRPr sz="2799" b="1" i="0" u="none" strike="noStrike" cap="none" dirty="0">
                <a:solidFill>
                  <a:srgbClr val="EB7D4E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00" name="Google Shape;100;p1"/>
          <p:cNvSpPr/>
          <p:nvPr/>
        </p:nvSpPr>
        <p:spPr>
          <a:xfrm>
            <a:off x="751970" y="827675"/>
            <a:ext cx="1250429" cy="695693"/>
          </a:xfrm>
          <a:custGeom>
            <a:avLst/>
            <a:gdLst/>
            <a:ahLst/>
            <a:cxnLst/>
            <a:rect l="l" t="t" r="r" b="b"/>
            <a:pathLst>
              <a:path w="1250429" h="695693" extrusionOk="0">
                <a:moveTo>
                  <a:pt x="0" y="0"/>
                </a:moveTo>
                <a:lnTo>
                  <a:pt x="1250429" y="0"/>
                </a:lnTo>
                <a:lnTo>
                  <a:pt x="1250429" y="695693"/>
                </a:lnTo>
                <a:lnTo>
                  <a:pt x="0" y="695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1"/>
          <p:cNvSpPr/>
          <p:nvPr/>
        </p:nvSpPr>
        <p:spPr>
          <a:xfrm>
            <a:off x="6083620" y="1445705"/>
            <a:ext cx="2937050" cy="2233161"/>
          </a:xfrm>
          <a:custGeom>
            <a:avLst/>
            <a:gdLst/>
            <a:ahLst/>
            <a:cxnLst/>
            <a:rect l="l" t="t" r="r" b="b"/>
            <a:pathLst>
              <a:path w="3901440" h="2911450" extrusionOk="0">
                <a:moveTo>
                  <a:pt x="0" y="0"/>
                </a:moveTo>
                <a:lnTo>
                  <a:pt x="3901440" y="0"/>
                </a:lnTo>
                <a:lnTo>
                  <a:pt x="3901440" y="2911450"/>
                </a:lnTo>
                <a:lnTo>
                  <a:pt x="0" y="2911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1"/>
          <p:cNvSpPr/>
          <p:nvPr/>
        </p:nvSpPr>
        <p:spPr>
          <a:xfrm rot="-515714">
            <a:off x="752867" y="6048858"/>
            <a:ext cx="10326119" cy="1764828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1"/>
          <p:cNvSpPr/>
          <p:nvPr/>
        </p:nvSpPr>
        <p:spPr>
          <a:xfrm rot="-497232">
            <a:off x="567662" y="5911610"/>
            <a:ext cx="10324898" cy="1794919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43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5944827" y="6661912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7568310" y="6193775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5168709" y="6429658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6428433" y="6429658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1989270" y="450775"/>
            <a:ext cx="5930842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3.</a:t>
            </a:r>
            <a:r>
              <a:rPr lang="en-US" altLang="zh-TW" sz="4400" dirty="0">
                <a:solidFill>
                  <a:srgbClr val="00B050"/>
                </a:solidFill>
              </a:rPr>
              <a:t> </a:t>
            </a:r>
            <a:r>
              <a:rPr lang="zh-TW" altLang="en-US" sz="4400" dirty="0">
                <a:solidFill>
                  <a:srgbClr val="3333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本學期使用教材明細</a:t>
            </a:r>
          </a:p>
        </p:txBody>
      </p:sp>
      <p:pic>
        <p:nvPicPr>
          <p:cNvPr id="18" name="Google Shape;337;p42">
            <a:extLst>
              <a:ext uri="{FF2B5EF4-FFF2-40B4-BE49-F238E27FC236}">
                <a16:creationId xmlns:a16="http://schemas.microsoft.com/office/drawing/2014/main" id="{8D304D25-44B8-468B-8454-D912CDE9FA34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57933" y="5714561"/>
            <a:ext cx="506412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260E8D44-D5A1-423E-87B9-4C8CCFD05EA9}"/>
              </a:ext>
            </a:extLst>
          </p:cNvPr>
          <p:cNvSpPr txBox="1">
            <a:spLocks noChangeArrowheads="1"/>
          </p:cNvSpPr>
          <p:nvPr/>
        </p:nvSpPr>
        <p:spPr>
          <a:xfrm>
            <a:off x="4940156" y="1504183"/>
            <a:ext cx="4353951" cy="4925475"/>
          </a:xfrm>
          <a:prstGeom prst="rect">
            <a:avLst/>
          </a:prstGeom>
          <a:extLst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國語習作：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數學習作：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生活習作：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作業練習簿：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    英文：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  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    國語：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    數學：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    生活：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聯絡簿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課表將於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8/30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發放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6DD60A9-79AE-4388-B135-B31E6D3D1278}"/>
              </a:ext>
            </a:extLst>
          </p:cNvPr>
          <p:cNvSpPr txBox="1">
            <a:spLocks noChangeArrowheads="1"/>
          </p:cNvSpPr>
          <p:nvPr/>
        </p:nvSpPr>
        <p:spPr>
          <a:xfrm>
            <a:off x="586205" y="1600639"/>
            <a:ext cx="8707902" cy="4925475"/>
          </a:xfrm>
          <a:prstGeom prst="rect">
            <a:avLst/>
          </a:prstGeom>
          <a:extLst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閩語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/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客語：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國語課本：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數學課本：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生活課本：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健體課本：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</a:p>
          <a:p>
            <a:pPr>
              <a:lnSpc>
                <a:spcPts val="3120"/>
              </a:lnSpc>
              <a:defRPr/>
            </a:pPr>
            <a:r>
              <a:rPr lang="zh-TW" altLang="en-US" sz="20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●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英語課本：</a:t>
            </a:r>
            <a:r>
              <a:rPr lang="en-US" altLang="zh-TW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本</a:t>
            </a:r>
            <a:endParaRPr lang="en-US" altLang="zh-TW" sz="2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86E74B-C6B9-4D10-9E51-9C4C02766034}"/>
              </a:ext>
            </a:extLst>
          </p:cNvPr>
          <p:cNvSpPr/>
          <p:nvPr/>
        </p:nvSpPr>
        <p:spPr>
          <a:xfrm>
            <a:off x="1564345" y="5689931"/>
            <a:ext cx="77106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defRPr/>
            </a:pPr>
            <a:r>
              <a:rPr lang="zh-TW" altLang="en-US" sz="2400" u="sng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檢視過後請協助貼姓名貼並寫上班級、座號，</a:t>
            </a:r>
            <a:endParaRPr lang="en-US" altLang="zh-TW" sz="2400" u="sng" dirty="0">
              <a:solidFill>
                <a:srgbClr val="FF3399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defRPr/>
            </a:pPr>
            <a:r>
              <a:rPr lang="zh-TW" altLang="en-US" sz="2400" u="sng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完成後請放置物櫃。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FA4B09CA-37C5-4610-8F14-824342F6032F}"/>
                  </a:ext>
                </a:extLst>
              </p14:cNvPr>
              <p14:cNvContentPartPr/>
              <p14:nvPr/>
            </p14:nvContentPartPr>
            <p14:xfrm>
              <a:off x="6367553" y="4260083"/>
              <a:ext cx="360" cy="3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FA4B09CA-37C5-4610-8F14-824342F603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8553" y="42514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961723C2-0C92-49CF-B685-E493D3169791}"/>
                  </a:ext>
                </a:extLst>
              </p14:cNvPr>
              <p14:cNvContentPartPr/>
              <p14:nvPr/>
            </p14:nvContentPartPr>
            <p14:xfrm>
              <a:off x="5901353" y="4071083"/>
              <a:ext cx="360" cy="36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961723C2-0C92-49CF-B685-E493D3169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2353" y="40620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7B998556-9CE7-4BCA-B940-C4FBC13E2653}"/>
                  </a:ext>
                </a:extLst>
              </p14:cNvPr>
              <p14:cNvContentPartPr/>
              <p14:nvPr/>
            </p14:nvContentPartPr>
            <p14:xfrm>
              <a:off x="5196473" y="3701363"/>
              <a:ext cx="360" cy="3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7B998556-9CE7-4BCA-B940-C4FBC13E26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7473" y="36927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79FA0125-DA87-490B-9C00-F1F918F9D633}"/>
                  </a:ext>
                </a:extLst>
              </p14:cNvPr>
              <p14:cNvContentPartPr/>
              <p14:nvPr/>
            </p14:nvContentPartPr>
            <p14:xfrm>
              <a:off x="4901633" y="3617123"/>
              <a:ext cx="360" cy="36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79FA0125-DA87-490B-9C00-F1F918F9D6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92633" y="36081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02F68F91-43B6-4A09-A04F-6D997CEFC4EF}"/>
                  </a:ext>
                </a:extLst>
              </p14:cNvPr>
              <p14:cNvContentPartPr/>
              <p14:nvPr/>
            </p14:nvContentPartPr>
            <p14:xfrm>
              <a:off x="4436513" y="3811523"/>
              <a:ext cx="9000" cy="432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02F68F91-43B6-4A09-A04F-6D997CEFC4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27873" y="3802523"/>
                <a:ext cx="266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0FD278EE-9189-4EA0-8A8C-48FB299D5675}"/>
                  </a:ext>
                </a:extLst>
              </p14:cNvPr>
              <p14:cNvContentPartPr/>
              <p14:nvPr/>
            </p14:nvContentPartPr>
            <p14:xfrm>
              <a:off x="4314473" y="3860843"/>
              <a:ext cx="360" cy="36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0FD278EE-9189-4EA0-8A8C-48FB299D56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5473" y="38518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筆跡 8">
                <a:extLst>
                  <a:ext uri="{FF2B5EF4-FFF2-40B4-BE49-F238E27FC236}">
                    <a16:creationId xmlns:a16="http://schemas.microsoft.com/office/drawing/2014/main" id="{B710FAE1-551C-41C4-A953-94A031147546}"/>
                  </a:ext>
                </a:extLst>
              </p14:cNvPr>
              <p14:cNvContentPartPr/>
              <p14:nvPr/>
            </p14:nvContentPartPr>
            <p14:xfrm>
              <a:off x="4439753" y="3921683"/>
              <a:ext cx="7200" cy="4680"/>
            </p14:xfrm>
          </p:contentPart>
        </mc:Choice>
        <mc:Fallback xmlns="">
          <p:pic>
            <p:nvPicPr>
              <p:cNvPr id="9" name="筆跡 8">
                <a:extLst>
                  <a:ext uri="{FF2B5EF4-FFF2-40B4-BE49-F238E27FC236}">
                    <a16:creationId xmlns:a16="http://schemas.microsoft.com/office/drawing/2014/main" id="{B710FAE1-551C-41C4-A953-94A03114754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30753" y="3913043"/>
                <a:ext cx="248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" name="筆跡 9">
                <a:extLst>
                  <a:ext uri="{FF2B5EF4-FFF2-40B4-BE49-F238E27FC236}">
                    <a16:creationId xmlns:a16="http://schemas.microsoft.com/office/drawing/2014/main" id="{72EA5C77-8F8D-44B6-9014-5783185E16BA}"/>
                  </a:ext>
                </a:extLst>
              </p14:cNvPr>
              <p14:cNvContentPartPr/>
              <p14:nvPr/>
            </p14:nvContentPartPr>
            <p14:xfrm>
              <a:off x="5112593" y="4477163"/>
              <a:ext cx="360" cy="360"/>
            </p14:xfrm>
          </p:contentPart>
        </mc:Choice>
        <mc:Fallback xmlns="">
          <p:pic>
            <p:nvPicPr>
              <p:cNvPr id="10" name="筆跡 9">
                <a:extLst>
                  <a:ext uri="{FF2B5EF4-FFF2-40B4-BE49-F238E27FC236}">
                    <a16:creationId xmlns:a16="http://schemas.microsoft.com/office/drawing/2014/main" id="{72EA5C77-8F8D-44B6-9014-5783185E16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03953" y="446816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矩形: 剪去並圓角化單一角落 10">
            <a:extLst>
              <a:ext uri="{FF2B5EF4-FFF2-40B4-BE49-F238E27FC236}">
                <a16:creationId xmlns:a16="http://schemas.microsoft.com/office/drawing/2014/main" id="{03542E1E-5769-4196-A95B-30E3AE97444C}"/>
              </a:ext>
            </a:extLst>
          </p:cNvPr>
          <p:cNvSpPr/>
          <p:nvPr/>
        </p:nvSpPr>
        <p:spPr>
          <a:xfrm>
            <a:off x="1004986" y="6593026"/>
            <a:ext cx="984283" cy="402996"/>
          </a:xfrm>
          <a:prstGeom prst="snip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桌墊</a:t>
            </a:r>
          </a:p>
        </p:txBody>
      </p:sp>
      <p:sp>
        <p:nvSpPr>
          <p:cNvPr id="22" name="矩形: 剪去並圓角化單一角落 21">
            <a:extLst>
              <a:ext uri="{FF2B5EF4-FFF2-40B4-BE49-F238E27FC236}">
                <a16:creationId xmlns:a16="http://schemas.microsoft.com/office/drawing/2014/main" id="{0964755C-834F-4EE9-A874-A5265910E7F1}"/>
              </a:ext>
            </a:extLst>
          </p:cNvPr>
          <p:cNvSpPr/>
          <p:nvPr/>
        </p:nvSpPr>
        <p:spPr>
          <a:xfrm>
            <a:off x="2146653" y="6593026"/>
            <a:ext cx="1487743" cy="402996"/>
          </a:xfrm>
          <a:prstGeom prst="snip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置物櫃籃子</a:t>
            </a:r>
          </a:p>
        </p:txBody>
      </p:sp>
    </p:spTree>
    <p:extLst>
      <p:ext uri="{BB962C8B-B14F-4D97-AF65-F5344CB8AC3E}">
        <p14:creationId xmlns:p14="http://schemas.microsoft.com/office/powerpoint/2010/main" val="271302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5AC286D-48C1-43E7-BD7B-C2999C2D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71" y="115792"/>
            <a:ext cx="6770894" cy="1408853"/>
          </a:xfrm>
        </p:spPr>
        <p:txBody>
          <a:bodyPr anchor="ctr"/>
          <a:lstStyle/>
          <a:p>
            <a:pPr algn="ctr"/>
            <a:r>
              <a:rPr lang="zh-TW" altLang="en-US" sz="5760" dirty="0">
                <a:solidFill>
                  <a:schemeClr val="tx1"/>
                </a:solidFill>
              </a:rPr>
              <a:t>輔導紀錄調查表</a:t>
            </a:r>
            <a:r>
              <a:rPr lang="en-US" altLang="zh-TW" sz="5760" dirty="0">
                <a:solidFill>
                  <a:schemeClr val="tx1"/>
                </a:solidFill>
              </a:rPr>
              <a:t>-1</a:t>
            </a:r>
            <a:endParaRPr lang="zh-TW" altLang="en-US" sz="5760" dirty="0">
              <a:solidFill>
                <a:srgbClr val="FF0000"/>
              </a:solidFill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1F7EEB-FEBA-4094-80D2-5CEFE6F2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7" y="1893085"/>
            <a:ext cx="9078145" cy="4792564"/>
          </a:xfrm>
        </p:spPr>
        <p:txBody>
          <a:bodyPr/>
          <a:lstStyle/>
          <a:p>
            <a:endParaRPr lang="zh-TW" altLang="en-US" sz="25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3569A8-84C4-4372-870D-17254B63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8" y="1489641"/>
            <a:ext cx="5465565" cy="57221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A8B0BAA-0F80-4491-A7CD-D44941612CA2}"/>
              </a:ext>
            </a:extLst>
          </p:cNvPr>
          <p:cNvSpPr txBox="1"/>
          <p:nvPr/>
        </p:nvSpPr>
        <p:spPr>
          <a:xfrm>
            <a:off x="5952744" y="3239822"/>
            <a:ext cx="3194643" cy="166853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依實際狀況填寫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注意單選跟多選的說明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因應性別平等，若看到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en-US" sz="1707" b="1" u="sng" kern="100" dirty="0">
                <a:ln w="0"/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父</a:t>
            </a:r>
            <a:r>
              <a:rPr lang="en-US" altLang="zh-TW" sz="1707" b="1" u="sng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707" b="1" u="sng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母</a:t>
            </a: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之選項，可以以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en-US" sz="1707" b="1" u="sng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第一個先呈現的稱謂</a:t>
            </a: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來做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為該選項的選答參考。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9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5AC286D-48C1-43E7-BD7B-C2999C2D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zh-TW" altLang="en-US" sz="5760" dirty="0">
                <a:solidFill>
                  <a:schemeClr val="tx1"/>
                </a:solidFill>
              </a:rPr>
              <a:t>輔導紀錄調查表</a:t>
            </a:r>
            <a:r>
              <a:rPr lang="en-US" altLang="zh-TW" sz="5760" dirty="0">
                <a:solidFill>
                  <a:schemeClr val="tx1"/>
                </a:solidFill>
              </a:rPr>
              <a:t>-2</a:t>
            </a:r>
            <a:endParaRPr lang="zh-TW" altLang="en-US" sz="5760" dirty="0">
              <a:solidFill>
                <a:srgbClr val="FF0000"/>
              </a:solidFill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1F7EEB-FEBA-4094-80D2-5CEFE6F2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7" y="1893085"/>
            <a:ext cx="9078145" cy="4792564"/>
          </a:xfrm>
        </p:spPr>
        <p:txBody>
          <a:bodyPr/>
          <a:lstStyle/>
          <a:p>
            <a:endParaRPr lang="zh-TW" altLang="en-US" sz="25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A8B0BAA-0F80-4491-A7CD-D44941612CA2}"/>
              </a:ext>
            </a:extLst>
          </p:cNvPr>
          <p:cNvSpPr txBox="1"/>
          <p:nvPr/>
        </p:nvSpPr>
        <p:spPr>
          <a:xfrm>
            <a:off x="6437467" y="3275291"/>
            <a:ext cx="3194643" cy="114313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依實際狀況填寫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最多可選三項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若真的不清楚或不確定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可勾選「無」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3B1938-17EC-402E-A958-CC978489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" y="1893085"/>
            <a:ext cx="6154661" cy="47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5AC286D-48C1-43E7-BD7B-C2999C2D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34" y="157627"/>
            <a:ext cx="6770894" cy="1408853"/>
          </a:xfrm>
        </p:spPr>
        <p:txBody>
          <a:bodyPr anchor="ctr"/>
          <a:lstStyle/>
          <a:p>
            <a:pPr algn="ctr"/>
            <a:r>
              <a:rPr lang="zh-TW" altLang="en-US" sz="5760" dirty="0">
                <a:solidFill>
                  <a:schemeClr val="tx1"/>
                </a:solidFill>
              </a:rPr>
              <a:t>輔導紀錄調查表</a:t>
            </a:r>
            <a:r>
              <a:rPr lang="en-US" altLang="zh-TW" sz="5760" dirty="0">
                <a:solidFill>
                  <a:schemeClr val="tx1"/>
                </a:solidFill>
              </a:rPr>
              <a:t>-3</a:t>
            </a:r>
            <a:endParaRPr lang="zh-TW" altLang="en-US" sz="5760" dirty="0">
              <a:solidFill>
                <a:srgbClr val="FF0000"/>
              </a:solidFill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1F7EEB-FEBA-4094-80D2-5CEFE6F2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7" y="1893085"/>
            <a:ext cx="9078145" cy="4792564"/>
          </a:xfrm>
        </p:spPr>
        <p:txBody>
          <a:bodyPr/>
          <a:lstStyle/>
          <a:p>
            <a:endParaRPr lang="zh-TW" altLang="en-US" sz="25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A8B0BAA-0F80-4491-A7CD-D44941612CA2}"/>
              </a:ext>
            </a:extLst>
          </p:cNvPr>
          <p:cNvSpPr txBox="1"/>
          <p:nvPr/>
        </p:nvSpPr>
        <p:spPr>
          <a:xfrm>
            <a:off x="3554737" y="5872109"/>
            <a:ext cx="3194643" cy="88043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依實際狀況填寫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均為單選題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en-US" sz="1707" b="1" kern="1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若沒有合適選項可跳過不填</a:t>
            </a:r>
            <a:endParaRPr lang="en-US" altLang="zh-TW" sz="1707" b="1" kern="100" dirty="0">
              <a:ln w="0"/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654732-E28C-4B3D-8627-7C6EF659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51" y="1566480"/>
            <a:ext cx="6272419" cy="41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6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6907" y="42334"/>
            <a:ext cx="5146039" cy="7208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1727201" y="467360"/>
            <a:ext cx="4609253" cy="21149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2" name="Google Shape;222;p22"/>
          <p:cNvCxnSpPr/>
          <p:nvPr/>
        </p:nvCxnSpPr>
        <p:spPr>
          <a:xfrm>
            <a:off x="6258560" y="1046480"/>
            <a:ext cx="844973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23" name="Google Shape;223;p22"/>
          <p:cNvSpPr txBox="1"/>
          <p:nvPr/>
        </p:nvSpPr>
        <p:spPr>
          <a:xfrm>
            <a:off x="7181426" y="728134"/>
            <a:ext cx="2072640" cy="128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92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基本資料，必填完整！</a:t>
            </a:r>
            <a:endParaRPr sz="1493"/>
          </a:p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緊急連絡人請盡可能多填幾位</a:t>
            </a: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！</a:t>
            </a:r>
            <a:endParaRPr sz="1493"/>
          </a:p>
        </p:txBody>
      </p:sp>
      <p:sp>
        <p:nvSpPr>
          <p:cNvPr id="224" name="Google Shape;224;p22"/>
          <p:cNvSpPr/>
          <p:nvPr/>
        </p:nvSpPr>
        <p:spPr>
          <a:xfrm>
            <a:off x="1727200" y="2660226"/>
            <a:ext cx="4685453" cy="20387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5" name="Google Shape;225;p22"/>
          <p:cNvCxnSpPr/>
          <p:nvPr/>
        </p:nvCxnSpPr>
        <p:spPr>
          <a:xfrm>
            <a:off x="6326293" y="3119120"/>
            <a:ext cx="84497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26" name="Google Shape;226;p22"/>
          <p:cNvSpPr/>
          <p:nvPr/>
        </p:nvSpPr>
        <p:spPr>
          <a:xfrm>
            <a:off x="2973494" y="6316134"/>
            <a:ext cx="3302000" cy="7078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7" name="Google Shape;227;p22"/>
          <p:cNvCxnSpPr/>
          <p:nvPr/>
        </p:nvCxnSpPr>
        <p:spPr>
          <a:xfrm rot="10800000" flipH="1">
            <a:off x="6163733" y="6346614"/>
            <a:ext cx="1170093" cy="43010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28" name="Google Shape;228;p22"/>
          <p:cNvSpPr txBox="1"/>
          <p:nvPr/>
        </p:nvSpPr>
        <p:spPr>
          <a:xfrm>
            <a:off x="7239812" y="5966593"/>
            <a:ext cx="1955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請務必用原子筆簽上完整姓名及日期。</a:t>
            </a:r>
            <a:endParaRPr sz="1493"/>
          </a:p>
        </p:txBody>
      </p:sp>
      <p:sp>
        <p:nvSpPr>
          <p:cNvPr id="229" name="Google Shape;229;p22"/>
          <p:cNvSpPr/>
          <p:nvPr/>
        </p:nvSpPr>
        <p:spPr>
          <a:xfrm>
            <a:off x="1805120" y="4776880"/>
            <a:ext cx="4453440" cy="110656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30" name="Google Shape;230;p22"/>
          <p:cNvCxnSpPr/>
          <p:nvPr/>
        </p:nvCxnSpPr>
        <p:spPr>
          <a:xfrm>
            <a:off x="6092614" y="5466080"/>
            <a:ext cx="1010919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31" name="Google Shape;231;p22"/>
          <p:cNvSpPr txBox="1"/>
          <p:nvPr/>
        </p:nvSpPr>
        <p:spPr>
          <a:xfrm>
            <a:off x="7103533" y="4829521"/>
            <a:ext cx="199808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須立即送醫院時，是否有鄰近指定醫院。</a:t>
            </a:r>
            <a:endParaRPr sz="1493"/>
          </a:p>
        </p:txBody>
      </p:sp>
      <p:sp>
        <p:nvSpPr>
          <p:cNvPr id="232" name="Google Shape;232;p22"/>
          <p:cNvSpPr txBox="1"/>
          <p:nvPr/>
        </p:nvSpPr>
        <p:spPr>
          <a:xfrm>
            <a:off x="7181413" y="2251201"/>
            <a:ext cx="2126720" cy="246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請</a:t>
            </a:r>
            <a:r>
              <a:rPr lang="en-US" sz="192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詳細告知</a:t>
            </a: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您家寶貝的疾病史；若孩子身體健康，請於左上角「A.目前為止身體狀況一切正常，無特殊疾病」處打√。</a:t>
            </a:r>
            <a:endParaRPr sz="1493"/>
          </a:p>
        </p:txBody>
      </p:sp>
      <p:sp>
        <p:nvSpPr>
          <p:cNvPr id="233" name="Google Shape;233;p22"/>
          <p:cNvSpPr txBox="1"/>
          <p:nvPr/>
        </p:nvSpPr>
        <p:spPr>
          <a:xfrm rot="5400000">
            <a:off x="-191347" y="3271699"/>
            <a:ext cx="2277533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56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背面不需填寫</a:t>
            </a:r>
            <a:endParaRPr sz="1493"/>
          </a:p>
        </p:txBody>
      </p:sp>
      <p:pic>
        <p:nvPicPr>
          <p:cNvPr id="234" name="Google Shape;23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293" y="4776893"/>
            <a:ext cx="926253" cy="166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/>
          <p:nvPr/>
        </p:nvSpPr>
        <p:spPr>
          <a:xfrm>
            <a:off x="5201173" y="4471147"/>
            <a:ext cx="2186560" cy="106272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ctr"/>
            <a:endParaRPr sz="149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535973" y="201494"/>
            <a:ext cx="8691200" cy="141137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rgbClr val="FF0000"/>
              </a:buClr>
              <a:buSzPts val="2000"/>
            </a:pPr>
            <a:r>
              <a:rPr lang="en-US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請於8/30(一)開學日繳交A4影本! 「滿5歲至國小前」的三種疫苗</a:t>
            </a:r>
            <a:r>
              <a:rPr lang="en-US" sz="2133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請盡快</a:t>
            </a:r>
            <a:r>
              <a:rPr lang="en-US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施打完；</a:t>
            </a: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若至開學前仍未施打完，仍請您</a:t>
            </a:r>
            <a:r>
              <a:rPr lang="en-US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先繳交本卡影本</a:t>
            </a: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，以利健康中心統計、回報衛生所、及追蹤補種。</a:t>
            </a:r>
            <a:r>
              <a:rPr lang="en-US" sz="1707" b="1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(預防接種資料一定要完整影印)</a:t>
            </a:r>
            <a:endParaRPr sz="1493" b="1" u="sng"/>
          </a:p>
          <a:p>
            <a:pPr>
              <a:buClr>
                <a:srgbClr val="0000FF"/>
              </a:buClr>
              <a:buSzPts val="2000"/>
            </a:pPr>
            <a:r>
              <a:rPr lang="en-US" sz="2133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◉手冊遺失者：請持學童健保卡+戶口名簿至中壢區衛生所申請補發！</a:t>
            </a:r>
            <a:endParaRPr sz="1493"/>
          </a:p>
        </p:txBody>
      </p:sp>
      <p:pic>
        <p:nvPicPr>
          <p:cNvPr id="241" name="Google Shape;241;p23" descr="C:\Users\USER\Desktop\103學年新生資料\新生座談PPT\預防接種卡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974" y="1857041"/>
            <a:ext cx="8763733" cy="545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5921" y="2515573"/>
            <a:ext cx="1761253" cy="4483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1349760" y="2161227"/>
            <a:ext cx="3432640" cy="120224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77828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4" name="Google Shape;24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0693" y="3806640"/>
            <a:ext cx="1661707" cy="281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/>
          <p:nvPr/>
        </p:nvSpPr>
        <p:spPr>
          <a:xfrm>
            <a:off x="5245920" y="4552427"/>
            <a:ext cx="1991040" cy="106272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ctr"/>
            <a:endParaRPr sz="1493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46" name="Google Shape;246;p23"/>
          <p:cNvCxnSpPr>
            <a:endCxn id="245" idx="0"/>
          </p:cNvCxnSpPr>
          <p:nvPr/>
        </p:nvCxnSpPr>
        <p:spPr>
          <a:xfrm>
            <a:off x="6163040" y="3690987"/>
            <a:ext cx="78400" cy="86144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 txBox="1"/>
          <p:nvPr/>
        </p:nvSpPr>
        <p:spPr>
          <a:xfrm>
            <a:off x="6624320" y="875094"/>
            <a:ext cx="2882240" cy="16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5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請務必詳閱本通知後，再用原子筆簽署；只需繳交簽署完成後之回條。</a:t>
            </a:r>
            <a:endParaRPr sz="1493"/>
          </a:p>
        </p:txBody>
      </p:sp>
      <p:pic>
        <p:nvPicPr>
          <p:cNvPr id="252" name="Google Shape;2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493" y="1"/>
            <a:ext cx="5311040" cy="731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/>
          <p:nvPr/>
        </p:nvSpPr>
        <p:spPr>
          <a:xfrm>
            <a:off x="1583653" y="257426"/>
            <a:ext cx="4502720" cy="153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54" name="Google Shape;254;p24"/>
          <p:cNvCxnSpPr/>
          <p:nvPr/>
        </p:nvCxnSpPr>
        <p:spPr>
          <a:xfrm>
            <a:off x="6086386" y="875106"/>
            <a:ext cx="530560" cy="58464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2f2b572554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427" y="1"/>
            <a:ext cx="5449504" cy="699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f2b5725543_0_0"/>
          <p:cNvSpPr/>
          <p:nvPr/>
        </p:nvSpPr>
        <p:spPr>
          <a:xfrm>
            <a:off x="1408107" y="4472533"/>
            <a:ext cx="4993600" cy="2622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71" name="Google Shape;271;g2f2b5725543_0_0"/>
          <p:cNvCxnSpPr/>
          <p:nvPr/>
        </p:nvCxnSpPr>
        <p:spPr>
          <a:xfrm>
            <a:off x="6401707" y="5619973"/>
            <a:ext cx="69088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72" name="Google Shape;272;g2f2b5725543_0_0"/>
          <p:cNvSpPr txBox="1"/>
          <p:nvPr/>
        </p:nvSpPr>
        <p:spPr>
          <a:xfrm>
            <a:off x="7120053" y="5187520"/>
            <a:ext cx="2408320" cy="139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r>
              <a:rPr lang="en-US" sz="2133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卡片選擇以此份資料為準(可與新生線上報到填寫不同)</a:t>
            </a:r>
            <a:endParaRPr sz="2667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4187" y="0"/>
            <a:ext cx="50292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/>
          <p:nvPr/>
        </p:nvSpPr>
        <p:spPr>
          <a:xfrm>
            <a:off x="1314027" y="4693920"/>
            <a:ext cx="4993639" cy="24197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61" name="Google Shape;261;p25"/>
          <p:cNvCxnSpPr/>
          <p:nvPr/>
        </p:nvCxnSpPr>
        <p:spPr>
          <a:xfrm>
            <a:off x="6336453" y="5808133"/>
            <a:ext cx="69088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62" name="Google Shape;262;p25"/>
          <p:cNvSpPr txBox="1"/>
          <p:nvPr/>
        </p:nvSpPr>
        <p:spPr>
          <a:xfrm>
            <a:off x="7056106" y="5423734"/>
            <a:ext cx="24502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請務必記得勾選並簽名；只需繳交下半部簽署後之回條。</a:t>
            </a:r>
            <a:endParaRPr sz="1493"/>
          </a:p>
        </p:txBody>
      </p:sp>
      <p:pic>
        <p:nvPicPr>
          <p:cNvPr id="263" name="Google Shape;26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4306" y="2633133"/>
            <a:ext cx="1612053" cy="230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/>
          <p:nvPr/>
        </p:nvSpPr>
        <p:spPr>
          <a:xfrm>
            <a:off x="632507" y="323210"/>
            <a:ext cx="8760507" cy="88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altLang="zh-TW" sz="2560" b="1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普仁</a:t>
            </a:r>
            <a:r>
              <a:rPr lang="zh-TW" altLang="en-US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國小非常需要愛心志工的協助，</a:t>
            </a:r>
            <a:r>
              <a:rPr lang="en-US" sz="2560" b="1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若您有空</a:t>
            </a:r>
            <a:r>
              <a:rPr lang="en-US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，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zh-TW" altLang="en-US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就算您一週只有</a:t>
            </a:r>
            <a:r>
              <a:rPr lang="en-US" sz="2560" b="1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1小時</a:t>
            </a:r>
            <a:r>
              <a:rPr lang="en-US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，</a:t>
            </a:r>
            <a:r>
              <a:rPr lang="zh-TW" altLang="en-US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也非常歡迎您加入志工的行列喔</a:t>
            </a:r>
            <a:r>
              <a:rPr lang="en-US" altLang="zh-TW" sz="256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!</a:t>
            </a:r>
            <a:endParaRPr sz="170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1FE764-C5B1-43B3-9455-8CB7DC79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2" y="1479856"/>
            <a:ext cx="7695262" cy="55663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7684AC-F5D2-4EA2-BC74-0BAA6AA9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129" y="5114729"/>
            <a:ext cx="2200471" cy="22004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FB8E425-9B12-443B-AB4A-B998E69766ED}"/>
              </a:ext>
            </a:extLst>
          </p:cNvPr>
          <p:cNvSpPr/>
          <p:nvPr/>
        </p:nvSpPr>
        <p:spPr>
          <a:xfrm>
            <a:off x="326334" y="3657600"/>
            <a:ext cx="3368210" cy="338863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93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2C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 rot="10800000">
            <a:off x="2797895" y="-170382"/>
            <a:ext cx="6310705" cy="5158859"/>
          </a:xfrm>
          <a:custGeom>
            <a:avLst/>
            <a:gdLst/>
            <a:ahLst/>
            <a:cxnLst/>
            <a:rect l="l" t="t" r="r" b="b"/>
            <a:pathLst>
              <a:path w="5826227" h="5158859" extrusionOk="0">
                <a:moveTo>
                  <a:pt x="5826227" y="5158859"/>
                </a:moveTo>
                <a:lnTo>
                  <a:pt x="0" y="5158859"/>
                </a:lnTo>
                <a:lnTo>
                  <a:pt x="0" y="0"/>
                </a:lnTo>
                <a:lnTo>
                  <a:pt x="5826227" y="0"/>
                </a:lnTo>
                <a:lnTo>
                  <a:pt x="5826227" y="515885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2"/>
          <p:cNvSpPr txBox="1"/>
          <p:nvPr/>
        </p:nvSpPr>
        <p:spPr>
          <a:xfrm>
            <a:off x="464381" y="1049024"/>
            <a:ext cx="5673600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00" b="1" i="0" u="none" strike="noStrike" cap="none" dirty="0">
                <a:solidFill>
                  <a:srgbClr val="EB7D4E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WELCOME</a:t>
            </a:r>
            <a:endParaRPr sz="77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723806" y="4143356"/>
            <a:ext cx="2434771" cy="1690241"/>
          </a:xfrm>
          <a:custGeom>
            <a:avLst/>
            <a:gdLst/>
            <a:ahLst/>
            <a:cxnLst/>
            <a:rect l="l" t="t" r="r" b="b"/>
            <a:pathLst>
              <a:path w="3301642" h="2926080" extrusionOk="0">
                <a:moveTo>
                  <a:pt x="0" y="0"/>
                </a:moveTo>
                <a:lnTo>
                  <a:pt x="3301642" y="0"/>
                </a:lnTo>
                <a:lnTo>
                  <a:pt x="330164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2"/>
          <p:cNvSpPr/>
          <p:nvPr/>
        </p:nvSpPr>
        <p:spPr>
          <a:xfrm>
            <a:off x="8384183" y="1066800"/>
            <a:ext cx="724417" cy="451773"/>
          </a:xfrm>
          <a:custGeom>
            <a:avLst/>
            <a:gdLst/>
            <a:ahLst/>
            <a:cxnLst/>
            <a:rect l="l" t="t" r="r" b="b"/>
            <a:pathLst>
              <a:path w="881631" h="549817" extrusionOk="0">
                <a:moveTo>
                  <a:pt x="0" y="0"/>
                </a:moveTo>
                <a:lnTo>
                  <a:pt x="881632" y="0"/>
                </a:lnTo>
                <a:lnTo>
                  <a:pt x="881632" y="549818"/>
                </a:lnTo>
                <a:lnTo>
                  <a:pt x="0" y="549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2"/>
          <p:cNvSpPr/>
          <p:nvPr/>
        </p:nvSpPr>
        <p:spPr>
          <a:xfrm rot="-416040">
            <a:off x="-1645026" y="-43256"/>
            <a:ext cx="7430519" cy="1269944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1D6294-0DBC-4DC5-969C-97948E0473F9}"/>
              </a:ext>
            </a:extLst>
          </p:cNvPr>
          <p:cNvSpPr/>
          <p:nvPr/>
        </p:nvSpPr>
        <p:spPr>
          <a:xfrm>
            <a:off x="3815105" y="5060592"/>
            <a:ext cx="45690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000" dirty="0">
                <a:solidFill>
                  <a:schemeClr val="accent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李凱箴老師</a:t>
            </a:r>
          </a:p>
        </p:txBody>
      </p:sp>
      <p:sp>
        <p:nvSpPr>
          <p:cNvPr id="110" name="Google Shape;110;p2"/>
          <p:cNvSpPr txBox="1"/>
          <p:nvPr/>
        </p:nvSpPr>
        <p:spPr>
          <a:xfrm>
            <a:off x="3815105" y="2283186"/>
            <a:ext cx="49011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歡迎各位教育合夥人</a:t>
            </a:r>
            <a:endParaRPr sz="3600" b="1" i="0" u="none" strike="noStrike" cap="none" dirty="0">
              <a:solidFill>
                <a:srgbClr val="1C5C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讓我們一起合作</a:t>
            </a:r>
            <a:endParaRPr sz="3600" b="1" i="0" u="none" strike="noStrike" cap="none" dirty="0">
              <a:solidFill>
                <a:srgbClr val="1C5C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為孩子的教育努力</a:t>
            </a:r>
            <a:endParaRPr sz="3600" b="1" i="0" u="none" strike="noStrike" cap="none" dirty="0">
              <a:solidFill>
                <a:srgbClr val="1C5C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按鈕形 26">
            <a:extLst>
              <a:ext uri="{FF2B5EF4-FFF2-40B4-BE49-F238E27FC236}">
                <a16:creationId xmlns:a16="http://schemas.microsoft.com/office/drawing/2014/main" id="{B2D12D88-5849-4ECE-9ED3-67396C95AAD7}"/>
              </a:ext>
            </a:extLst>
          </p:cNvPr>
          <p:cNvSpPr/>
          <p:nvPr/>
        </p:nvSpPr>
        <p:spPr>
          <a:xfrm>
            <a:off x="521602" y="730250"/>
            <a:ext cx="1235533" cy="5854700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＊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新生身分調查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1" name="Google Shape;134;p4">
            <a:extLst>
              <a:ext uri="{FF2B5EF4-FFF2-40B4-BE49-F238E27FC236}">
                <a16:creationId xmlns:a16="http://schemas.microsoft.com/office/drawing/2014/main" id="{EDF7B076-D3DE-42B7-95E3-6CF75B355802}"/>
              </a:ext>
            </a:extLst>
          </p:cNvPr>
          <p:cNvSpPr/>
          <p:nvPr/>
        </p:nvSpPr>
        <p:spPr>
          <a:xfrm>
            <a:off x="4695861" y="6025463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35;p4">
            <a:extLst>
              <a:ext uri="{FF2B5EF4-FFF2-40B4-BE49-F238E27FC236}">
                <a16:creationId xmlns:a16="http://schemas.microsoft.com/office/drawing/2014/main" id="{7E64ED81-5D77-4654-9A6E-648B927A2FA8}"/>
              </a:ext>
            </a:extLst>
          </p:cNvPr>
          <p:cNvSpPr/>
          <p:nvPr/>
        </p:nvSpPr>
        <p:spPr>
          <a:xfrm>
            <a:off x="6319344" y="5557326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136;p4">
            <a:extLst>
              <a:ext uri="{FF2B5EF4-FFF2-40B4-BE49-F238E27FC236}">
                <a16:creationId xmlns:a16="http://schemas.microsoft.com/office/drawing/2014/main" id="{D2CF0377-4DE6-422D-84CE-BBA16C948B64}"/>
              </a:ext>
            </a:extLst>
          </p:cNvPr>
          <p:cNvSpPr/>
          <p:nvPr/>
        </p:nvSpPr>
        <p:spPr>
          <a:xfrm>
            <a:off x="3919743" y="5793209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137;p4">
            <a:extLst>
              <a:ext uri="{FF2B5EF4-FFF2-40B4-BE49-F238E27FC236}">
                <a16:creationId xmlns:a16="http://schemas.microsoft.com/office/drawing/2014/main" id="{A5D41EAC-4B13-48BE-9429-7C2CDC2C70C2}"/>
              </a:ext>
            </a:extLst>
          </p:cNvPr>
          <p:cNvSpPr/>
          <p:nvPr/>
        </p:nvSpPr>
        <p:spPr>
          <a:xfrm>
            <a:off x="5179467" y="5793209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E025AA3-547A-497D-A43A-D46720CE5C2F}"/>
              </a:ext>
            </a:extLst>
          </p:cNvPr>
          <p:cNvSpPr txBox="1">
            <a:spLocks noChangeArrowheads="1"/>
          </p:cNvSpPr>
          <p:nvPr/>
        </p:nvSpPr>
        <p:spPr>
          <a:xfrm>
            <a:off x="1947795" y="1193578"/>
            <a:ext cx="7284203" cy="5945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☆身分別證明：</a:t>
            </a:r>
            <a:r>
              <a:rPr lang="en-US" altLang="zh-TW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anose="05000000000000000000" pitchFamily="2" charset="2"/>
              </a:rPr>
              <a:t>(</a:t>
            </a: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anose="05000000000000000000" pitchFamily="2" charset="2"/>
              </a:rPr>
              <a:t>開學後一周內繳交</a:t>
            </a:r>
            <a:r>
              <a:rPr lang="en-US" altLang="zh-TW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anose="05000000000000000000" pitchFamily="2" charset="2"/>
              </a:rPr>
              <a:t>)</a:t>
            </a:r>
            <a:endParaRPr lang="zh-TW" altLang="en-US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9" name="Google Shape;121;p8">
            <a:extLst>
              <a:ext uri="{FF2B5EF4-FFF2-40B4-BE49-F238E27FC236}">
                <a16:creationId xmlns:a16="http://schemas.microsoft.com/office/drawing/2014/main" id="{8E075D34-3BB3-4487-B572-ECEDCE0E2E22}"/>
              </a:ext>
            </a:extLst>
          </p:cNvPr>
          <p:cNvSpPr txBox="1">
            <a:spLocks/>
          </p:cNvSpPr>
          <p:nvPr/>
        </p:nvSpPr>
        <p:spPr>
          <a:xfrm>
            <a:off x="1947796" y="1859474"/>
            <a:ext cx="7566947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469900"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原住民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需戶口名簿上有註記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 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選填族別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身心障礙學生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需持有身心障礙手冊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功勳子女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需檢附相關證明文件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低收入戶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需有區公所開立之低收入戶證明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中低收入戶 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需有區公所開立之中低收入戶證明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經濟弱勢生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需附稅捐機關出具之家庭年收入所得證明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全戶收入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44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萬以下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dirty="0"/>
          </a:p>
          <a:p>
            <a:pPr marL="469900" indent="-469900">
              <a:spcBef>
                <a:spcPts val="48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家長領有身心障礙手冊 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家長需持有身心障礙手冊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sz="2400" dirty="0"/>
          </a:p>
          <a:p>
            <a:pPr marL="469900" indent="-508000">
              <a:spcBef>
                <a:spcPts val="480"/>
              </a:spcBef>
              <a:buSzPts val="2400"/>
              <a:buFont typeface="Arial"/>
              <a:buChar char="□"/>
            </a:pPr>
            <a:r>
              <a:rPr lang="zh-TW" altLang="en-US" sz="2400" u="sng" dirty="0">
                <a:solidFill>
                  <a:srgbClr val="FF3399"/>
                </a:solidFill>
              </a:rPr>
              <a:t>若逾期沒繳交證明文件，視為不具任何特殊身分。</a:t>
            </a:r>
            <a:endParaRPr lang="zh-TW" altLang="en-US" sz="24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03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按鈕形 26">
            <a:extLst>
              <a:ext uri="{FF2B5EF4-FFF2-40B4-BE49-F238E27FC236}">
                <a16:creationId xmlns:a16="http://schemas.microsoft.com/office/drawing/2014/main" id="{B2D12D88-5849-4ECE-9ED3-67396C95AAD7}"/>
              </a:ext>
            </a:extLst>
          </p:cNvPr>
          <p:cNvSpPr/>
          <p:nvPr/>
        </p:nvSpPr>
        <p:spPr>
          <a:xfrm>
            <a:off x="1101493" y="228600"/>
            <a:ext cx="1235533" cy="6584950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＊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放學路隊調查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/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緊急聯絡表</a:t>
            </a:r>
          </a:p>
        </p:txBody>
      </p:sp>
      <p:sp>
        <p:nvSpPr>
          <p:cNvPr id="11" name="Google Shape;134;p4">
            <a:extLst>
              <a:ext uri="{FF2B5EF4-FFF2-40B4-BE49-F238E27FC236}">
                <a16:creationId xmlns:a16="http://schemas.microsoft.com/office/drawing/2014/main" id="{EDF7B076-D3DE-42B7-95E3-6CF75B355802}"/>
              </a:ext>
            </a:extLst>
          </p:cNvPr>
          <p:cNvSpPr/>
          <p:nvPr/>
        </p:nvSpPr>
        <p:spPr>
          <a:xfrm>
            <a:off x="4695861" y="6025463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35;p4">
            <a:extLst>
              <a:ext uri="{FF2B5EF4-FFF2-40B4-BE49-F238E27FC236}">
                <a16:creationId xmlns:a16="http://schemas.microsoft.com/office/drawing/2014/main" id="{7E64ED81-5D77-4654-9A6E-648B927A2FA8}"/>
              </a:ext>
            </a:extLst>
          </p:cNvPr>
          <p:cNvSpPr/>
          <p:nvPr/>
        </p:nvSpPr>
        <p:spPr>
          <a:xfrm>
            <a:off x="6319344" y="5557326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136;p4">
            <a:extLst>
              <a:ext uri="{FF2B5EF4-FFF2-40B4-BE49-F238E27FC236}">
                <a16:creationId xmlns:a16="http://schemas.microsoft.com/office/drawing/2014/main" id="{D2CF0377-4DE6-422D-84CE-BBA16C948B64}"/>
              </a:ext>
            </a:extLst>
          </p:cNvPr>
          <p:cNvSpPr/>
          <p:nvPr/>
        </p:nvSpPr>
        <p:spPr>
          <a:xfrm>
            <a:off x="3919743" y="5793209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137;p4">
            <a:extLst>
              <a:ext uri="{FF2B5EF4-FFF2-40B4-BE49-F238E27FC236}">
                <a16:creationId xmlns:a16="http://schemas.microsoft.com/office/drawing/2014/main" id="{A5D41EAC-4B13-48BE-9429-7C2CDC2C70C2}"/>
              </a:ext>
            </a:extLst>
          </p:cNvPr>
          <p:cNvSpPr/>
          <p:nvPr/>
        </p:nvSpPr>
        <p:spPr>
          <a:xfrm>
            <a:off x="5179467" y="5793209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867712D-6841-45E5-8285-60D6EBBF8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5229" y="228600"/>
            <a:ext cx="4768475" cy="685800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E16F95D-2CF7-4182-B94D-6919F7FE4464}"/>
              </a:ext>
            </a:extLst>
          </p:cNvPr>
          <p:cNvSpPr/>
          <p:nvPr/>
        </p:nvSpPr>
        <p:spPr>
          <a:xfrm>
            <a:off x="3083636" y="4317110"/>
            <a:ext cx="2536878" cy="673989"/>
          </a:xfrm>
          <a:prstGeom prst="roundRect">
            <a:avLst>
              <a:gd name="adj" fmla="val 66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7FE2B9E-0A8E-4124-877B-D04A28A15BF0}"/>
              </a:ext>
            </a:extLst>
          </p:cNvPr>
          <p:cNvSpPr/>
          <p:nvPr/>
        </p:nvSpPr>
        <p:spPr>
          <a:xfrm>
            <a:off x="3083636" y="5748072"/>
            <a:ext cx="4002964" cy="1065478"/>
          </a:xfrm>
          <a:prstGeom prst="roundRect">
            <a:avLst>
              <a:gd name="adj" fmla="val 66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33CB699-5DB7-45FD-8069-5FF194F07A10}"/>
              </a:ext>
            </a:extLst>
          </p:cNvPr>
          <p:cNvSpPr txBox="1"/>
          <p:nvPr/>
        </p:nvSpPr>
        <p:spPr>
          <a:xfrm>
            <a:off x="7383663" y="504018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職場連絡電話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與聯絡簿重複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可不填</a:t>
            </a:r>
          </a:p>
        </p:txBody>
      </p:sp>
      <p:cxnSp>
        <p:nvCxnSpPr>
          <p:cNvPr id="21" name="Google Shape;215;p25">
            <a:hlinkClick r:id="rId9" action="ppaction://hlinksldjump"/>
            <a:extLst>
              <a:ext uri="{FF2B5EF4-FFF2-40B4-BE49-F238E27FC236}">
                <a16:creationId xmlns:a16="http://schemas.microsoft.com/office/drawing/2014/main" id="{5FB13294-4796-4D44-B052-8AEFD5C691F7}"/>
              </a:ext>
            </a:extLst>
          </p:cNvPr>
          <p:cNvCxnSpPr>
            <a:cxnSpLocks/>
          </p:cNvCxnSpPr>
          <p:nvPr/>
        </p:nvCxnSpPr>
        <p:spPr>
          <a:xfrm>
            <a:off x="6843769" y="5394129"/>
            <a:ext cx="669852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754967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按鈕形 26">
            <a:extLst>
              <a:ext uri="{FF2B5EF4-FFF2-40B4-BE49-F238E27FC236}">
                <a16:creationId xmlns:a16="http://schemas.microsoft.com/office/drawing/2014/main" id="{B2D12D88-5849-4ECE-9ED3-67396C95AAD7}"/>
              </a:ext>
            </a:extLst>
          </p:cNvPr>
          <p:cNvSpPr/>
          <p:nvPr/>
        </p:nvSpPr>
        <p:spPr>
          <a:xfrm>
            <a:off x="546562" y="1130299"/>
            <a:ext cx="1235533" cy="3851275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＊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聯絡簿最後頁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511C59E-C4DB-4559-8E82-381523E3D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3" t="6094" r="3999" b="49356"/>
          <a:stretch/>
        </p:blipFill>
        <p:spPr>
          <a:xfrm rot="189002">
            <a:off x="2897027" y="1508196"/>
            <a:ext cx="4338831" cy="297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爆炸: 八角 7">
            <a:extLst>
              <a:ext uri="{FF2B5EF4-FFF2-40B4-BE49-F238E27FC236}">
                <a16:creationId xmlns:a16="http://schemas.microsoft.com/office/drawing/2014/main" id="{F267A9F1-50DA-449A-903B-37F8290F4221}"/>
              </a:ext>
            </a:extLst>
          </p:cNvPr>
          <p:cNvSpPr/>
          <p:nvPr/>
        </p:nvSpPr>
        <p:spPr>
          <a:xfrm>
            <a:off x="6999884" y="3213969"/>
            <a:ext cx="2044238" cy="1447800"/>
          </a:xfrm>
          <a:prstGeom prst="irregularSeal1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Google Shape;216;p25">
            <a:hlinkClick r:id="rId4" action="ppaction://hlinksldjump"/>
            <a:extLst>
              <a:ext uri="{FF2B5EF4-FFF2-40B4-BE49-F238E27FC236}">
                <a16:creationId xmlns:a16="http://schemas.microsoft.com/office/drawing/2014/main" id="{0890246C-00B3-41A9-BE15-EDD26751B3C2}"/>
              </a:ext>
            </a:extLst>
          </p:cNvPr>
          <p:cNvSpPr txBox="1"/>
          <p:nvPr/>
        </p:nvSpPr>
        <p:spPr>
          <a:xfrm>
            <a:off x="7203947" y="649121"/>
            <a:ext cx="2138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zh-TW" altLang="en-US" sz="1800" b="1" i="0" u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建議至少填寫一位外縣市親友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32" name="Google Shape;215;p25">
            <a:hlinkClick r:id="rId4" action="ppaction://hlinksldjump"/>
            <a:extLst>
              <a:ext uri="{FF2B5EF4-FFF2-40B4-BE49-F238E27FC236}">
                <a16:creationId xmlns:a16="http://schemas.microsoft.com/office/drawing/2014/main" id="{A384F990-54C3-4DE0-96F9-A3BC1792583A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7720601" y="1295411"/>
            <a:ext cx="552830" cy="103619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4071856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按鈕形 8">
            <a:extLst>
              <a:ext uri="{FF2B5EF4-FFF2-40B4-BE49-F238E27FC236}">
                <a16:creationId xmlns:a16="http://schemas.microsoft.com/office/drawing/2014/main" id="{D0448473-E40B-4529-AEB7-E93E0975BB77}"/>
              </a:ext>
            </a:extLst>
          </p:cNvPr>
          <p:cNvSpPr/>
          <p:nvPr/>
        </p:nvSpPr>
        <p:spPr>
          <a:xfrm>
            <a:off x="110540" y="438866"/>
            <a:ext cx="1235533" cy="6019800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28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10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繳交預防接種紀錄影本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69FF794-0C79-4A90-9615-8533BC316AF2}"/>
              </a:ext>
            </a:extLst>
          </p:cNvPr>
          <p:cNvSpPr txBox="1"/>
          <p:nvPr/>
        </p:nvSpPr>
        <p:spPr>
          <a:xfrm>
            <a:off x="1773238" y="339725"/>
            <a:ext cx="7489825" cy="101600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Verdana"/>
                <a:sym typeface="Verdana"/>
              </a:rPr>
              <a:t>請家長將資料縮印成A4大小，</a:t>
            </a:r>
            <a:r>
              <a: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於</a:t>
            </a:r>
            <a:r>
              <a: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8/30(</a:t>
            </a:r>
            <a:r>
              <a: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五</a:t>
            </a:r>
            <a:r>
              <a: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開學日當日交回</a:t>
            </a:r>
            <a:r>
              <a: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!</a:t>
            </a:r>
            <a:r>
              <a:rPr lang="zh-TW" altLang="en-US" sz="20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請您盡快施打完「滿</a:t>
            </a:r>
            <a:r>
              <a:rPr lang="en-US" altLang="zh-TW" sz="20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en-US" sz="20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歲至國小前」的三種疫苗，若您至開學前仍無法施打完畢，還是請您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先繳交本卡影本</a:t>
            </a:r>
            <a:r>
              <a:rPr lang="zh-TW" altLang="en-US" sz="20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，以利校護統計、追蹤。</a:t>
            </a:r>
          </a:p>
        </p:txBody>
      </p:sp>
      <p:pic>
        <p:nvPicPr>
          <p:cNvPr id="6" name="Picture 3" descr="C:\Users\USER\Desktop\103學年新生資料\新生座談PPT\預防接種卡.jpg">
            <a:extLst>
              <a:ext uri="{FF2B5EF4-FFF2-40B4-BE49-F238E27FC236}">
                <a16:creationId xmlns:a16="http://schemas.microsoft.com/office/drawing/2014/main" id="{F5BAD581-4D6F-4EC7-8C50-3BAA54CD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489075"/>
            <a:ext cx="70770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5">
            <a:extLst>
              <a:ext uri="{FF2B5EF4-FFF2-40B4-BE49-F238E27FC236}">
                <a16:creationId xmlns:a16="http://schemas.microsoft.com/office/drawing/2014/main" id="{8CC761E3-953A-4050-8853-8691FA3D434C}"/>
              </a:ext>
            </a:extLst>
          </p:cNvPr>
          <p:cNvSpPr/>
          <p:nvPr/>
        </p:nvSpPr>
        <p:spPr>
          <a:xfrm>
            <a:off x="3438525" y="1719263"/>
            <a:ext cx="1571625" cy="11430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FA4B33E-653A-4139-A82B-BBF0923699FA}"/>
              </a:ext>
            </a:extLst>
          </p:cNvPr>
          <p:cNvSpPr/>
          <p:nvPr/>
        </p:nvSpPr>
        <p:spPr>
          <a:xfrm>
            <a:off x="3509963" y="3362325"/>
            <a:ext cx="1643062" cy="3000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D24C809-C563-4D25-8D0D-941E16BD5CBA}"/>
              </a:ext>
            </a:extLst>
          </p:cNvPr>
          <p:cNvSpPr/>
          <p:nvPr/>
        </p:nvSpPr>
        <p:spPr>
          <a:xfrm>
            <a:off x="2278063" y="1719263"/>
            <a:ext cx="1643062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CD5B4C3-5DDB-407B-A4B1-29AB437E4A2A}"/>
              </a:ext>
            </a:extLst>
          </p:cNvPr>
          <p:cNvSpPr/>
          <p:nvPr/>
        </p:nvSpPr>
        <p:spPr>
          <a:xfrm>
            <a:off x="7010400" y="1862138"/>
            <a:ext cx="2000250" cy="464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898B37-BEB0-4F1B-9D58-5DD3AD1BE718}"/>
              </a:ext>
            </a:extLst>
          </p:cNvPr>
          <p:cNvSpPr/>
          <p:nvPr/>
        </p:nvSpPr>
        <p:spPr>
          <a:xfrm>
            <a:off x="4787265" y="4048124"/>
            <a:ext cx="2446020" cy="11087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266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5548878" y="6184005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530024" y="450775"/>
            <a:ext cx="5390087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5.</a:t>
            </a:r>
            <a:r>
              <a:rPr lang="en-US" altLang="zh-TW" sz="4400" dirty="0">
                <a:solidFill>
                  <a:srgbClr val="00B050"/>
                </a:solidFill>
              </a:rPr>
              <a:t> </a:t>
            </a:r>
            <a:r>
              <a:rPr lang="zh-TW" altLang="en-US" sz="4400" dirty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發放</a:t>
            </a:r>
            <a:r>
              <a:rPr lang="zh-TW" altLang="en-US" sz="4400" dirty="0">
                <a:solidFill>
                  <a:srgbClr val="3333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資料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08EFD42-D36C-4468-A3D6-D66430B6D9D4}"/>
              </a:ext>
            </a:extLst>
          </p:cNvPr>
          <p:cNvSpPr txBox="1">
            <a:spLocks noChangeArrowheads="1"/>
          </p:cNvSpPr>
          <p:nvPr/>
        </p:nvSpPr>
        <p:spPr>
          <a:xfrm>
            <a:off x="931902" y="1204997"/>
            <a:ext cx="3329969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☆牛皮資料袋</a:t>
            </a:r>
            <a:endParaRPr lang="zh-TW" altLang="en-US" sz="35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zh-TW" altLang="en-US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F35E64-E357-4164-9FBB-3E2FC51CA0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1" b="12085"/>
          <a:stretch/>
        </p:blipFill>
        <p:spPr>
          <a:xfrm>
            <a:off x="1223127" y="1947673"/>
            <a:ext cx="2257606" cy="242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75A10A-61DB-424E-812A-915AE074CEAE}"/>
              </a:ext>
            </a:extLst>
          </p:cNvPr>
          <p:cNvSpPr/>
          <p:nvPr/>
        </p:nvSpPr>
        <p:spPr>
          <a:xfrm>
            <a:off x="194343" y="4274609"/>
            <a:ext cx="4134465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ts val="3800"/>
              </a:lnSpc>
              <a:buClr>
                <a:srgbClr val="CC0000"/>
              </a:buClr>
            </a:pPr>
            <a:r>
              <a:rPr lang="zh-TW" altLang="en-US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＊請家長詳閱，無需繳回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7E99417-DECE-46EF-BF8D-84848F77D6E6}"/>
              </a:ext>
            </a:extLst>
          </p:cNvPr>
          <p:cNvSpPr txBox="1">
            <a:spLocks noChangeArrowheads="1"/>
          </p:cNvSpPr>
          <p:nvPr/>
        </p:nvSpPr>
        <p:spPr>
          <a:xfrm>
            <a:off x="4447654" y="1177803"/>
            <a:ext cx="4924883" cy="8971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☆家庭教育中心資料袋</a:t>
            </a:r>
            <a:endParaRPr lang="zh-TW" altLang="en-US" sz="35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zh-TW" altLang="en-US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1A8550B-9F59-492C-A209-02C575473B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48" t="3398" r="9056" b="4147"/>
          <a:stretch/>
        </p:blipFill>
        <p:spPr>
          <a:xfrm>
            <a:off x="5049858" y="1831211"/>
            <a:ext cx="2446021" cy="1677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658B7E53-A9FC-4AFF-9A3C-936677364715}"/>
              </a:ext>
            </a:extLst>
          </p:cNvPr>
          <p:cNvSpPr txBox="1">
            <a:spLocks noChangeArrowheads="1"/>
          </p:cNvSpPr>
          <p:nvPr/>
        </p:nvSpPr>
        <p:spPr>
          <a:xfrm>
            <a:off x="4328808" y="3655677"/>
            <a:ext cx="5230449" cy="8971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☆名牌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/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運動服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縫置位置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zh-TW" altLang="en-US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E931122-8E73-44B9-BD25-B3A7EE3E34C9}"/>
              </a:ext>
            </a:extLst>
          </p:cNvPr>
          <p:cNvSpPr txBox="1">
            <a:spLocks noChangeArrowheads="1"/>
          </p:cNvSpPr>
          <p:nvPr/>
        </p:nvSpPr>
        <p:spPr>
          <a:xfrm>
            <a:off x="1107003" y="4749224"/>
            <a:ext cx="2644008" cy="8971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☆姓名貼</a:t>
            </a:r>
            <a:endParaRPr lang="zh-TW" altLang="en-US" sz="35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zh-TW" altLang="en-US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9218" name="Picture 2" descr="健紗坊印刷網- 單/彩色姓名貼">
            <a:extLst>
              <a:ext uri="{FF2B5EF4-FFF2-40B4-BE49-F238E27FC236}">
                <a16:creationId xmlns:a16="http://schemas.microsoft.com/office/drawing/2014/main" id="{1181023A-7B9C-414C-83CE-9927DE087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0193" r="1922" b="6162"/>
          <a:stretch/>
        </p:blipFill>
        <p:spPr bwMode="auto">
          <a:xfrm rot="21436425">
            <a:off x="1318602" y="5351187"/>
            <a:ext cx="2172847" cy="151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F9D7222-854E-4C35-B8DF-52908C7C6D65}"/>
              </a:ext>
            </a:extLst>
          </p:cNvPr>
          <p:cNvSpPr/>
          <p:nvPr/>
        </p:nvSpPr>
        <p:spPr>
          <a:xfrm>
            <a:off x="1205997" y="2752013"/>
            <a:ext cx="2446020" cy="11087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2381026-8C1A-44DA-A1EC-53C0CCCA6C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566" t="16101" r="23781" b="9065"/>
          <a:stretch/>
        </p:blipFill>
        <p:spPr>
          <a:xfrm rot="21131113">
            <a:off x="5107976" y="4541118"/>
            <a:ext cx="947424" cy="302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AA730E58-5B06-4E98-8CEA-8DDB481E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7768" y="4281589"/>
            <a:ext cx="2527819" cy="287549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058FA603-600C-438A-8991-2FD5AFC397BF}"/>
              </a:ext>
            </a:extLst>
          </p:cNvPr>
          <p:cNvSpPr/>
          <p:nvPr/>
        </p:nvSpPr>
        <p:spPr>
          <a:xfrm>
            <a:off x="6744442" y="4199181"/>
            <a:ext cx="1429878" cy="530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CE2AE08-B1B8-4822-BE0D-6C9340F59685}"/>
              </a:ext>
            </a:extLst>
          </p:cNvPr>
          <p:cNvSpPr/>
          <p:nvPr/>
        </p:nvSpPr>
        <p:spPr>
          <a:xfrm>
            <a:off x="6599187" y="5279938"/>
            <a:ext cx="1025848" cy="530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D9CABCE-45AE-438A-B3F8-6F45E2494127}"/>
              </a:ext>
            </a:extLst>
          </p:cNvPr>
          <p:cNvSpPr txBox="1">
            <a:spLocks noChangeArrowheads="1"/>
          </p:cNvSpPr>
          <p:nvPr/>
        </p:nvSpPr>
        <p:spPr>
          <a:xfrm>
            <a:off x="5535670" y="677196"/>
            <a:ext cx="3208187" cy="3541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000"/>
              </a:lnSpc>
              <a:buFont typeface="Wingdings" panose="05000000000000000000" pitchFamily="2" charset="2"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☆課照班通知</a:t>
            </a:r>
            <a:r>
              <a:rPr lang="en-US" altLang="zh-TW" sz="24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-</a:t>
            </a:r>
            <a:r>
              <a:rPr lang="zh-TW" altLang="en-US" sz="24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部分</a:t>
            </a:r>
            <a:r>
              <a:rPr lang="en-US" altLang="zh-TW" sz="24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en-US" altLang="zh-TW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endParaRPr lang="zh-TW" altLang="en-US" sz="2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8735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按鈕形 26">
            <a:extLst>
              <a:ext uri="{FF2B5EF4-FFF2-40B4-BE49-F238E27FC236}">
                <a16:creationId xmlns:a16="http://schemas.microsoft.com/office/drawing/2014/main" id="{B2D12D88-5849-4ECE-9ED3-67396C95AAD7}"/>
              </a:ext>
            </a:extLst>
          </p:cNvPr>
          <p:cNvSpPr/>
          <p:nvPr/>
        </p:nvSpPr>
        <p:spPr>
          <a:xfrm>
            <a:off x="168676" y="215156"/>
            <a:ext cx="1669693" cy="6884887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28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11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繳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交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戶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口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名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簿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影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本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algn="ctr"/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0" name="文字方塊 23">
            <a:extLst>
              <a:ext uri="{FF2B5EF4-FFF2-40B4-BE49-F238E27FC236}">
                <a16:creationId xmlns:a16="http://schemas.microsoft.com/office/drawing/2014/main" id="{AAAF8806-EE7D-4295-ACA6-7DCBB4629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54" y="972266"/>
            <a:ext cx="923330" cy="61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繳交時，建議翻背面，保護隱私，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需申請補助或原住民身分</a:t>
            </a:r>
          </a:p>
        </p:txBody>
      </p:sp>
      <p:sp>
        <p:nvSpPr>
          <p:cNvPr id="18" name="矩形: 按鈕形 17">
            <a:extLst>
              <a:ext uri="{FF2B5EF4-FFF2-40B4-BE49-F238E27FC236}">
                <a16:creationId xmlns:a16="http://schemas.microsoft.com/office/drawing/2014/main" id="{26D89D7E-1B11-4143-8C7D-CEBF0F0FFA99}"/>
              </a:ext>
            </a:extLst>
          </p:cNvPr>
          <p:cNvSpPr/>
          <p:nvPr/>
        </p:nvSpPr>
        <p:spPr>
          <a:xfrm>
            <a:off x="2807015" y="972266"/>
            <a:ext cx="1235533" cy="4978401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28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12</a:t>
            </a:r>
            <a:r>
              <a:rPr lang="en-US" altLang="zh-TW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繳交費用</a:t>
            </a:r>
            <a:r>
              <a:rPr lang="en-US" altLang="zh-TW" sz="24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230</a:t>
            </a:r>
            <a:r>
              <a:rPr lang="zh-TW" altLang="en-US" sz="32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元</a:t>
            </a:r>
            <a:endParaRPr lang="en-US" altLang="zh-TW" sz="32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5BA45735-D8B1-43EF-8A7D-7AE71B240721}"/>
              </a:ext>
            </a:extLst>
          </p:cNvPr>
          <p:cNvSpPr txBox="1">
            <a:spLocks noChangeArrowheads="1"/>
          </p:cNvSpPr>
          <p:nvPr/>
        </p:nvSpPr>
        <p:spPr>
          <a:xfrm>
            <a:off x="3977336" y="1189719"/>
            <a:ext cx="4696443" cy="6127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469900" algn="ctr">
              <a:spcBef>
                <a:spcPct val="20000"/>
              </a:spcBef>
            </a:pP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112</a:t>
            </a:r>
            <a:r>
              <a:rPr lang="zh-TW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學年度一年級新生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69900" indent="-469900" algn="ctr">
              <a:spcBef>
                <a:spcPct val="20000"/>
              </a:spcBef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統一代購</a:t>
            </a:r>
            <a:r>
              <a:rPr lang="zh-TW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物品清單</a:t>
            </a:r>
            <a:endParaRPr lang="zh-TW" altLang="en-US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0C7D5CE1-6FBB-46B7-A89D-76ABC7A2C3ED}"/>
              </a:ext>
            </a:extLst>
          </p:cNvPr>
          <p:cNvSpPr txBox="1">
            <a:spLocks noChangeArrowheads="1"/>
          </p:cNvSpPr>
          <p:nvPr/>
        </p:nvSpPr>
        <p:spPr>
          <a:xfrm>
            <a:off x="4106819" y="2110556"/>
            <a:ext cx="5265781" cy="4267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姓名貼、雙頭姓名印章</a:t>
            </a: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耳掛抹布、名牌套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+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掛繩</a:t>
            </a:r>
            <a:endParaRPr lang="en-US" altLang="zh-TW" sz="1800" dirty="0">
              <a:solidFill>
                <a:srgbClr val="0066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(3)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白板筆</a:t>
            </a:r>
            <a:endParaRPr lang="en-US" altLang="zh-TW" sz="1800" dirty="0">
              <a:solidFill>
                <a:srgbClr val="0066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(4) L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型資料夾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</a:t>
            </a: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(5) U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型資料夾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</a:t>
            </a:r>
            <a:endParaRPr lang="en-US" altLang="zh-TW" sz="1800" dirty="0">
              <a:solidFill>
                <a:srgbClr val="0066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(6)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公文林塑膠籃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抽屜、置物櫃各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1)</a:t>
            </a:r>
          </a:p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(7)</a:t>
            </a:r>
            <a:r>
              <a:rPr lang="en-US" altLang="zh-TW" sz="1800" dirty="0" err="1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Pvc</a:t>
            </a:r>
            <a:r>
              <a:rPr lang="zh-TW" altLang="en-US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安全桌墊白板 </a:t>
            </a:r>
            <a:r>
              <a:rPr lang="en-US" altLang="zh-TW" sz="1800" dirty="0">
                <a:solidFill>
                  <a:srgbClr val="0066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(PVC)</a:t>
            </a:r>
            <a:endParaRPr lang="zh-TW" altLang="en-US" sz="1800" dirty="0">
              <a:solidFill>
                <a:srgbClr val="0066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endParaRPr lang="en-US" altLang="zh-TW" sz="1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en-US" altLang="zh-TW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(8)</a:t>
            </a:r>
            <a:r>
              <a:rPr lang="zh-TW" altLang="en-US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國語、數學、生活練習簿       </a:t>
            </a:r>
            <a:r>
              <a:rPr lang="en-US" altLang="zh-TW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220</a:t>
            </a:r>
            <a:r>
              <a:rPr lang="zh-TW" altLang="en-US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元</a:t>
            </a:r>
          </a:p>
          <a:p>
            <a:pPr>
              <a:defRPr/>
            </a:pPr>
            <a:r>
              <a:rPr lang="en-US" altLang="zh-TW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(9)</a:t>
            </a:r>
            <a:r>
              <a:rPr lang="zh-TW" altLang="en-US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聯絡簿書套</a:t>
            </a:r>
            <a:r>
              <a:rPr lang="en-US" altLang="zh-TW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en-US" altLang="zh-TW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10</a:t>
            </a:r>
            <a:r>
              <a:rPr lang="zh-TW" altLang="en-US" sz="18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元</a:t>
            </a:r>
            <a:r>
              <a:rPr lang="zh-TW" altLang="en-US" sz="1800" b="1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            </a:t>
            </a:r>
            <a:endParaRPr lang="en-US" altLang="zh-TW" sz="1800" b="1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zh-TW" altLang="en-US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共</a:t>
            </a:r>
            <a:r>
              <a:rPr lang="en-US" altLang="zh-TW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(230)</a:t>
            </a:r>
            <a:r>
              <a:rPr lang="zh-TW" altLang="en-US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元，請直接繳交給導師</a:t>
            </a:r>
            <a:r>
              <a:rPr lang="en-US" altLang="zh-TW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!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endParaRPr lang="zh-TW" altLang="zh-TW" sz="2000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21" name="圖片 4">
            <a:hlinkClick r:id="rId3" action="ppaction://hlinksldjump"/>
            <a:extLst>
              <a:ext uri="{FF2B5EF4-FFF2-40B4-BE49-F238E27FC236}">
                <a16:creationId xmlns:a16="http://schemas.microsoft.com/office/drawing/2014/main" id="{AB364CAF-3AD0-4231-8181-A5588A2AD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674">
            <a:off x="7790106" y="5269721"/>
            <a:ext cx="1356299" cy="1755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筆跡 21">
                <a:extLst>
                  <a:ext uri="{FF2B5EF4-FFF2-40B4-BE49-F238E27FC236}">
                    <a16:creationId xmlns:a16="http://schemas.microsoft.com/office/drawing/2014/main" id="{283A20B0-4094-423A-B9FD-0B188AD15CAC}"/>
                  </a:ext>
                </a:extLst>
              </p14:cNvPr>
              <p14:cNvContentPartPr/>
              <p14:nvPr/>
            </p14:nvContentPartPr>
            <p14:xfrm>
              <a:off x="6865297" y="1708333"/>
              <a:ext cx="360" cy="360"/>
            </p14:xfrm>
          </p:contentPart>
        </mc:Choice>
        <mc:Fallback xmlns="">
          <p:pic>
            <p:nvPicPr>
              <p:cNvPr id="22" name="筆跡 21">
                <a:extLst>
                  <a:ext uri="{FF2B5EF4-FFF2-40B4-BE49-F238E27FC236}">
                    <a16:creationId xmlns:a16="http://schemas.microsoft.com/office/drawing/2014/main" id="{283A20B0-4094-423A-B9FD-0B188AD15C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6297" y="16993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筆跡 22">
                <a:extLst>
                  <a:ext uri="{FF2B5EF4-FFF2-40B4-BE49-F238E27FC236}">
                    <a16:creationId xmlns:a16="http://schemas.microsoft.com/office/drawing/2014/main" id="{791DBDC8-E89D-4948-AA88-D969FDC977E0}"/>
                  </a:ext>
                </a:extLst>
              </p14:cNvPr>
              <p14:cNvContentPartPr/>
              <p14:nvPr/>
            </p14:nvContentPartPr>
            <p14:xfrm>
              <a:off x="6431497" y="4085053"/>
              <a:ext cx="8280" cy="25200"/>
            </p14:xfrm>
          </p:contentPart>
        </mc:Choice>
        <mc:Fallback xmlns="">
          <p:pic>
            <p:nvPicPr>
              <p:cNvPr id="23" name="筆跡 22">
                <a:extLst>
                  <a:ext uri="{FF2B5EF4-FFF2-40B4-BE49-F238E27FC236}">
                    <a16:creationId xmlns:a16="http://schemas.microsoft.com/office/drawing/2014/main" id="{791DBDC8-E89D-4948-AA88-D969FDC977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2497" y="4076053"/>
                <a:ext cx="25920" cy="428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右大括弧 2">
            <a:extLst>
              <a:ext uri="{FF2B5EF4-FFF2-40B4-BE49-F238E27FC236}">
                <a16:creationId xmlns:a16="http://schemas.microsoft.com/office/drawing/2014/main" id="{837FF5D9-3809-49A9-8CDA-396E43C5345E}"/>
              </a:ext>
            </a:extLst>
          </p:cNvPr>
          <p:cNvSpPr/>
          <p:nvPr/>
        </p:nvSpPr>
        <p:spPr>
          <a:xfrm>
            <a:off x="7112063" y="2216879"/>
            <a:ext cx="340669" cy="181927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Google Shape;216;p25">
            <a:hlinkClick r:id="rId9" action="ppaction://hlinksldjump"/>
            <a:extLst>
              <a:ext uri="{FF2B5EF4-FFF2-40B4-BE49-F238E27FC236}">
                <a16:creationId xmlns:a16="http://schemas.microsoft.com/office/drawing/2014/main" id="{0711684F-7CE8-45BA-954A-9D751959AA91}"/>
              </a:ext>
            </a:extLst>
          </p:cNvPr>
          <p:cNvSpPr txBox="1"/>
          <p:nvPr/>
        </p:nvSpPr>
        <p:spPr>
          <a:xfrm>
            <a:off x="7282398" y="2845953"/>
            <a:ext cx="21389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費用納入註冊單</a:t>
            </a:r>
            <a:endParaRPr lang="en-US" altLang="zh-TW" sz="20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12" name="Google Shape;216;p25">
            <a:hlinkClick r:id="rId9" action="ppaction://hlinksldjump"/>
            <a:extLst>
              <a:ext uri="{FF2B5EF4-FFF2-40B4-BE49-F238E27FC236}">
                <a16:creationId xmlns:a16="http://schemas.microsoft.com/office/drawing/2014/main" id="{014938C7-3C00-43E2-8300-0E01522FAEC7}"/>
              </a:ext>
            </a:extLst>
          </p:cNvPr>
          <p:cNvSpPr txBox="1"/>
          <p:nvPr/>
        </p:nvSpPr>
        <p:spPr>
          <a:xfrm>
            <a:off x="6431497" y="5137859"/>
            <a:ext cx="213896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繳費夾鏈袋</a:t>
            </a:r>
            <a:r>
              <a: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6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6;p11">
            <a:extLst>
              <a:ext uri="{FF2B5EF4-FFF2-40B4-BE49-F238E27FC236}">
                <a16:creationId xmlns:a16="http://schemas.microsoft.com/office/drawing/2014/main" id="{2528B4BB-A8F3-447E-A4ED-005A6BECA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809" y="925068"/>
            <a:ext cx="7290054" cy="82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Verdana"/>
              <a:buNone/>
            </a:pPr>
            <a:r>
              <a:rPr lang="en-US" sz="4000" b="0" i="0" u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放學路隊</a:t>
            </a:r>
            <a:r>
              <a:rPr lang="zh-TW" altLang="en-US" sz="4000" b="0" i="0" u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說明</a:t>
            </a:r>
            <a:endParaRPr sz="4000" dirty="0"/>
          </a:p>
        </p:txBody>
      </p:sp>
      <p:sp>
        <p:nvSpPr>
          <p:cNvPr id="6" name="Google Shape;127;p11">
            <a:extLst>
              <a:ext uri="{FF2B5EF4-FFF2-40B4-BE49-F238E27FC236}">
                <a16:creationId xmlns:a16="http://schemas.microsoft.com/office/drawing/2014/main" id="{ADD8F571-D306-4632-BF68-57F16C29EDEF}"/>
              </a:ext>
            </a:extLst>
          </p:cNvPr>
          <p:cNvSpPr txBox="1">
            <a:spLocks/>
          </p:cNvSpPr>
          <p:nvPr/>
        </p:nvSpPr>
        <p:spPr>
          <a:xfrm>
            <a:off x="566736" y="1752600"/>
            <a:ext cx="8097203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69900" indent="-469900">
              <a:spcBef>
                <a:spcPts val="0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zh-TW" altLang="en-US"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普仁放學路隊主要分為三個隊伍：</a:t>
            </a:r>
            <a:endParaRPr lang="zh-TW" altLang="en-US" sz="2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927100" lvl="1" indent="-469900">
              <a:lnSpc>
                <a:spcPct val="150000"/>
              </a:lnSpc>
              <a:spcBef>
                <a:spcPts val="440"/>
              </a:spcBef>
              <a:buSzPts val="2200"/>
              <a:buFont typeface="+mj-lt"/>
              <a:buAutoNum type="arabicPeriod"/>
            </a:pPr>
            <a:r>
              <a:rPr lang="zh-TW" altLang="en-US" sz="2000" b="1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正門</a:t>
            </a:r>
            <a:r>
              <a:rPr lang="en-US" altLang="zh-TW" sz="2000" b="1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 b="1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紅色</a:t>
            </a:r>
            <a:r>
              <a:rPr lang="en-US" altLang="zh-TW" sz="2000" b="1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altLang="zh-TW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自行走路回家、搭校車回家、家長接送</a:t>
            </a:r>
            <a:r>
              <a:rPr lang="en-US" altLang="zh-TW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7100" lvl="1" indent="-469900">
              <a:lnSpc>
                <a:spcPct val="150000"/>
              </a:lnSpc>
              <a:spcBef>
                <a:spcPts val="440"/>
              </a:spcBef>
              <a:buSzPts val="2200"/>
              <a:buFont typeface="+mj-lt"/>
              <a:buAutoNum type="arabicPeriod"/>
            </a:pPr>
            <a:r>
              <a:rPr lang="zh-TW" altLang="en-US" sz="2000" b="1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警衛室</a:t>
            </a:r>
            <a:r>
              <a:rPr lang="en-US" altLang="zh-TW" sz="2000" b="1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 b="1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黃色</a:t>
            </a:r>
            <a:r>
              <a:rPr lang="en-US" altLang="zh-TW" sz="2000" b="1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r>
              <a:rPr lang="zh-TW" altLang="en-US" sz="20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altLang="zh-TW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自行走路回家、家長接送</a:t>
            </a:r>
            <a:r>
              <a:rPr lang="en-US" altLang="zh-TW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7100" lvl="1" indent="-469900">
              <a:lnSpc>
                <a:spcPct val="150000"/>
              </a:lnSpc>
              <a:spcBef>
                <a:spcPts val="440"/>
              </a:spcBef>
              <a:buSzPts val="2200"/>
              <a:buFont typeface="+mj-lt"/>
              <a:buAutoNum type="arabicPeriod"/>
            </a:pPr>
            <a:r>
              <a:rPr lang="zh-TW" altLang="en-US" sz="2000" b="1">
                <a:solidFill>
                  <a:schemeClr val="bg1"/>
                </a:solidFill>
                <a:highlight>
                  <a:srgbClr val="00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安親班</a:t>
            </a:r>
            <a:r>
              <a:rPr lang="en-US" altLang="zh-TW" sz="2000" b="1">
                <a:solidFill>
                  <a:schemeClr val="bg1"/>
                </a:solidFill>
                <a:highlight>
                  <a:srgbClr val="00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 b="1">
                <a:solidFill>
                  <a:schemeClr val="bg1"/>
                </a:solidFill>
                <a:highlight>
                  <a:srgbClr val="00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藍色</a:t>
            </a:r>
            <a:r>
              <a:rPr lang="en-US" altLang="zh-TW" sz="2000" b="1">
                <a:solidFill>
                  <a:schemeClr val="bg1"/>
                </a:solidFill>
                <a:highlight>
                  <a:srgbClr val="00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安親班接送</a:t>
            </a:r>
            <a:r>
              <a:rPr lang="en-US" altLang="zh-TW" sz="2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7100" lvl="1" indent="-469900">
              <a:lnSpc>
                <a:spcPct val="150000"/>
              </a:lnSpc>
              <a:spcBef>
                <a:spcPts val="440"/>
              </a:spcBef>
              <a:buSzPts val="2200"/>
              <a:buFont typeface="+mj-lt"/>
              <a:buAutoNum type="arabicPeriod"/>
            </a:pPr>
            <a:r>
              <a:rPr lang="zh-TW" altLang="en-US" sz="2000" b="1">
                <a:solidFill>
                  <a:schemeClr val="bg1"/>
                </a:solidFill>
                <a:highlight>
                  <a:srgbClr val="008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校內課後照顧班</a:t>
            </a:r>
            <a:r>
              <a:rPr lang="en-US" altLang="zh-TW" sz="2000" b="1">
                <a:solidFill>
                  <a:schemeClr val="bg1"/>
                </a:solidFill>
                <a:highlight>
                  <a:srgbClr val="008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</a:t>
            </a:r>
            <a:r>
              <a:rPr lang="zh-TW" altLang="en-US" sz="2000" b="1">
                <a:solidFill>
                  <a:schemeClr val="bg1"/>
                </a:solidFill>
                <a:highlight>
                  <a:srgbClr val="008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綠色</a:t>
            </a:r>
            <a:r>
              <a:rPr lang="en-US" altLang="zh-TW" sz="2000" b="1">
                <a:solidFill>
                  <a:schemeClr val="bg1"/>
                </a:solidFill>
                <a:highlight>
                  <a:srgbClr val="008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)</a:t>
            </a:r>
            <a:endParaRPr lang="zh-TW" altLang="en-US" sz="2800" b="1">
              <a:solidFill>
                <a:schemeClr val="bg1"/>
              </a:solidFill>
              <a:highlight>
                <a:srgbClr val="0080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69900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None/>
            </a:pPr>
            <a:r>
              <a:rPr lang="zh-TW" altLang="en-US" sz="3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★</a:t>
            </a:r>
            <a:r>
              <a:rPr lang="zh-TW" altLang="en-US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請家長務必於</a:t>
            </a:r>
            <a:r>
              <a:rPr lang="zh-TW" altLang="en-US" sz="28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開學日</a:t>
            </a:r>
            <a:r>
              <a:rPr lang="zh-TW" altLang="en-US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帶孩子去約定的</a:t>
            </a:r>
            <a:r>
              <a:rPr lang="zh-TW" altLang="en-US" sz="28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放學</a:t>
            </a:r>
            <a:r>
              <a:rPr lang="zh-TW" altLang="en-US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接送地點走一趟，以免孩子日後找不到。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4616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;p17">
            <a:extLst>
              <a:ext uri="{FF2B5EF4-FFF2-40B4-BE49-F238E27FC236}">
                <a16:creationId xmlns:a16="http://schemas.microsoft.com/office/drawing/2014/main" id="{780415A4-FA06-4359-B693-6FC5ECAA9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Verdana"/>
              <a:buNone/>
            </a:pPr>
            <a:r>
              <a:rPr lang="en-US" sz="4000" b="0" i="0" u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放學路隊</a:t>
            </a:r>
            <a:r>
              <a:rPr lang="zh-TW" altLang="en-US" sz="4000" b="0" i="0" u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調查</a:t>
            </a:r>
            <a:endParaRPr sz="4800" dirty="0"/>
          </a:p>
        </p:txBody>
      </p:sp>
      <p:sp>
        <p:nvSpPr>
          <p:cNvPr id="5" name="Google Shape;133;p17">
            <a:extLst>
              <a:ext uri="{FF2B5EF4-FFF2-40B4-BE49-F238E27FC236}">
                <a16:creationId xmlns:a16="http://schemas.microsoft.com/office/drawing/2014/main" id="{69B523E1-695C-45B3-B18B-377412BB607E}"/>
              </a:ext>
            </a:extLst>
          </p:cNvPr>
          <p:cNvSpPr txBox="1">
            <a:spLocks/>
          </p:cNvSpPr>
          <p:nvPr/>
        </p:nvSpPr>
        <p:spPr>
          <a:xfrm>
            <a:off x="438486" y="1955754"/>
            <a:ext cx="4231147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69900" indent="-469900">
              <a:spcBef>
                <a:spcPts val="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r>
              <a:rPr lang="zh-TW" altLang="en-US" sz="2800" dirty="0">
                <a:solidFill>
                  <a:schemeClr val="bg1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正門</a:t>
            </a:r>
            <a:r>
              <a:rPr lang="en-US" altLang="zh-TW" sz="2800" dirty="0">
                <a:solidFill>
                  <a:schemeClr val="bg1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紅</a:t>
            </a:r>
            <a:r>
              <a:rPr lang="en-US" altLang="zh-TW" sz="2800" dirty="0">
                <a:solidFill>
                  <a:schemeClr val="bg1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)</a:t>
            </a:r>
            <a:endParaRPr lang="zh-TW" altLang="en-US"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43636" lvl="1" indent="-469900">
              <a:spcBef>
                <a:spcPts val="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dk1"/>
                </a:solidFill>
                <a:latin typeface="Verdana"/>
                <a:sym typeface="Verdana"/>
              </a:rPr>
              <a:t>搭太子鎮校車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sym typeface="Verdana"/>
              </a:rPr>
              <a:t>:</a:t>
            </a:r>
          </a:p>
          <a:p>
            <a:pPr marL="173736" lvl="1" indent="0">
              <a:spcBef>
                <a:spcPts val="0"/>
              </a:spcBef>
              <a:buClr>
                <a:schemeClr val="accent2"/>
              </a:buClr>
              <a:buSzPts val="3000"/>
            </a:pPr>
            <a:endParaRPr lang="zh-TW" altLang="en-US" sz="2400" dirty="0">
              <a:solidFill>
                <a:schemeClr val="dk1"/>
              </a:solidFill>
              <a:latin typeface="Verdana"/>
            </a:endParaRPr>
          </a:p>
          <a:p>
            <a:pPr marL="469900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r>
              <a:rPr lang="zh-TW" altLang="en-US" sz="28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警衛室</a:t>
            </a:r>
            <a:r>
              <a:rPr lang="en-US" altLang="zh-TW" sz="28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zh-TW" altLang="en-US" sz="24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家長接送</a:t>
            </a:r>
            <a:r>
              <a:rPr lang="en-US" altLang="zh-TW" sz="24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黃</a:t>
            </a:r>
            <a:r>
              <a:rPr lang="en-US" altLang="zh-TW" sz="2400" dirty="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)</a:t>
            </a: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b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altLang="zh-TW"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600"/>
              </a:spcBef>
              <a:buClr>
                <a:schemeClr val="accent2"/>
              </a:buClr>
              <a:buSzPts val="3000"/>
            </a:pPr>
            <a:r>
              <a:rPr lang="en-US" altLang="zh-TW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endParaRPr lang="en-US" altLang="zh-TW" sz="2800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0" indent="0">
              <a:spcBef>
                <a:spcPts val="600"/>
              </a:spcBef>
              <a:buClr>
                <a:schemeClr val="accent2"/>
              </a:buClr>
              <a:buSzPts val="3000"/>
            </a:pPr>
            <a:endParaRPr lang="zh-TW" altLang="en-US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69900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Verdana"/>
                <a:ea typeface="Verdana"/>
                <a:cs typeface="Verdana"/>
                <a:sym typeface="Verdana"/>
              </a:rPr>
              <a:t>校內課後班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8000"/>
                </a:highlight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Verdana"/>
                <a:ea typeface="Verdana"/>
                <a:cs typeface="Verdana"/>
                <a:sym typeface="Verdana"/>
              </a:rPr>
              <a:t>綠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8000"/>
                </a:highlight>
                <a:latin typeface="Verdana"/>
                <a:ea typeface="Verdana"/>
                <a:cs typeface="Verdana"/>
                <a:sym typeface="Verdana"/>
              </a:rPr>
              <a:t>)</a:t>
            </a:r>
            <a:r>
              <a:rPr lang="en-US" altLang="zh-TW" sz="2400" dirty="0">
                <a:latin typeface="Verdana"/>
                <a:ea typeface="Verdana"/>
                <a:cs typeface="Verdana"/>
                <a:sym typeface="Verdana"/>
              </a:rPr>
              <a:t>:</a:t>
            </a:r>
            <a:br>
              <a:rPr lang="en-US" altLang="zh-TW" sz="2400" dirty="0">
                <a:latin typeface="Verdana"/>
                <a:ea typeface="Verdana"/>
                <a:cs typeface="Verdana"/>
                <a:sym typeface="Verdana"/>
              </a:rPr>
            </a:br>
            <a:endParaRPr lang="en-US" altLang="zh-TW"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endParaRPr lang="zh-TW" altLang="en-US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69900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endParaRPr lang="zh-TW" altLang="en-US"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3736" lvl="1" indent="0">
              <a:spcBef>
                <a:spcPts val="600"/>
              </a:spcBef>
              <a:buClr>
                <a:schemeClr val="accent2"/>
              </a:buClr>
              <a:buSzPts val="3000"/>
            </a:pPr>
            <a:endParaRPr lang="zh-TW" altLang="en-US" sz="2400" dirty="0"/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FC20D7D5-F153-4F2F-86B8-18F10736764B}"/>
              </a:ext>
            </a:extLst>
          </p:cNvPr>
          <p:cNvSpPr txBox="1">
            <a:spLocks/>
          </p:cNvSpPr>
          <p:nvPr/>
        </p:nvSpPr>
        <p:spPr>
          <a:xfrm>
            <a:off x="4892917" y="1955753"/>
            <a:ext cx="4050393" cy="466833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469900">
              <a:spcBef>
                <a:spcPts val="600"/>
              </a:spcBef>
              <a:buClr>
                <a:schemeClr val="accent2"/>
              </a:buClr>
              <a:buSzPts val="3000"/>
              <a:buFont typeface="Noto Sans Symbols"/>
              <a:buChar char="□"/>
            </a:pPr>
            <a:r>
              <a:rPr lang="zh-TW" altLang="en-US" sz="2800" dirty="0">
                <a:solidFill>
                  <a:schemeClr val="bg1"/>
                </a:solidFill>
                <a:highlight>
                  <a:srgbClr val="0000FF"/>
                </a:highlight>
                <a:latin typeface="Verdana"/>
                <a:ea typeface="Verdana"/>
                <a:cs typeface="Verdana"/>
                <a:sym typeface="Verdana"/>
              </a:rPr>
              <a:t>安親班接送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00FF"/>
                </a:highlight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00FF"/>
                </a:highlight>
                <a:latin typeface="Verdana"/>
                <a:ea typeface="Verdana"/>
                <a:cs typeface="Verdana"/>
                <a:sym typeface="Verdana"/>
              </a:rPr>
              <a:t>藍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00FF"/>
                </a:highlight>
                <a:latin typeface="Verdana"/>
                <a:ea typeface="Verdana"/>
                <a:cs typeface="Verdana"/>
                <a:sym typeface="Verdana"/>
              </a:rPr>
              <a:t>)</a:t>
            </a:r>
            <a:r>
              <a:rPr lang="en-US" altLang="zh-TW" sz="24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綠光長頸鹿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人愛長頸鹿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汎迪爾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大綠蒂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瑞彼特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endParaRPr lang="en-US" altLang="zh-TW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津華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、、</a:t>
            </a:r>
            <a:endParaRPr lang="en-US" altLang="zh-TW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長春藤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643636" lvl="1" indent="-469900">
              <a:spcBef>
                <a:spcPts val="600"/>
              </a:spcBef>
              <a:buClr>
                <a:schemeClr val="accent2"/>
              </a:buClr>
              <a:buSzPts val="3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dk1"/>
                </a:solidFill>
                <a:latin typeface="Verdana"/>
                <a:sym typeface="Verdana"/>
              </a:rPr>
              <a:t>博士龍門</a:t>
            </a:r>
            <a:r>
              <a:rPr lang="en-US" altLang="zh-TW" sz="2000" dirty="0">
                <a:solidFill>
                  <a:schemeClr val="dk1"/>
                </a:solidFill>
                <a:latin typeface="Verdana"/>
                <a:sym typeface="Verdana"/>
              </a:rPr>
              <a:t>:</a:t>
            </a:r>
            <a:r>
              <a:rPr lang="zh-TW" altLang="en-US" sz="2000" dirty="0">
                <a:solidFill>
                  <a:schemeClr val="dk1"/>
                </a:solidFill>
                <a:latin typeface="Verdana"/>
                <a:sym typeface="Verdana"/>
              </a:rPr>
              <a:t>、</a:t>
            </a:r>
            <a:endParaRPr lang="en-US" altLang="zh-TW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69900" indent="-469900">
              <a:lnSpc>
                <a:spcPct val="110000"/>
              </a:lnSpc>
              <a:buClr>
                <a:schemeClr val="accent2"/>
              </a:buClr>
              <a:buSzPts val="3000"/>
              <a:buFont typeface="Noto Sans Symbols"/>
              <a:buChar char="□"/>
            </a:pPr>
            <a:endParaRPr lang="en-US" altLang="zh-TW" sz="2800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4875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2BAFBD-4D05-4072-8143-6CD5E16B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7F4C15-949C-4F59-9692-D3B388ADD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918F33-0F8B-441F-A821-B6E5A8A9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2450" cy="68679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ED8D90B-B9E4-46D5-807B-34927CD6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189" y="9938"/>
            <a:ext cx="6219313" cy="73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8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>
            <a:spLocks noGrp="1"/>
          </p:cNvSpPr>
          <p:nvPr>
            <p:ph type="title"/>
          </p:nvPr>
        </p:nvSpPr>
        <p:spPr>
          <a:xfrm>
            <a:off x="575733" y="355601"/>
            <a:ext cx="8534400" cy="1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>
              <a:buClr>
                <a:schemeClr val="dk2"/>
              </a:buClr>
              <a:buSzPts val="3800"/>
            </a:pPr>
            <a:r>
              <a:rPr lang="en-US" sz="4053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校車</a:t>
            </a:r>
            <a:r>
              <a:rPr lang="en-US" sz="4267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路線-太子鎮、後興路</a:t>
            </a:r>
            <a:endParaRPr/>
          </a:p>
        </p:txBody>
      </p:sp>
      <p:sp>
        <p:nvSpPr>
          <p:cNvPr id="161" name="Google Shape;161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 marL="501242" indent="-501242">
              <a:spcBef>
                <a:spcPts val="0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本校共兩條路線-太子鎮、後興路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太子鎮路線：  龍和二街-萊爾富超商對面的『早餐店』騎樓停靠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後興路線：『豪特物業管理中心』招牌下面騎樓停靠</a:t>
            </a:r>
            <a:endParaRPr/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2" name="Google Shape;162;p14"/>
          <p:cNvGrpSpPr/>
          <p:nvPr/>
        </p:nvGrpSpPr>
        <p:grpSpPr>
          <a:xfrm>
            <a:off x="572347" y="3166534"/>
            <a:ext cx="3962400" cy="2871893"/>
            <a:chOff x="1087" y="11291"/>
            <a:chExt cx="9133" cy="4469"/>
          </a:xfrm>
        </p:grpSpPr>
        <p:pic>
          <p:nvPicPr>
            <p:cNvPr id="163" name="Google Shape;16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7" y="11291"/>
              <a:ext cx="9133" cy="4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42" y="11371"/>
              <a:ext cx="3183" cy="2309"/>
            </a:xfrm>
            <a:prstGeom prst="rect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65" name="Google Shape;165;p14"/>
            <p:cNvSpPr/>
            <p:nvPr/>
          </p:nvSpPr>
          <p:spPr>
            <a:xfrm>
              <a:off x="4451" y="11720"/>
              <a:ext cx="1380" cy="1481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7520" tIns="48747" rIns="97520" bIns="48747" anchor="t" anchorCtr="0">
              <a:noAutofit/>
            </a:bodyPr>
            <a:lstStyle/>
            <a:p>
              <a:endParaRPr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66" name="Google Shape;166;p14"/>
            <p:cNvCxnSpPr/>
            <p:nvPr/>
          </p:nvCxnSpPr>
          <p:spPr>
            <a:xfrm rot="10800000" flipH="1">
              <a:off x="5986" y="12390"/>
              <a:ext cx="820" cy="81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67" name="Google Shape;167;p14"/>
          <p:cNvGrpSpPr/>
          <p:nvPr/>
        </p:nvGrpSpPr>
        <p:grpSpPr>
          <a:xfrm>
            <a:off x="4905586" y="3166534"/>
            <a:ext cx="4265506" cy="2871893"/>
            <a:chOff x="1259" y="9294"/>
            <a:chExt cx="9853" cy="5515"/>
          </a:xfrm>
        </p:grpSpPr>
        <p:pic>
          <p:nvPicPr>
            <p:cNvPr id="168" name="Google Shape;168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9" y="9294"/>
              <a:ext cx="9853" cy="5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4" descr="相片 2018-1-12 上午8 37 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1" y="9417"/>
              <a:ext cx="2012" cy="2682"/>
            </a:xfrm>
            <a:prstGeom prst="rect">
              <a:avLst/>
            </a:prstGeom>
            <a:noFill/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70" name="Google Shape;170;p14"/>
            <p:cNvSpPr/>
            <p:nvPr/>
          </p:nvSpPr>
          <p:spPr>
            <a:xfrm>
              <a:off x="4809" y="9831"/>
              <a:ext cx="1380" cy="1481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7520" tIns="48747" rIns="97520" bIns="48747" anchor="t" anchorCtr="0">
              <a:noAutofit/>
            </a:bodyPr>
            <a:lstStyle/>
            <a:p>
              <a:endParaRPr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71" name="Google Shape;171;p14"/>
            <p:cNvCxnSpPr/>
            <p:nvPr/>
          </p:nvCxnSpPr>
          <p:spPr>
            <a:xfrm rot="10800000" flipH="1">
              <a:off x="6344" y="9967"/>
              <a:ext cx="2473" cy="358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/>
        </p:nvSpPr>
        <p:spPr>
          <a:xfrm>
            <a:off x="1700518" y="435492"/>
            <a:ext cx="6724326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 dirty="0" err="1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今日</a:t>
            </a:r>
            <a:r>
              <a:rPr lang="en-US" altLang="zh-TW" sz="5600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altLang="en-US" sz="5600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迎新流程</a:t>
            </a:r>
            <a:endParaRPr sz="5600" dirty="0"/>
          </a:p>
        </p:txBody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" name="Google Shape;132;p4"/>
          <p:cNvSpPr/>
          <p:nvPr/>
        </p:nvSpPr>
        <p:spPr>
          <a:xfrm>
            <a:off x="6103760" y="6269144"/>
            <a:ext cx="746854" cy="979542"/>
          </a:xfrm>
          <a:custGeom>
            <a:avLst/>
            <a:gdLst/>
            <a:ahLst/>
            <a:cxnLst/>
            <a:rect l="l" t="t" r="r" b="b"/>
            <a:pathLst>
              <a:path w="1168537" h="1444259" extrusionOk="0">
                <a:moveTo>
                  <a:pt x="0" y="0"/>
                </a:moveTo>
                <a:lnTo>
                  <a:pt x="1168537" y="0"/>
                </a:lnTo>
                <a:lnTo>
                  <a:pt x="1168537" y="1444259"/>
                </a:lnTo>
                <a:lnTo>
                  <a:pt x="0" y="1444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>
            <a:off x="7203980" y="6134721"/>
            <a:ext cx="875390" cy="1128261"/>
          </a:xfrm>
          <a:custGeom>
            <a:avLst/>
            <a:gdLst/>
            <a:ahLst/>
            <a:cxnLst/>
            <a:rect l="l" t="t" r="r" b="b"/>
            <a:pathLst>
              <a:path w="1082945" h="1332483" extrusionOk="0">
                <a:moveTo>
                  <a:pt x="0" y="0"/>
                </a:moveTo>
                <a:lnTo>
                  <a:pt x="1082945" y="0"/>
                </a:lnTo>
                <a:lnTo>
                  <a:pt x="1082945" y="1332483"/>
                </a:lnTo>
                <a:lnTo>
                  <a:pt x="0" y="1332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8644715" y="6435229"/>
            <a:ext cx="292839" cy="432592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5531302" y="6009360"/>
            <a:ext cx="327890" cy="1305840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8896968" y="6192565"/>
            <a:ext cx="856632" cy="1085836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592613" y="6453303"/>
            <a:ext cx="668201" cy="75921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8349169" y="6211270"/>
            <a:ext cx="151350" cy="1013738"/>
          </a:xfrm>
          <a:custGeom>
            <a:avLst/>
            <a:gdLst/>
            <a:ahLst/>
            <a:cxnLst/>
            <a:rect l="l" t="t" r="r" b="b"/>
            <a:pathLst>
              <a:path w="173904" h="1086903" extrusionOk="0">
                <a:moveTo>
                  <a:pt x="0" y="0"/>
                </a:moveTo>
                <a:lnTo>
                  <a:pt x="173904" y="0"/>
                </a:lnTo>
                <a:lnTo>
                  <a:pt x="173904" y="1086903"/>
                </a:lnTo>
                <a:lnTo>
                  <a:pt x="0" y="1086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文字版面配置區 4">
            <a:extLst>
              <a:ext uri="{FF2B5EF4-FFF2-40B4-BE49-F238E27FC236}">
                <a16:creationId xmlns:a16="http://schemas.microsoft.com/office/drawing/2014/main" id="{3520646D-56AF-4172-9F01-23DD0B3C7B84}"/>
              </a:ext>
            </a:extLst>
          </p:cNvPr>
          <p:cNvSpPr txBox="1">
            <a:spLocks/>
          </p:cNvSpPr>
          <p:nvPr/>
        </p:nvSpPr>
        <p:spPr>
          <a:xfrm>
            <a:off x="584047" y="1570323"/>
            <a:ext cx="4288479" cy="42308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108000" rIns="108000" bIns="10800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/>
            <a:r>
              <a:rPr lang="en-US" altLang="zh-TW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24 </a:t>
            </a:r>
            <a:r>
              <a:rPr lang="zh-TW" altLang="en-US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今日流程 </a:t>
            </a:r>
            <a:endParaRPr lang="en-US" altLang="zh-TW" sz="2000" b="1" u="sng" dirty="0">
              <a:highlight>
                <a:srgbClr val="00FFFF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sz="20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08:00~08:30  </a:t>
            </a:r>
            <a:r>
              <a:rPr lang="zh-TW" altLang="en-US" sz="20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報到 </a:t>
            </a:r>
            <a:r>
              <a:rPr lang="en-US" altLang="zh-TW" sz="20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20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請簽到</a:t>
            </a:r>
            <a:r>
              <a:rPr lang="en-US" altLang="zh-TW" sz="20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08:30~10:30  </a:t>
            </a:r>
            <a:r>
              <a:rPr lang="zh-TW" altLang="en-US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新生家長座談</a:t>
            </a:r>
            <a:b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</a:br>
            <a:r>
              <a:rPr lang="zh-TW" altLang="en-US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                       </a:t>
            </a:r>
            <a: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(2F </a:t>
            </a:r>
            <a:r>
              <a:rPr lang="zh-TW" altLang="en-US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活動中心</a:t>
            </a:r>
            <a: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10:30~11:30  </a:t>
            </a:r>
            <a:r>
              <a:rPr lang="zh-TW" altLang="en-US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親師班親會</a:t>
            </a:r>
            <a:endParaRPr lang="en-US" altLang="zh-TW" sz="2000" b="1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11:30~12:00  </a:t>
            </a:r>
            <a:r>
              <a:rPr lang="zh-TW" altLang="en-US" sz="2000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級務資料整理</a:t>
            </a:r>
            <a:endParaRPr lang="en-US" altLang="zh-TW" sz="2000" b="1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 algn="ctr">
              <a:lnSpc>
                <a:spcPct val="170000"/>
              </a:lnSpc>
              <a:spcBef>
                <a:spcPts val="600"/>
              </a:spcBef>
            </a:pP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家長至活動中心帶回學生賦歸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</p:txBody>
      </p:sp>
      <p:sp>
        <p:nvSpPr>
          <p:cNvPr id="15" name="文字版面配置區 4">
            <a:extLst>
              <a:ext uri="{FF2B5EF4-FFF2-40B4-BE49-F238E27FC236}">
                <a16:creationId xmlns:a16="http://schemas.microsoft.com/office/drawing/2014/main" id="{630CEC00-866B-495C-A982-D2E6F475713D}"/>
              </a:ext>
            </a:extLst>
          </p:cNvPr>
          <p:cNvSpPr txBox="1">
            <a:spLocks/>
          </p:cNvSpPr>
          <p:nvPr/>
        </p:nvSpPr>
        <p:spPr>
          <a:xfrm>
            <a:off x="5036210" y="1570323"/>
            <a:ext cx="4441448" cy="42308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8000" tIns="108000" rIns="108000" bIns="10800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00000"/>
              </a:lnSpc>
              <a:buFont typeface="Tw Cen MT" panose="020B0602020104020603" pitchFamily="34" charset="0"/>
              <a:buNone/>
            </a:pPr>
            <a:r>
              <a:rPr lang="en-US" altLang="zh-TW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30 </a:t>
            </a:r>
            <a:r>
              <a:rPr lang="zh-TW" altLang="en-US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日 </a:t>
            </a:r>
            <a:r>
              <a:rPr lang="en-US" altLang="zh-TW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u="sng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迎新活動 </a:t>
            </a:r>
            <a:endParaRPr lang="en-US" altLang="zh-TW" sz="2200" b="1" u="sng" dirty="0">
              <a:highlight>
                <a:srgbClr val="00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07:50~08:10  </a:t>
            </a:r>
            <a:r>
              <a:rPr lang="zh-TW" altLang="en-US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進班入座</a:t>
            </a:r>
            <a:endParaRPr lang="en-US" altLang="zh-TW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08:15~08:30  </a:t>
            </a: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迎新入學典禮</a:t>
            </a:r>
            <a:b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                       </a:t>
            </a: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(2F </a:t>
            </a: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活動中心</a:t>
            </a: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08:40~09:55  </a:t>
            </a: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新生闖關</a:t>
            </a: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校園</a:t>
            </a: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10:00~10:30  </a:t>
            </a:r>
            <a:r>
              <a:rPr lang="zh-TW" altLang="en-US" b="1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迎新儀式</a:t>
            </a:r>
            <a:endParaRPr lang="en-US" altLang="zh-TW" b="1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>
              <a:lnSpc>
                <a:spcPct val="170000"/>
              </a:lnSpc>
              <a:spcBef>
                <a:spcPts val="600"/>
              </a:spcBef>
            </a:pP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開學當日即有課照班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endParaRPr lang="en-US" altLang="zh-TW" b="1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TW" dirty="0"/>
          </a:p>
        </p:txBody>
      </p:sp>
      <p:sp>
        <p:nvSpPr>
          <p:cNvPr id="16" name="文字版面配置區 6">
            <a:extLst>
              <a:ext uri="{FF2B5EF4-FFF2-40B4-BE49-F238E27FC236}">
                <a16:creationId xmlns:a16="http://schemas.microsoft.com/office/drawing/2014/main" id="{C32DA574-BD4E-4DD9-A362-5EE47C9A1BE1}"/>
              </a:ext>
            </a:extLst>
          </p:cNvPr>
          <p:cNvSpPr txBox="1">
            <a:spLocks/>
          </p:cNvSpPr>
          <p:nvPr/>
        </p:nvSpPr>
        <p:spPr>
          <a:xfrm>
            <a:off x="747552" y="5839304"/>
            <a:ext cx="5294424" cy="108046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zh-TW" altLang="en-US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備註</a:t>
            </a:r>
            <a:r>
              <a:rPr lang="en-US" altLang="zh-TW" b="1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:</a:t>
            </a:r>
            <a:r>
              <a:rPr lang="zh-TW" altLang="en-US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</a:t>
            </a:r>
            <a:endParaRPr lang="en-US" altLang="zh-TW" b="1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571500" indent="-457200">
              <a:lnSpc>
                <a:spcPts val="2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請家長務必先簽到</a:t>
            </a:r>
            <a:endParaRPr lang="en-US" altLang="zh-TW" b="1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571500" indent="-457200">
              <a:lnSpc>
                <a:spcPts val="2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家樂福停車</a:t>
            </a:r>
            <a:endParaRPr lang="en-US" altLang="zh-TW" b="1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11430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zh-TW" altLang="en-US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    結束後可向警衛室索取</a:t>
            </a:r>
            <a:r>
              <a:rPr lang="zh-TW" altLang="en-US" b="1" dirty="0">
                <a:solidFill>
                  <a:srgbClr val="FF3399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停車折抵券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575733" y="355601"/>
            <a:ext cx="8534400" cy="1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>
              <a:buClr>
                <a:schemeClr val="dk2"/>
              </a:buClr>
              <a:buSzPts val="3800"/>
            </a:pPr>
            <a:r>
              <a:rPr lang="en-US" sz="4053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校車-上學時間跟地點</a:t>
            </a:r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 marL="501242" indent="-501242">
              <a:spcBef>
                <a:spcPts val="0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上學公車時間跟地點說明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1.太子鎮路線：  龍和二街-萊爾富超商對面的『早餐店』騎樓停靠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第一班07：00發車 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第二班07：10發車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第三班07：20發車   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第四班07：35發車 </a:t>
            </a:r>
            <a:endParaRPr/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2.後興路線：『豪特物業管理中心』招牌下面騎樓停靠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第一班07：25發車   </a:t>
            </a:r>
            <a:endParaRPr/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xfrm>
            <a:off x="1491353" y="0"/>
            <a:ext cx="6770894" cy="140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>
              <a:buClr>
                <a:schemeClr val="dk2"/>
              </a:buClr>
              <a:buSzPts val="3800"/>
            </a:pPr>
            <a:r>
              <a:rPr lang="en-US" sz="4053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校車</a:t>
            </a:r>
            <a:r>
              <a:rPr lang="en-US" sz="4053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--</a:t>
            </a:r>
            <a:r>
              <a:rPr lang="en-US" sz="4053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放學時間跟地點</a:t>
            </a:r>
            <a:endParaRPr dirty="0"/>
          </a:p>
        </p:txBody>
      </p:sp>
      <p:sp>
        <p:nvSpPr>
          <p:cNvPr id="183" name="Google Shape;183;p16"/>
          <p:cNvSpPr txBox="1">
            <a:spLocks noGrp="1"/>
          </p:cNvSpPr>
          <p:nvPr>
            <p:ph idx="1"/>
          </p:nvPr>
        </p:nvSpPr>
        <p:spPr>
          <a:xfrm>
            <a:off x="421640" y="1869440"/>
            <a:ext cx="9064413" cy="455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 marL="501242" indent="-501242">
              <a:spcBef>
                <a:spcPts val="0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放學公車時間跟地點說明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(1)太子鎮路線：停1站，龍和一街萊爾富超商對面的早餐店下車。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(2)後興路線：停2站，博士龍門補習班對面飲料店、元邦華府社區門口。</a:t>
            </a:r>
            <a:endParaRPr/>
          </a:p>
          <a:p>
            <a:pPr marL="501242">
              <a:spcBef>
                <a:spcPts val="427"/>
              </a:spcBef>
              <a:buClr>
                <a:schemeClr val="accent2"/>
              </a:buClr>
              <a:buSzPts val="2000"/>
              <a:buNone/>
            </a:pPr>
            <a:endParaRPr sz="2133">
              <a:latin typeface="Verdana"/>
              <a:ea typeface="Verdana"/>
              <a:cs typeface="Verdana"/>
              <a:sym typeface="Verdana"/>
            </a:endParaRPr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（一）星期一：低年級放學，中午12:45發車（後興路+太子鎮同車）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（二）星期二：全校放學，下午15:35發車（後興路x1，太子鎮x1）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（三）星期三：全校放學，中午12:45發車（後興路x1，太子鎮x1）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（四）星期四：低年級放學，中午12: 45發車（1台車：後興路+太子鎮）</a:t>
            </a:r>
            <a:endParaRPr/>
          </a:p>
          <a:p>
            <a:pPr marL="501242" indent="-501242">
              <a:spcBef>
                <a:spcPts val="427"/>
              </a:spcBef>
              <a:buClr>
                <a:schemeClr val="accent2"/>
              </a:buClr>
              <a:buSzPts val="2000"/>
              <a:buFont typeface="Noto Sans Symbols"/>
              <a:buChar char="□"/>
            </a:pPr>
            <a:r>
              <a:rPr lang="en-US" sz="2133">
                <a:latin typeface="Verdana"/>
                <a:ea typeface="Verdana"/>
                <a:cs typeface="Verdana"/>
                <a:sym typeface="Verdana"/>
              </a:rPr>
              <a:t>（五）星期五：低中年級放學，中午12:45發車（3台車：後興路x1，太子鎮x2）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006505104_1_0"/>
          <p:cNvSpPr/>
          <p:nvPr/>
        </p:nvSpPr>
        <p:spPr>
          <a:xfrm>
            <a:off x="345097" y="354833"/>
            <a:ext cx="8986560" cy="141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>
              <a:buSzPts val="4000"/>
            </a:pPr>
            <a:r>
              <a:rPr lang="en-US" sz="4267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邀請家長加入本校志工服務隊協助小朋友，有意者請向學務處報名~</a:t>
            </a:r>
            <a:endParaRPr sz="4267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9" name="Google Shape;189;g28006505104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39" y="1977698"/>
            <a:ext cx="9462112" cy="473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5AC286D-48C1-43E7-BD7B-C2999C2D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zh-TW" altLang="en-US" sz="5760" dirty="0">
                <a:solidFill>
                  <a:schemeClr val="tx1"/>
                </a:solidFill>
              </a:rPr>
              <a:t>新生資料袋</a:t>
            </a:r>
            <a:r>
              <a:rPr lang="en-US" altLang="zh-TW" sz="5760" dirty="0">
                <a:solidFill>
                  <a:srgbClr val="FF0000"/>
                </a:solidFill>
              </a:rPr>
              <a:t>-</a:t>
            </a:r>
            <a:r>
              <a:rPr lang="zh-TW" altLang="en-US" sz="5760" dirty="0">
                <a:solidFill>
                  <a:srgbClr val="FF0000"/>
                </a:solidFill>
              </a:rPr>
              <a:t>必需繳回資料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1F7EEB-FEBA-4094-80D2-5CEFE6F2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27" y="1412062"/>
            <a:ext cx="9078145" cy="4526558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輔導資料紀錄表</a:t>
            </a:r>
            <a:endParaRPr lang="en-US" altLang="zh-TW" sz="256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</a:t>
            </a:r>
            <a:r>
              <a:rPr lang="zh-TW" altLang="zh-TW" sz="2133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整張</a:t>
            </a:r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交回</a:t>
            </a:r>
          </a:p>
          <a:p>
            <a:r>
              <a:rPr lang="en-US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緊急醫療聯絡卡</a:t>
            </a:r>
            <a:endParaRPr lang="zh-TW" altLang="zh-TW" sz="256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</a:t>
            </a:r>
            <a:r>
              <a:rPr lang="zh-TW" altLang="zh-TW" sz="2133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整張</a:t>
            </a:r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交回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，正面資料請全部填寫完整，緊急聯絡人至少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學生用藥事宜家長須知</a:t>
            </a:r>
            <a:endParaRPr lang="en-US" altLang="zh-TW" sz="256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繳交</a:t>
            </a:r>
            <a:r>
              <a:rPr lang="zh-TW" altLang="zh-TW" sz="2133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上半部回條</a:t>
            </a:r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即可</a:t>
            </a:r>
          </a:p>
          <a:p>
            <a:r>
              <a:rPr lang="en-US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zh-TW" sz="256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含氟漱口水家長同意書</a:t>
            </a:r>
            <a:endParaRPr lang="en-US" altLang="zh-TW" sz="256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繳交</a:t>
            </a:r>
            <a:r>
              <a:rPr lang="zh-TW" altLang="zh-TW" sz="2133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下半部回條</a:t>
            </a:r>
            <a:r>
              <a:rPr lang="zh-TW" altLang="zh-TW" sz="2133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即可</a:t>
            </a:r>
          </a:p>
          <a:p>
            <a:r>
              <a:rPr lang="en-US" altLang="zh-TW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zh-TW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「愛心志工」招募意願調查表</a:t>
            </a:r>
            <a:endParaRPr lang="en-US" altLang="zh-TW" sz="256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繳交</a:t>
            </a:r>
            <a:r>
              <a:rPr lang="zh-TW" altLang="zh-TW" sz="2133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下半部回條</a:t>
            </a:r>
            <a:r>
              <a:rPr lang="zh-TW" altLang="zh-TW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即可</a:t>
            </a:r>
            <a:endParaRPr lang="en-US" altLang="zh-TW" sz="2133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09619" lvl="1" indent="0">
              <a:buNone/>
            </a:pPr>
            <a:r>
              <a:rPr lang="en-US" altLang="zh-TW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放學路隊調查表</a:t>
            </a:r>
            <a:endParaRPr lang="en-US" altLang="zh-TW" sz="256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09619" lvl="1" indent="0">
              <a:buNone/>
            </a:pPr>
            <a:r>
              <a:rPr lang="en-US" altLang="zh-TW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sz="256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學生卡同意書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C3967C2-66D3-405B-89CF-B9D8F69674E7}"/>
              </a:ext>
            </a:extLst>
          </p:cNvPr>
          <p:cNvSpPr txBox="1"/>
          <p:nvPr/>
        </p:nvSpPr>
        <p:spPr>
          <a:xfrm>
            <a:off x="4203571" y="5264233"/>
            <a:ext cx="5310879" cy="156966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請</a:t>
            </a: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用</a:t>
            </a:r>
            <a:r>
              <a:rPr lang="zh-TW" altLang="zh-TW" sz="1920" b="1" u="sng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藍或黑色原子筆</a:t>
            </a: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填寫，字跡請工整，</a:t>
            </a:r>
            <a:endParaRPr lang="en-US" altLang="zh-TW" sz="1920" b="1" kern="100" dirty="0">
              <a:ln w="0"/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MS Mincho" panose="02020609040205080304" pitchFamily="49" charset="-128"/>
            </a:endParaRPr>
          </a:p>
          <a:p>
            <a:pPr lvl="0"/>
            <a:r>
              <a:rPr lang="zh-TW" altLang="en-US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       </a:t>
            </a: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保持乾淨。</a:t>
            </a:r>
            <a:endParaRPr lang="zh-TW" altLang="zh-TW" sz="1920" b="1" kern="100" dirty="0">
              <a:ln w="0"/>
              <a:solidFill>
                <a:srgbClr val="00206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繳回資料請勿摺疊</a:t>
            </a:r>
            <a:endParaRPr lang="en-US" altLang="zh-TW" sz="1920" b="1" kern="100" dirty="0">
              <a:ln w="0"/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MS Mincho" panose="02020609040205080304" pitchFamily="49" charset="-128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檢查資料填寫完整</a:t>
            </a:r>
            <a:endParaRPr lang="zh-TW" altLang="zh-TW" sz="1920" b="1" kern="100" dirty="0">
              <a:ln w="0"/>
              <a:solidFill>
                <a:srgbClr val="00206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65771" indent="-365771">
              <a:buFont typeface="Wingdings" panose="05000000000000000000" pitchFamily="2" charset="2"/>
              <a:buChar char=""/>
            </a:pP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請</a:t>
            </a:r>
            <a:r>
              <a:rPr lang="zh-TW" altLang="zh-TW" sz="1920" b="1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於</a:t>
            </a:r>
            <a:r>
              <a:rPr lang="en-US" altLang="zh-TW" sz="1920" b="1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8</a:t>
            </a:r>
            <a:r>
              <a:rPr lang="zh-TW" altLang="zh-TW" sz="1920" b="1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月</a:t>
            </a:r>
            <a:r>
              <a:rPr lang="en-US" altLang="zh-TW" sz="1920" b="1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24</a:t>
            </a:r>
            <a:r>
              <a:rPr lang="zh-TW" altLang="zh-TW" sz="1920" b="1" kern="100" dirty="0">
                <a:ln w="0"/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日</a:t>
            </a:r>
            <a:r>
              <a:rPr lang="zh-TW" altLang="zh-TW" sz="1920" b="1" kern="100" dirty="0">
                <a:ln w="0"/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S Mincho" panose="02020609040205080304" pitchFamily="49" charset="-128"/>
              </a:rPr>
              <a:t>填寫完畢，並繳回給導師。</a:t>
            </a:r>
            <a:endParaRPr lang="zh-TW" altLang="zh-TW" sz="2133" b="1" kern="100" dirty="0">
              <a:ln w="0"/>
              <a:solidFill>
                <a:srgbClr val="00206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30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5AC286D-48C1-43E7-BD7B-C2999C2D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12" y="150620"/>
            <a:ext cx="6770894" cy="140885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zh-TW" altLang="en-US" sz="5500" dirty="0">
                <a:solidFill>
                  <a:schemeClr val="tx1"/>
                </a:solidFill>
              </a:rPr>
              <a:t>新生資料袋</a:t>
            </a:r>
            <a:r>
              <a:rPr lang="en-US" altLang="zh-TW" sz="5500" dirty="0">
                <a:solidFill>
                  <a:srgbClr val="FF0000"/>
                </a:solidFill>
              </a:rPr>
              <a:t>-</a:t>
            </a:r>
            <a:r>
              <a:rPr lang="zh-TW" altLang="en-US" sz="5500" dirty="0">
                <a:solidFill>
                  <a:srgbClr val="FF0000"/>
                </a:solidFill>
              </a:rPr>
              <a:t>請詳閱並保存的資料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1F7EEB-FEBA-4094-80D2-5CEFE6F2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7" y="1893085"/>
            <a:ext cx="9078145" cy="4792564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健康中心致新生家長通知信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「學校含氟漱口水，防齲計畫」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DM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「從小保護牙，終身不缺牙」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DM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2133"/>
              </a:lnSpc>
            </a:pP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「添官四氟，防齲四寶」、「食物添加氟碘鹽，牙齒健康一整年」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上放學注意事項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學童上學交通路線圖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學童放學路隊路線圖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安</a:t>
            </a:r>
            <a:r>
              <a:rPr lang="zh-TW" altLang="zh-TW" sz="2133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親班放學接送地點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學生交通車路線說明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配戴名牌說名單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16.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特教宣導資料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份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學習障礙及情緒行為困擾之說明</a:t>
            </a:r>
            <a:r>
              <a:rPr lang="en-US" altLang="zh-TW" sz="2133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133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133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17.</a:t>
            </a:r>
            <a:r>
              <a:rPr lang="zh-TW" altLang="zh-TW" sz="2133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教育部學習扶助計畫說明</a:t>
            </a:r>
            <a:endParaRPr lang="zh-TW" altLang="en-US" sz="25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027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>
            <a:spLocks noGrp="1"/>
          </p:cNvSpPr>
          <p:nvPr>
            <p:ph type="title"/>
          </p:nvPr>
        </p:nvSpPr>
        <p:spPr>
          <a:xfrm>
            <a:off x="575733" y="355601"/>
            <a:ext cx="8534400" cy="1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 algn="ctr">
              <a:buClr>
                <a:schemeClr val="dk2"/>
              </a:buClr>
              <a:buSzPts val="3800"/>
            </a:pPr>
            <a:r>
              <a:rPr lang="en-US" sz="6400" b="1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運動服購買</a:t>
            </a:r>
            <a:endParaRPr sz="6400" b="1" dirty="0"/>
          </a:p>
        </p:txBody>
      </p:sp>
      <p:sp>
        <p:nvSpPr>
          <p:cNvPr id="300" name="Google Shape;300;p29"/>
          <p:cNvSpPr txBox="1">
            <a:spLocks noGrp="1"/>
          </p:cNvSpPr>
          <p:nvPr>
            <p:ph type="body" idx="1"/>
          </p:nvPr>
        </p:nvSpPr>
        <p:spPr>
          <a:xfrm>
            <a:off x="575734" y="2352040"/>
            <a:ext cx="5838613" cy="509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 marL="501242" indent="-501242">
              <a:spcBef>
                <a:spcPts val="512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en-US" sz="2560"/>
              <a:t>本校校內</a:t>
            </a:r>
            <a:r>
              <a:rPr lang="en-US" sz="2560" b="1">
                <a:solidFill>
                  <a:srgbClr val="FF0000"/>
                </a:solidFill>
              </a:rPr>
              <a:t>平常無體育服販售</a:t>
            </a:r>
            <a:r>
              <a:rPr lang="en-US" sz="2560"/>
              <a:t>，請逕洽廠商購買。</a:t>
            </a:r>
            <a:endParaRPr sz="2560"/>
          </a:p>
          <a:p>
            <a:pPr marL="501242" indent="-501242">
              <a:spcBef>
                <a:spcPts val="512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地點：中壢區新生路181巷26號</a:t>
            </a:r>
            <a:br>
              <a:rPr lang="en-US" sz="2560">
                <a:latin typeface="Verdana"/>
                <a:ea typeface="Verdana"/>
                <a:cs typeface="Verdana"/>
                <a:sym typeface="Verdana"/>
              </a:rPr>
            </a:b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(冠美服裝)</a:t>
            </a:r>
            <a:endParaRPr/>
          </a:p>
          <a:p>
            <a:pPr marL="501242" indent="-501242">
              <a:spcBef>
                <a:spcPts val="512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電話：03-4256427；4259817</a:t>
            </a:r>
            <a:endParaRPr/>
          </a:p>
          <a:p>
            <a:pPr marL="501242" indent="-501242">
              <a:spcBef>
                <a:spcPts val="512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本</a:t>
            </a:r>
            <a:r>
              <a:rPr lang="en-US" sz="2560"/>
              <a:t>校體育服</a:t>
            </a:r>
            <a:r>
              <a:rPr lang="en-US" sz="256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無男女區別</a:t>
            </a: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，僅只有帽子有區分</a:t>
            </a:r>
            <a:r>
              <a:rPr lang="en-US" sz="2560"/>
              <a:t>。</a:t>
            </a:r>
            <a:endParaRPr/>
          </a:p>
          <a:p>
            <a:pPr marL="501242" indent="-501242">
              <a:spcBef>
                <a:spcPts val="512"/>
              </a:spcBef>
              <a:buClr>
                <a:schemeClr val="accent2"/>
              </a:buClr>
              <a:buSzPts val="2400"/>
              <a:buFont typeface="Noto Sans Symbols"/>
              <a:buChar char="□"/>
            </a:pP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8/2</a:t>
            </a:r>
            <a:r>
              <a:rPr lang="en-US" sz="2560"/>
              <a:t>4(一年級班親會當天)</a:t>
            </a:r>
            <a:r>
              <a:rPr lang="en-US" sz="2560">
                <a:latin typeface="Verdana"/>
                <a:ea typeface="Verdana"/>
                <a:cs typeface="Verdana"/>
                <a:sym typeface="Verdana"/>
              </a:rPr>
              <a:t>廠商會到校服務，班親會結束後請自行套量購買</a:t>
            </a:r>
            <a:r>
              <a:rPr lang="en-US" sz="2560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n-US" sz="2560" u="sng">
                <a:solidFill>
                  <a:srgbClr val="FF0000"/>
                </a:solidFill>
              </a:rPr>
              <a:t>健康中心前一樓走廊</a:t>
            </a:r>
            <a:r>
              <a:rPr lang="en-US" sz="2560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購買)</a:t>
            </a:r>
            <a:endParaRPr/>
          </a:p>
          <a:p>
            <a:pPr marL="501242" indent="-338677">
              <a:spcBef>
                <a:spcPts val="512"/>
              </a:spcBef>
              <a:buClr>
                <a:schemeClr val="accent2"/>
              </a:buClr>
              <a:buSzPts val="2400"/>
              <a:buNone/>
            </a:pPr>
            <a:endParaRPr sz="2560">
              <a:latin typeface="Verdana"/>
              <a:ea typeface="Verdana"/>
              <a:cs typeface="Verdana"/>
              <a:sym typeface="Verdana"/>
            </a:endParaRPr>
          </a:p>
          <a:p>
            <a:pPr marL="501242" indent="-338677">
              <a:spcBef>
                <a:spcPts val="512"/>
              </a:spcBef>
              <a:buSzPts val="2400"/>
              <a:buNone/>
            </a:pPr>
            <a:endParaRPr sz="256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1" name="Google Shape;30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6747" y="2428241"/>
            <a:ext cx="2304626" cy="22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9"/>
          <p:cNvSpPr txBox="1"/>
          <p:nvPr/>
        </p:nvSpPr>
        <p:spPr>
          <a:xfrm>
            <a:off x="6642947" y="4886961"/>
            <a:ext cx="2380827" cy="68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新體育服樣式-公告在本校家長會網頁</a:t>
            </a:r>
            <a:endParaRPr sz="1493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2f259ef949f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067" y="73094"/>
            <a:ext cx="8517252" cy="6990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>
              <a:buClr>
                <a:schemeClr val="dk2"/>
              </a:buClr>
              <a:buSzPts val="3800"/>
            </a:pPr>
            <a:r>
              <a:rPr lang="en-US" sz="4053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體育服販售地點</a:t>
            </a:r>
            <a:endParaRPr/>
          </a:p>
        </p:txBody>
      </p:sp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41" y="2015067"/>
            <a:ext cx="9140613" cy="53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2f259ef9c4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27" y="386267"/>
            <a:ext cx="9199546" cy="643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>
            <a:spLocks noGrp="1"/>
          </p:cNvSpPr>
          <p:nvPr>
            <p:ph type="title"/>
          </p:nvPr>
        </p:nvSpPr>
        <p:spPr>
          <a:xfrm>
            <a:off x="575733" y="355601"/>
            <a:ext cx="8534400" cy="1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b" anchorCtr="0">
            <a:noAutofit/>
          </a:bodyPr>
          <a:lstStyle/>
          <a:p>
            <a:pPr>
              <a:buClr>
                <a:schemeClr val="dk2"/>
              </a:buClr>
              <a:buSzPts val="3800"/>
            </a:pPr>
            <a:r>
              <a:rPr lang="en-US" sz="4053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體育服樣式</a:t>
            </a:r>
            <a:r>
              <a:rPr lang="en-US" sz="2133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(全套服裝：帽子、冬季、夏季體育服與外套)</a:t>
            </a:r>
            <a:endParaRPr/>
          </a:p>
        </p:txBody>
      </p:sp>
      <p:pic>
        <p:nvPicPr>
          <p:cNvPr id="326" name="Google Shape;32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47" y="2043853"/>
            <a:ext cx="3764279" cy="178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441" y="4041986"/>
            <a:ext cx="3916679" cy="220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2120" y="2812627"/>
            <a:ext cx="2462107" cy="29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7040" y="2658534"/>
            <a:ext cx="2700866" cy="3063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4"/>
          <p:cNvGrpSpPr/>
          <p:nvPr/>
        </p:nvGrpSpPr>
        <p:grpSpPr>
          <a:xfrm>
            <a:off x="2072370" y="785132"/>
            <a:ext cx="7241505" cy="5365863"/>
            <a:chOff x="-2389116" y="-807535"/>
            <a:chExt cx="7371266" cy="7154481"/>
          </a:xfrm>
        </p:grpSpPr>
        <p:sp>
          <p:nvSpPr>
            <p:cNvPr id="128" name="Google Shape;128;p4"/>
            <p:cNvSpPr txBox="1"/>
            <p:nvPr/>
          </p:nvSpPr>
          <p:spPr>
            <a:xfrm>
              <a:off x="-2389116" y="-807535"/>
              <a:ext cx="7190070" cy="1378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 dirty="0" err="1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今日座談內容</a:t>
              </a:r>
              <a:endParaRPr sz="5600" dirty="0"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-1516750" y="890240"/>
              <a:ext cx="6498900" cy="5456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074738" marR="0" lvl="1" indent="-66516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  <a:buFont typeface="Calibri"/>
                <a:buAutoNum type="arabicPeriod"/>
              </a:pP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配合注意事項</a:t>
              </a:r>
              <a:endParaRPr sz="3799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074738" marR="0" lvl="1" indent="-66516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  <a:buFont typeface="Calibri"/>
                <a:buAutoNum type="arabicPeriod"/>
              </a:pP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選舉家長代表</a:t>
              </a:r>
              <a:r>
                <a:rPr lang="en-US" altLang="zh-TW" sz="3799" b="1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名、委員</a:t>
              </a:r>
              <a:r>
                <a:rPr lang="en-US" altLang="zh-TW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名</a:t>
              </a:r>
              <a:endParaRPr lang="en-US" altLang="zh-TW" sz="3799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074738" marR="0" lvl="1" indent="-66516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  <a:buFont typeface="Calibri"/>
                <a:buAutoNum type="arabicPeriod"/>
              </a:pP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填寫</a:t>
              </a:r>
              <a:r>
                <a:rPr lang="en-US" altLang="zh-TW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繳交資料</a:t>
              </a:r>
              <a:endParaRPr lang="en-US" altLang="zh-TW" sz="3799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074738" marR="0" lvl="1" indent="-66516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  <a:buFont typeface="Calibri"/>
                <a:buAutoNum type="arabicPeriod"/>
              </a:pPr>
              <a:endParaRPr lang="en-US" altLang="zh-TW" sz="3799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09575"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</a:pPr>
              <a:r>
                <a:rPr lang="en-US" altLang="zh-TW" sz="3799" b="1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4.</a:t>
              </a:r>
              <a:r>
                <a:rPr lang="zh-TW" altLang="en-US" sz="3799" b="1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發放資料袋</a:t>
              </a:r>
              <a:endParaRPr lang="en-US" altLang="zh-TW" sz="3799" b="1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09575"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5C99"/>
                </a:buClr>
                <a:buSzPts val="3799"/>
              </a:pPr>
              <a:r>
                <a:rPr lang="en-US" altLang="zh-TW" sz="3799" b="1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5.</a:t>
              </a:r>
              <a:r>
                <a:rPr lang="zh-TW" altLang="en-US" sz="3799" b="1" i="0" u="none" strike="noStrike" cap="none" dirty="0">
                  <a:solidFill>
                    <a:srgbClr val="1C5C9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結語</a:t>
              </a:r>
              <a:endParaRPr lang="en-US" altLang="zh-TW" sz="3799" b="1" i="0" u="none" strike="noStrike" cap="none" dirty="0">
                <a:solidFill>
                  <a:srgbClr val="1C5C9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" name="Google Shape;132;p4"/>
          <p:cNvSpPr/>
          <p:nvPr/>
        </p:nvSpPr>
        <p:spPr>
          <a:xfrm>
            <a:off x="26108" y="4480378"/>
            <a:ext cx="1168537" cy="1444259"/>
          </a:xfrm>
          <a:custGeom>
            <a:avLst/>
            <a:gdLst/>
            <a:ahLst/>
            <a:cxnLst/>
            <a:rect l="l" t="t" r="r" b="b"/>
            <a:pathLst>
              <a:path w="1168537" h="1444259" extrusionOk="0">
                <a:moveTo>
                  <a:pt x="0" y="0"/>
                </a:moveTo>
                <a:lnTo>
                  <a:pt x="1168537" y="0"/>
                </a:lnTo>
                <a:lnTo>
                  <a:pt x="1168537" y="1444259"/>
                </a:lnTo>
                <a:lnTo>
                  <a:pt x="0" y="1444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>
            <a:off x="1323986" y="4480378"/>
            <a:ext cx="1082945" cy="1332483"/>
          </a:xfrm>
          <a:custGeom>
            <a:avLst/>
            <a:gdLst/>
            <a:ahLst/>
            <a:cxnLst/>
            <a:rect l="l" t="t" r="r" b="b"/>
            <a:pathLst>
              <a:path w="1082945" h="1332483" extrusionOk="0">
                <a:moveTo>
                  <a:pt x="0" y="0"/>
                </a:moveTo>
                <a:lnTo>
                  <a:pt x="1082945" y="0"/>
                </a:lnTo>
                <a:lnTo>
                  <a:pt x="1082945" y="1332483"/>
                </a:lnTo>
                <a:lnTo>
                  <a:pt x="0" y="1332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754873" y="6383249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2378356" y="5915112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-21245" y="6150995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1238479" y="6150995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2581203" y="4480378"/>
            <a:ext cx="173904" cy="1086903"/>
          </a:xfrm>
          <a:custGeom>
            <a:avLst/>
            <a:gdLst/>
            <a:ahLst/>
            <a:cxnLst/>
            <a:rect l="l" t="t" r="r" b="b"/>
            <a:pathLst>
              <a:path w="173904" h="1086903" extrusionOk="0">
                <a:moveTo>
                  <a:pt x="0" y="0"/>
                </a:moveTo>
                <a:lnTo>
                  <a:pt x="173904" y="0"/>
                </a:lnTo>
                <a:lnTo>
                  <a:pt x="173904" y="1086903"/>
                </a:lnTo>
                <a:lnTo>
                  <a:pt x="0" y="1086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761DC3D-F632-4491-BF3C-FD536BE1B073}"/>
              </a:ext>
            </a:extLst>
          </p:cNvPr>
          <p:cNvSpPr txBox="1"/>
          <p:nvPr/>
        </p:nvSpPr>
        <p:spPr>
          <a:xfrm>
            <a:off x="2726618" y="4064879"/>
            <a:ext cx="7000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</a:pPr>
            <a:endParaRPr lang="en-US" altLang="zh-TW" sz="2400" b="1" i="0" u="none" dirty="0">
              <a:solidFill>
                <a:srgbClr val="FF4747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Verdana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</a:pPr>
            <a:r>
              <a:rPr lang="en-US" altLang="zh-TW" sz="2400" b="1" i="0" u="none" dirty="0">
                <a:solidFill>
                  <a:srgbClr val="FF4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erdana"/>
              </a:rPr>
              <a:t>(</a:t>
            </a:r>
            <a:r>
              <a:rPr lang="zh-TW" altLang="en-US" sz="2400" b="1" i="0" u="none" dirty="0">
                <a:solidFill>
                  <a:srgbClr val="FF4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erdana"/>
              </a:rPr>
              <a:t>請家長用原子筆詳細填寫，</a:t>
            </a:r>
            <a:r>
              <a:rPr lang="zh-TW" altLang="en-US" sz="2400" b="1" dirty="0">
                <a:solidFill>
                  <a:srgbClr val="FF4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</a:t>
            </a:r>
            <a:r>
              <a:rPr lang="zh-TW" altLang="en-US" sz="2400" b="1" i="0" u="none" dirty="0">
                <a:solidFill>
                  <a:srgbClr val="FF4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erdana"/>
              </a:rPr>
              <a:t>務必繳回</a:t>
            </a:r>
            <a:r>
              <a:rPr lang="en-US" altLang="zh-TW" sz="2400" b="1" i="0" u="none" dirty="0">
                <a:solidFill>
                  <a:srgbClr val="FF4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erdana"/>
              </a:rPr>
              <a:t>)</a:t>
            </a:r>
            <a:endParaRPr lang="zh-TW" altLang="en-US" sz="2400" b="0" i="0" u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62010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algn="ctr">
              <a:buClr>
                <a:schemeClr val="dk2"/>
              </a:buClr>
              <a:buSzPts val="3800"/>
            </a:pPr>
            <a:r>
              <a:rPr lang="en-US" sz="6400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運動服購買</a:t>
            </a:r>
            <a:endParaRPr sz="6400" dirty="0"/>
          </a:p>
        </p:txBody>
      </p:sp>
      <p:sp>
        <p:nvSpPr>
          <p:cNvPr id="335" name="Google Shape;335;p32"/>
          <p:cNvSpPr txBox="1">
            <a:spLocks noGrp="1"/>
          </p:cNvSpPr>
          <p:nvPr>
            <p:ph type="body" idx="1"/>
          </p:nvPr>
        </p:nvSpPr>
        <p:spPr>
          <a:xfrm>
            <a:off x="269239" y="2043853"/>
            <a:ext cx="4685453" cy="509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noAutofit/>
          </a:bodyPr>
          <a:lstStyle/>
          <a:p>
            <a:pPr marL="501242" indent="-501242">
              <a:spcBef>
                <a:spcPts val="0"/>
              </a:spcBef>
              <a:buClr>
                <a:schemeClr val="accent2"/>
              </a:buClr>
              <a:buSzPts val="2600"/>
              <a:buFont typeface="Noto Sans Symbols"/>
              <a:buChar char="□"/>
            </a:pPr>
            <a:r>
              <a:rPr lang="en-US" sz="2773" dirty="0">
                <a:latin typeface="Verdana"/>
                <a:ea typeface="Verdana"/>
                <a:cs typeface="Verdana"/>
                <a:sym typeface="Verdana"/>
              </a:rPr>
              <a:t>8/</a:t>
            </a:r>
            <a:r>
              <a:rPr lang="en-US" sz="2773" dirty="0" err="1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2773" dirty="0" err="1"/>
              <a:t>4</a:t>
            </a:r>
            <a:r>
              <a:rPr lang="en-US" sz="2773" dirty="0" err="1">
                <a:latin typeface="Verdana"/>
                <a:ea typeface="Verdana"/>
                <a:cs typeface="Verdana"/>
                <a:sym typeface="Verdana"/>
              </a:rPr>
              <a:t>廠商會到校服務，班親會結束後請自行套量購買</a:t>
            </a:r>
            <a:r>
              <a:rPr lang="en-US" sz="2773" u="sng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n-US" sz="2773" u="sng" dirty="0" err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圖書館前購買</a:t>
            </a:r>
            <a:r>
              <a:rPr lang="en-US" sz="2773" u="sng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dirty="0"/>
          </a:p>
          <a:p>
            <a:pPr marL="501242" indent="-501242">
              <a:spcBef>
                <a:spcPts val="555"/>
              </a:spcBef>
              <a:buClr>
                <a:schemeClr val="accent2"/>
              </a:buClr>
              <a:buSzPts val="2600"/>
              <a:buFont typeface="Noto Sans Symbols"/>
              <a:buChar char="□"/>
            </a:pPr>
            <a:r>
              <a:rPr lang="en-US" sz="2773" dirty="0" err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運動服請縫上名牌</a:t>
            </a:r>
            <a:r>
              <a:rPr lang="en-US" sz="2773" dirty="0" err="1">
                <a:latin typeface="Verdana"/>
                <a:ea typeface="Verdana"/>
                <a:cs typeface="Verdana"/>
                <a:sym typeface="Verdana"/>
              </a:rPr>
              <a:t>，以免體育活動時，掛著名牌套妨礙活動</a:t>
            </a:r>
            <a:endParaRPr dirty="0"/>
          </a:p>
          <a:p>
            <a:pPr marL="501242" indent="-501242">
              <a:spcBef>
                <a:spcPts val="555"/>
              </a:spcBef>
              <a:buClr>
                <a:schemeClr val="accent2"/>
              </a:buClr>
              <a:buSzPts val="2600"/>
              <a:buFont typeface="Noto Sans Symbols"/>
              <a:buChar char="□"/>
            </a:pPr>
            <a:r>
              <a:rPr lang="en-US" sz="2773" dirty="0" err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體育課請穿運動服及球鞋</a:t>
            </a:r>
            <a:r>
              <a:rPr lang="en-US" sz="2773" dirty="0" err="1">
                <a:latin typeface="Verdana"/>
                <a:ea typeface="Verdana"/>
                <a:cs typeface="Verdana"/>
                <a:sym typeface="Verdana"/>
              </a:rPr>
              <a:t>，其它時間請著乾淨整齊服裝即可</a:t>
            </a:r>
            <a:r>
              <a:rPr lang="en-US" sz="2773" dirty="0"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n-US" sz="2773" dirty="0" err="1">
                <a:latin typeface="Verdana"/>
                <a:ea typeface="Verdana"/>
                <a:cs typeface="Verdana"/>
                <a:sym typeface="Verdana"/>
              </a:rPr>
              <a:t>佩掛名牌</a:t>
            </a:r>
            <a:r>
              <a:rPr lang="en-US" sz="2773" dirty="0">
                <a:latin typeface="Verdana"/>
                <a:ea typeface="Verdana"/>
                <a:cs typeface="Verdana"/>
                <a:sym typeface="Verdana"/>
              </a:rPr>
              <a:t>)</a:t>
            </a:r>
            <a:endParaRPr dirty="0"/>
          </a:p>
        </p:txBody>
      </p:sp>
      <p:pic>
        <p:nvPicPr>
          <p:cNvPr id="337" name="Google Shape;337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52999" y="1737360"/>
            <a:ext cx="4185920" cy="476165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 txBox="1"/>
          <p:nvPr/>
        </p:nvSpPr>
        <p:spPr>
          <a:xfrm>
            <a:off x="7103534" y="4041986"/>
            <a:ext cx="462279" cy="3843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38" name="Google Shape;338;p32"/>
          <p:cNvCxnSpPr/>
          <p:nvPr/>
        </p:nvCxnSpPr>
        <p:spPr>
          <a:xfrm rot="10800000" flipH="1">
            <a:off x="4722706" y="3733800"/>
            <a:ext cx="1535853" cy="43010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/>
          <p:nvPr/>
        </p:nvSpPr>
        <p:spPr>
          <a:xfrm>
            <a:off x="185746" y="3968697"/>
            <a:ext cx="1618406" cy="2646023"/>
          </a:xfrm>
          <a:custGeom>
            <a:avLst/>
            <a:gdLst/>
            <a:ahLst/>
            <a:cxnLst/>
            <a:rect l="l" t="t" r="r" b="b"/>
            <a:pathLst>
              <a:path w="1784909" h="2926080" extrusionOk="0">
                <a:moveTo>
                  <a:pt x="0" y="0"/>
                </a:moveTo>
                <a:lnTo>
                  <a:pt x="1784909" y="0"/>
                </a:lnTo>
                <a:lnTo>
                  <a:pt x="178490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10"/>
          <p:cNvSpPr/>
          <p:nvPr/>
        </p:nvSpPr>
        <p:spPr>
          <a:xfrm rot="-589959">
            <a:off x="3702612" y="6240068"/>
            <a:ext cx="6626302" cy="1132496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9" name="Google Shape;259;p10"/>
          <p:cNvSpPr/>
          <p:nvPr/>
        </p:nvSpPr>
        <p:spPr>
          <a:xfrm rot="-497232">
            <a:off x="3859147" y="6230413"/>
            <a:ext cx="6625518" cy="1151805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0" name="Google Shape;260;p10"/>
          <p:cNvSpPr/>
          <p:nvPr/>
        </p:nvSpPr>
        <p:spPr>
          <a:xfrm>
            <a:off x="7722340" y="1401969"/>
            <a:ext cx="1014308" cy="564324"/>
          </a:xfrm>
          <a:custGeom>
            <a:avLst/>
            <a:gdLst/>
            <a:ahLst/>
            <a:cxnLst/>
            <a:rect l="l" t="t" r="r" b="b"/>
            <a:pathLst>
              <a:path w="1133570" h="630677" extrusionOk="0">
                <a:moveTo>
                  <a:pt x="0" y="0"/>
                </a:moveTo>
                <a:lnTo>
                  <a:pt x="1133570" y="0"/>
                </a:lnTo>
                <a:lnTo>
                  <a:pt x="1133570" y="630677"/>
                </a:lnTo>
                <a:lnTo>
                  <a:pt x="0" y="630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1" name="Google Shape;261;p10"/>
          <p:cNvSpPr/>
          <p:nvPr/>
        </p:nvSpPr>
        <p:spPr>
          <a:xfrm rot="9777830">
            <a:off x="-769375" y="-314924"/>
            <a:ext cx="6967155" cy="1190751"/>
          </a:xfrm>
          <a:custGeom>
            <a:avLst/>
            <a:gdLst/>
            <a:ahLst/>
            <a:cxnLst/>
            <a:rect l="l" t="t" r="r" b="b"/>
            <a:pathLst>
              <a:path w="10326119" h="1764828" extrusionOk="0">
                <a:moveTo>
                  <a:pt x="0" y="0"/>
                </a:moveTo>
                <a:lnTo>
                  <a:pt x="10326119" y="0"/>
                </a:lnTo>
                <a:lnTo>
                  <a:pt x="10326119" y="1764828"/>
                </a:lnTo>
                <a:lnTo>
                  <a:pt x="0" y="1764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62" name="Google Shape;262;p10"/>
          <p:cNvGrpSpPr/>
          <p:nvPr/>
        </p:nvGrpSpPr>
        <p:grpSpPr>
          <a:xfrm>
            <a:off x="2125883" y="5235762"/>
            <a:ext cx="7130615" cy="1776428"/>
            <a:chOff x="1909546" y="5304673"/>
            <a:chExt cx="7130615" cy="1776428"/>
          </a:xfrm>
        </p:grpSpPr>
        <p:sp>
          <p:nvSpPr>
            <p:cNvPr id="263" name="Google Shape;263;p10"/>
            <p:cNvSpPr txBox="1"/>
            <p:nvPr/>
          </p:nvSpPr>
          <p:spPr>
            <a:xfrm>
              <a:off x="5328931" y="5304673"/>
              <a:ext cx="3711230" cy="1329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u="none" dirty="0">
                  <a:solidFill>
                    <a:srgbClr val="1C5C99"/>
                  </a:solidFill>
                  <a:latin typeface="Broadway BT" panose="04040905080B02020502" pitchFamily="82" charset="0"/>
                  <a:ea typeface="Comic Sans MS"/>
                  <a:cs typeface="Comic Sans MS"/>
                  <a:sym typeface="Comic Sans MS"/>
                </a:rPr>
                <a:t>THANK YOU</a:t>
              </a:r>
              <a:endParaRPr sz="5400" dirty="0">
                <a:latin typeface="Broadway BT" panose="04040905080B02020502" pitchFamily="82" charset="0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" name="Google Shape;264;p10"/>
            <p:cNvSpPr txBox="1"/>
            <p:nvPr/>
          </p:nvSpPr>
          <p:spPr>
            <a:xfrm>
              <a:off x="1909546" y="6557901"/>
              <a:ext cx="4164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EB7D4E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教育路上，一起前行</a:t>
              </a:r>
              <a:r>
                <a:rPr lang="en-US" sz="2800" b="1" dirty="0">
                  <a:solidFill>
                    <a:srgbClr val="EB7D4E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！</a:t>
              </a:r>
              <a:endParaRPr sz="2800" b="1" dirty="0">
                <a:solidFill>
                  <a:srgbClr val="EB7D4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63B3555E-A29A-49E0-B1D1-520FD5504588}"/>
              </a:ext>
            </a:extLst>
          </p:cNvPr>
          <p:cNvSpPr txBox="1">
            <a:spLocks noChangeArrowheads="1"/>
          </p:cNvSpPr>
          <p:nvPr/>
        </p:nvSpPr>
        <p:spPr>
          <a:xfrm>
            <a:off x="1181100" y="590183"/>
            <a:ext cx="7099300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b="1" kern="1200" dirty="0">
                <a:latin typeface="Calibri Light"/>
                <a:ea typeface="SimSun"/>
                <a:cs typeface="+mj-cs"/>
                <a:sym typeface="新細明體" panose="02020500000000000000" pitchFamily="18" charset="-120"/>
              </a:rPr>
              <a:t>感謝您在教育孩子的付出</a:t>
            </a:r>
            <a:endParaRPr lang="zh-TW" altLang="en-US" sz="4800" dirty="0">
              <a:solidFill>
                <a:srgbClr val="333333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026" name="Picture 2" descr="iPhone 三色新愛心: 「灰心」不只是灰心- Saydigi-Tech | 點子科技">
            <a:extLst>
              <a:ext uri="{FF2B5EF4-FFF2-40B4-BE49-F238E27FC236}">
                <a16:creationId xmlns:a16="http://schemas.microsoft.com/office/drawing/2014/main" id="{608AE1AB-2D23-4C46-BC8E-5742FF0E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65">
            <a:off x="8255178" y="4490981"/>
            <a:ext cx="426890" cy="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Phone 三色新愛心: 「灰心」不只是灰心- Saydigi-Tech | 點子科技">
            <a:extLst>
              <a:ext uri="{FF2B5EF4-FFF2-40B4-BE49-F238E27FC236}">
                <a16:creationId xmlns:a16="http://schemas.microsoft.com/office/drawing/2014/main" id="{091AE703-A872-443E-BC13-C53041FE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65">
            <a:off x="5092694" y="5170397"/>
            <a:ext cx="426890" cy="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Phone 三色新愛心: 「灰心」不只是灰心- Saydigi-Tech | 點子科技">
            <a:extLst>
              <a:ext uri="{FF2B5EF4-FFF2-40B4-BE49-F238E27FC236}">
                <a16:creationId xmlns:a16="http://schemas.microsoft.com/office/drawing/2014/main" id="{5041B637-6758-4B4C-AB8C-A3DD0852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65">
            <a:off x="8066955" y="3387581"/>
            <a:ext cx="426890" cy="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Phone 三色新愛心: 「灰心」不只是灰心- Saydigi-Tech | 點子科技">
            <a:extLst>
              <a:ext uri="{FF2B5EF4-FFF2-40B4-BE49-F238E27FC236}">
                <a16:creationId xmlns:a16="http://schemas.microsoft.com/office/drawing/2014/main" id="{6373AC53-769C-48D2-B23E-1A73FF66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65">
            <a:off x="211429" y="1776283"/>
            <a:ext cx="426890" cy="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Phone 三色新愛心: 「灰心」不只是灰心- Saydigi-Tech | 點子科技">
            <a:extLst>
              <a:ext uri="{FF2B5EF4-FFF2-40B4-BE49-F238E27FC236}">
                <a16:creationId xmlns:a16="http://schemas.microsoft.com/office/drawing/2014/main" id="{DBDF7AEA-6F15-48BF-9CF4-3A4BA526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65">
            <a:off x="1512444" y="4430613"/>
            <a:ext cx="426890" cy="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E94B76B-8159-48D9-81B0-C439B2C9ED63}"/>
              </a:ext>
            </a:extLst>
          </p:cNvPr>
          <p:cNvSpPr/>
          <p:nvPr/>
        </p:nvSpPr>
        <p:spPr>
          <a:xfrm>
            <a:off x="317500" y="2319798"/>
            <a:ext cx="7585966" cy="1900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kern="1200" dirty="0">
                <a:latin typeface="Calibri"/>
                <a:ea typeface="SimSun"/>
                <a:cs typeface="+mn-cs"/>
                <a:sym typeface="新細明體" panose="02020500000000000000" pitchFamily="18" charset="-120"/>
              </a:rPr>
              <a:t>我們都是無名英雄，但是卻可以改變世界，謝謝您對孩子的愛</a:t>
            </a:r>
            <a:endParaRPr lang="en-US" altLang="zh-TW" sz="2800" kern="1200" dirty="0"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TW" sz="2800" kern="1200" dirty="0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https://</a:t>
            </a:r>
            <a:r>
              <a:rPr lang="en-US" altLang="zh-TW" sz="2800" kern="1200" dirty="0" err="1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www.youtube.com</a:t>
            </a:r>
            <a:r>
              <a:rPr lang="en-US" altLang="zh-TW" sz="2800" kern="1200" dirty="0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/</a:t>
            </a:r>
            <a:r>
              <a:rPr lang="en-US" altLang="zh-TW" sz="2800" kern="1200" dirty="0" err="1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watch?v</a:t>
            </a:r>
            <a:r>
              <a:rPr lang="en-US" altLang="zh-TW" sz="2800" kern="1200" dirty="0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=</a:t>
            </a:r>
            <a:r>
              <a:rPr lang="en-US" altLang="zh-TW" sz="2800" kern="1200" dirty="0" err="1">
                <a:latin typeface="Calibri"/>
                <a:ea typeface="SimSun"/>
                <a:cs typeface="+mn-cs"/>
                <a:sym typeface="新細明體" panose="02020500000000000000" pitchFamily="18" charset="-120"/>
                <a:hlinkClick r:id="rId8"/>
              </a:rPr>
              <a:t>B0kK90lSPjg</a:t>
            </a:r>
            <a:endParaRPr lang="en-US" altLang="zh-TW" sz="2800" kern="1200" dirty="0"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zh-TW" sz="2800" kern="1200" dirty="0">
              <a:latin typeface="Calibri"/>
              <a:ea typeface="SimSun"/>
              <a:cs typeface="+mn-cs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499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361101" y="6323383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907175" y="3746947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-23334" y="4750907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8734167" y="3910545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C21EE634-78FF-4C9E-929D-F5B72909B7D7}"/>
              </a:ext>
            </a:extLst>
          </p:cNvPr>
          <p:cNvSpPr txBox="1">
            <a:spLocks noChangeArrowheads="1"/>
          </p:cNvSpPr>
          <p:nvPr/>
        </p:nvSpPr>
        <p:spPr>
          <a:xfrm>
            <a:off x="1522902" y="595473"/>
            <a:ext cx="8001000" cy="12160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普仁國小學生作息時間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0E60E35-837E-48B1-AE57-F232EBA611D2}"/>
              </a:ext>
            </a:extLst>
          </p:cNvPr>
          <p:cNvSpPr txBox="1">
            <a:spLocks noChangeArrowheads="1"/>
          </p:cNvSpPr>
          <p:nvPr/>
        </p:nvSpPr>
        <p:spPr>
          <a:xfrm>
            <a:off x="1706278" y="1543470"/>
            <a:ext cx="8001000" cy="56303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7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50~8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00 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晨讀時間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00~8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15 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學生整潔活動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15~8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40  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學生晨會、導師時間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45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第一節上課，上課時間為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40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分鐘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10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15~10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30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課間活動時間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12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00~12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30</a:t>
            </a:r>
            <a:r>
              <a:rPr lang="zh-TW" altLang="en-US" sz="2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學生午餐時間 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星期一、三、四、五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半天課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放學時間</a:t>
            </a:r>
            <a:endParaRPr lang="en-US" altLang="zh-TW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星期二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整天課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40~13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05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午休時間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/15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</a:t>
            </a:r>
            <a:endParaRPr lang="en-US" altLang="zh-TW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備註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8/30~9/6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提前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點半放學，請家長留意</a:t>
            </a:r>
            <a:r>
              <a:rPr lang="zh-TW" altLang="en-US" sz="28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6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4424983" y="6950186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6048466" y="6482049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648865" y="6717932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908589" y="6717932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3979751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午餐用品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(1)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pic>
        <p:nvPicPr>
          <p:cNvPr id="18" name="Picture 5" descr="DSC_0134">
            <a:extLst>
              <a:ext uri="{FF2B5EF4-FFF2-40B4-BE49-F238E27FC236}">
                <a16:creationId xmlns:a16="http://schemas.microsoft.com/office/drawing/2014/main" id="{7F7B2027-1E6F-409B-A251-9C48519D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537" y="2840480"/>
            <a:ext cx="2235256" cy="1628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">
            <a:extLst>
              <a:ext uri="{FF2B5EF4-FFF2-40B4-BE49-F238E27FC236}">
                <a16:creationId xmlns:a16="http://schemas.microsoft.com/office/drawing/2014/main" id="{C15731E5-7E72-41AB-BFC0-48D23CF5EC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4639724"/>
            <a:ext cx="2172451" cy="1628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09C9AFB6-CB89-44D2-990E-0DD56928B38F}"/>
              </a:ext>
            </a:extLst>
          </p:cNvPr>
          <p:cNvSpPr txBox="1">
            <a:spLocks noChangeArrowheads="1"/>
          </p:cNvSpPr>
          <p:nvPr/>
        </p:nvSpPr>
        <p:spPr>
          <a:xfrm>
            <a:off x="998807" y="1563915"/>
            <a:ext cx="5849298" cy="48450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☆餐具：</a:t>
            </a:r>
          </a:p>
          <a:p>
            <a:pPr>
              <a:lnSpc>
                <a:spcPts val="4500"/>
              </a:lnSpc>
            </a:pP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餐袋、餐碗、湯匙、湯碗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  <a:buClr>
                <a:srgbClr val="CC0000"/>
              </a:buClr>
            </a:pP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＊請準備</a:t>
            </a:r>
            <a:r>
              <a:rPr lang="en-US" altLang="zh-TW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個大碗和</a:t>
            </a:r>
            <a:r>
              <a:rPr lang="en-US" altLang="zh-TW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個小碗，以及湯匙。</a:t>
            </a:r>
          </a:p>
          <a:p>
            <a:pPr lvl="1">
              <a:lnSpc>
                <a:spcPts val="3800"/>
              </a:lnSpc>
            </a:pP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2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湯碗請有掛耳或有隔熱功能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，以免孩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子打翻燙傷</a:t>
            </a:r>
          </a:p>
          <a:p>
            <a:pPr lvl="1">
              <a:lnSpc>
                <a:spcPts val="3800"/>
              </a:lnSpc>
            </a:pP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湯碗儘可能可以裝進便當盒內，方便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收納攜帶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</a:pP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餐袋請挑選有拉鍊的袋子，適中較佳。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800"/>
              </a:lnSpc>
            </a:pPr>
            <a:r>
              <a:rPr lang="zh-TW" altLang="en-US" sz="2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餐具請</a:t>
            </a:r>
            <a:r>
              <a:rPr lang="zh-TW" altLang="en-US" sz="22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貼上姓名貼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，餐袋寫上名字。</a:t>
            </a:r>
          </a:p>
        </p:txBody>
      </p:sp>
    </p:spTree>
    <p:extLst>
      <p:ext uri="{BB962C8B-B14F-4D97-AF65-F5344CB8AC3E}">
        <p14:creationId xmlns:p14="http://schemas.microsoft.com/office/powerpoint/2010/main" val="176228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907038" y="6216202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611880" y="5364353"/>
            <a:ext cx="336476" cy="463814"/>
          </a:xfrm>
          <a:custGeom>
            <a:avLst/>
            <a:gdLst/>
            <a:ahLst/>
            <a:cxnLst/>
            <a:rect l="l" t="t" r="r" b="b"/>
            <a:pathLst>
              <a:path w="336476" h="463814" extrusionOk="0">
                <a:moveTo>
                  <a:pt x="0" y="0"/>
                </a:moveTo>
                <a:lnTo>
                  <a:pt x="336476" y="0"/>
                </a:lnTo>
                <a:lnTo>
                  <a:pt x="336476" y="463814"/>
                </a:lnTo>
                <a:lnTo>
                  <a:pt x="0" y="463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4373691" y="5381463"/>
            <a:ext cx="376751" cy="1400088"/>
          </a:xfrm>
          <a:custGeom>
            <a:avLst/>
            <a:gdLst/>
            <a:ahLst/>
            <a:cxnLst/>
            <a:rect l="l" t="t" r="r" b="b"/>
            <a:pathLst>
              <a:path w="376751" h="1400088" extrusionOk="0">
                <a:moveTo>
                  <a:pt x="0" y="0"/>
                </a:moveTo>
                <a:lnTo>
                  <a:pt x="376751" y="0"/>
                </a:lnTo>
                <a:lnTo>
                  <a:pt x="376751" y="1400088"/>
                </a:lnTo>
                <a:lnTo>
                  <a:pt x="0" y="1400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3438975" y="5938795"/>
            <a:ext cx="984283" cy="1164205"/>
          </a:xfrm>
          <a:custGeom>
            <a:avLst/>
            <a:gdLst/>
            <a:ahLst/>
            <a:cxnLst/>
            <a:rect l="l" t="t" r="r" b="b"/>
            <a:pathLst>
              <a:path w="984283" h="1164205" extrusionOk="0">
                <a:moveTo>
                  <a:pt x="0" y="0"/>
                </a:moveTo>
                <a:lnTo>
                  <a:pt x="984283" y="0"/>
                </a:lnTo>
                <a:lnTo>
                  <a:pt x="984283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4825593" y="5161587"/>
            <a:ext cx="935598" cy="1164205"/>
          </a:xfrm>
          <a:custGeom>
            <a:avLst/>
            <a:gdLst/>
            <a:ahLst/>
            <a:cxnLst/>
            <a:rect l="l" t="t" r="r" b="b"/>
            <a:pathLst>
              <a:path w="935598" h="1164205" extrusionOk="0">
                <a:moveTo>
                  <a:pt x="0" y="0"/>
                </a:moveTo>
                <a:lnTo>
                  <a:pt x="935597" y="0"/>
                </a:lnTo>
                <a:lnTo>
                  <a:pt x="935597" y="1164205"/>
                </a:lnTo>
                <a:lnTo>
                  <a:pt x="0" y="116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3979751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午餐用品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(2)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9C9AFB6-CB89-44D2-990E-0DD56928B38F}"/>
              </a:ext>
            </a:extLst>
          </p:cNvPr>
          <p:cNvSpPr txBox="1">
            <a:spLocks noChangeArrowheads="1"/>
          </p:cNvSpPr>
          <p:nvPr/>
        </p:nvSpPr>
        <p:spPr>
          <a:xfrm>
            <a:off x="1881783" y="1534342"/>
            <a:ext cx="5849298" cy="48450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衛生紙、抹布</a:t>
            </a: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＊以抽取式衛生紙較佳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＊抹布請盡量挑有個耳朵可以掛著的較理想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＊以上兩樣物品請寫上名字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＊餐後擦碗、洗手、收拾桌面使用</a:t>
            </a:r>
          </a:p>
          <a:p>
            <a:pPr lvl="1">
              <a:lnSpc>
                <a:spcPts val="4200"/>
              </a:lnSpc>
              <a:spcBef>
                <a:spcPts val="1800"/>
              </a:spcBef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牙刷、杯子</a:t>
            </a: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＊餐後潔牙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 eaLnBrk="1" hangingPunct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＊請貼上姓名貼</a:t>
            </a:r>
          </a:p>
          <a:p>
            <a:pPr lvl="1">
              <a:lnSpc>
                <a:spcPts val="4200"/>
              </a:lnSpc>
            </a:pPr>
            <a:endParaRPr lang="zh-TW" altLang="en-US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2" name="Picture 6" descr="DSC_0137">
            <a:extLst>
              <a:ext uri="{FF2B5EF4-FFF2-40B4-BE49-F238E27FC236}">
                <a16:creationId xmlns:a16="http://schemas.microsoft.com/office/drawing/2014/main" id="{9860935F-1CDA-405D-B78D-2F3E4B9F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17" y="5015780"/>
            <a:ext cx="2472726" cy="184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內容版面配置區 2">
            <a:extLst>
              <a:ext uri="{FF2B5EF4-FFF2-40B4-BE49-F238E27FC236}">
                <a16:creationId xmlns:a16="http://schemas.microsoft.com/office/drawing/2014/main" id="{2BDF2A3E-A2A8-4F14-8F30-BC4D7A88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0874" y="2898364"/>
            <a:ext cx="2472726" cy="1854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140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D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9C9AFB6-CB89-44D2-990E-0DD56928B38F}"/>
              </a:ext>
            </a:extLst>
          </p:cNvPr>
          <p:cNvSpPr txBox="1">
            <a:spLocks noChangeArrowheads="1"/>
          </p:cNvSpPr>
          <p:nvPr/>
        </p:nvSpPr>
        <p:spPr>
          <a:xfrm>
            <a:off x="1612639" y="1188949"/>
            <a:ext cx="5849298" cy="58948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500"/>
              </a:lnSpc>
              <a:buFont typeface="Wingdings" panose="05000000000000000000" pitchFamily="2" charset="2"/>
              <a:buNone/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書包</a:t>
            </a:r>
          </a:p>
          <a:p>
            <a:pPr eaLnBrk="1" hangingPunct="1">
              <a:lnSpc>
                <a:spcPts val="3100"/>
              </a:lnSpc>
              <a:buFont typeface="Wingdings" panose="05000000000000000000" pitchFamily="2" charset="2"/>
              <a:buNone/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200" dirty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請勿購買過重、過大或拖拉式書包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hangingPunct="1">
              <a:lnSpc>
                <a:spcPts val="3100"/>
              </a:lnSpc>
              <a:buFont typeface="Wingdings" panose="05000000000000000000" pitchFamily="2" charset="2"/>
              <a:buNone/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以免置物櫃放不下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200"/>
              </a:spcBef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美勞用具</a:t>
            </a: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1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＊彩色筆、剪刀、白膠、膠水、粉彩筆、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100"/>
              </a:lnSpc>
            </a:pPr>
            <a:r>
              <a:rPr lang="en-US" altLang="zh-TW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色鉛筆、彩虹筆、亮片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100"/>
              </a:lnSpc>
            </a:pPr>
            <a:r>
              <a:rPr lang="zh-TW" altLang="en-US" sz="35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☆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名牌套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已附</a:t>
            </a:r>
            <a:r>
              <a:rPr lang="en-US" altLang="zh-TW" sz="35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lvl="1">
              <a:lnSpc>
                <a:spcPts val="3800"/>
              </a:lnSpc>
            </a:pPr>
            <a:r>
              <a:rPr lang="zh-TW" altLang="en-US" sz="2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＊有掛繩，平日穿便服時掛用</a:t>
            </a:r>
            <a:endParaRPr lang="en-US" altLang="zh-TW" sz="2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en-US" altLang="zh-TW" sz="35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4200"/>
              </a:lnSpc>
              <a:spcBef>
                <a:spcPts val="1800"/>
              </a:spcBef>
            </a:pPr>
            <a:endParaRPr lang="zh-TW" altLang="en-US" sz="35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8758350" y="6629400"/>
            <a:ext cx="1438616" cy="897174"/>
          </a:xfrm>
          <a:custGeom>
            <a:avLst/>
            <a:gdLst/>
            <a:ahLst/>
            <a:cxnLst/>
            <a:rect l="l" t="t" r="r" b="b"/>
            <a:pathLst>
              <a:path w="1315064" h="820122" extrusionOk="0">
                <a:moveTo>
                  <a:pt x="0" y="0"/>
                </a:moveTo>
                <a:lnTo>
                  <a:pt x="1315065" y="0"/>
                </a:lnTo>
                <a:lnTo>
                  <a:pt x="1315065" y="820122"/>
                </a:lnTo>
                <a:lnTo>
                  <a:pt x="0" y="820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-211174" y="-152400"/>
            <a:ext cx="1917452" cy="1066800"/>
          </a:xfrm>
          <a:custGeom>
            <a:avLst/>
            <a:gdLst/>
            <a:ahLst/>
            <a:cxnLst/>
            <a:rect l="l" t="t" r="r" b="b"/>
            <a:pathLst>
              <a:path w="2091838" h="1163822" extrusionOk="0">
                <a:moveTo>
                  <a:pt x="0" y="0"/>
                </a:moveTo>
                <a:lnTo>
                  <a:pt x="2091838" y="0"/>
                </a:lnTo>
                <a:lnTo>
                  <a:pt x="2091838" y="1163823"/>
                </a:lnTo>
                <a:lnTo>
                  <a:pt x="0" y="11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5268754-BFAD-4331-91A5-C30B094D1DB8}"/>
              </a:ext>
            </a:extLst>
          </p:cNvPr>
          <p:cNvSpPr txBox="1">
            <a:spLocks noChangeArrowheads="1"/>
          </p:cNvSpPr>
          <p:nvPr/>
        </p:nvSpPr>
        <p:spPr>
          <a:xfrm>
            <a:off x="2755107" y="550049"/>
            <a:ext cx="3979751" cy="84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文具用品</a:t>
            </a:r>
            <a:r>
              <a:rPr lang="en-US" altLang="zh-TW" sz="4400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(1)</a:t>
            </a:r>
            <a:endParaRPr lang="zh-TW" altLang="en-US" sz="4400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  <p:pic>
        <p:nvPicPr>
          <p:cNvPr id="2052" name="Picture 4" descr="識別證套- PChome 24h購物">
            <a:extLst>
              <a:ext uri="{FF2B5EF4-FFF2-40B4-BE49-F238E27FC236}">
                <a16:creationId xmlns:a16="http://schemas.microsoft.com/office/drawing/2014/main" id="{0CDBF27F-5208-45E9-A720-5FA1B606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223">
            <a:off x="6689864" y="1396529"/>
            <a:ext cx="2187647" cy="218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4312C39-B76A-4664-8830-EC3D43932109}"/>
              </a:ext>
            </a:extLst>
          </p:cNvPr>
          <p:cNvGrpSpPr/>
          <p:nvPr/>
        </p:nvGrpSpPr>
        <p:grpSpPr>
          <a:xfrm>
            <a:off x="5997971" y="3776608"/>
            <a:ext cx="3698440" cy="2935067"/>
            <a:chOff x="6183753" y="4199208"/>
            <a:chExt cx="3698440" cy="2935067"/>
          </a:xfrm>
        </p:grpSpPr>
        <p:pic>
          <p:nvPicPr>
            <p:cNvPr id="2054" name="Picture 6" descr="卡通告示牌图片素材免费下载-卡通告示牌设计素材-佳库网">
              <a:extLst>
                <a:ext uri="{FF2B5EF4-FFF2-40B4-BE49-F238E27FC236}">
                  <a16:creationId xmlns:a16="http://schemas.microsoft.com/office/drawing/2014/main" id="{DE484A7B-5F58-47CA-B77C-4AB938BE9A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3"/>
            <a:stretch/>
          </p:blipFill>
          <p:spPr bwMode="auto">
            <a:xfrm rot="21445349">
              <a:off x="6183753" y="4199208"/>
              <a:ext cx="3698440" cy="2935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0B10F5A-EF39-480F-964F-190312874286}"/>
                </a:ext>
              </a:extLst>
            </p:cNvPr>
            <p:cNvSpPr/>
            <p:nvPr/>
          </p:nvSpPr>
          <p:spPr>
            <a:xfrm rot="21402142">
              <a:off x="6611481" y="4893567"/>
              <a:ext cx="289496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ts val="2400"/>
                </a:lnSpc>
              </a:pP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以上文具用品請貼上</a:t>
              </a:r>
              <a:endPara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  <a:p>
              <a:pPr eaLnBrk="1" hangingPunct="1">
                <a:lnSpc>
                  <a:spcPts val="2400"/>
                </a:lnSpc>
              </a:pP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姓名貼，以免遺失。</a:t>
              </a:r>
              <a:endPara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  <a:p>
              <a:pPr eaLnBrk="1" hangingPunct="1">
                <a:lnSpc>
                  <a:spcPts val="2400"/>
                </a:lnSpc>
              </a:pPr>
              <a:r>
                <a:rPr lang="en-US" altLang="zh-TW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(</a:t>
              </a: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每枝鉛筆與彩色筆</a:t>
              </a:r>
              <a:endParaRPr lang="en-US" altLang="zh-TW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  <a:p>
              <a:pPr eaLnBrk="1" hangingPunct="1">
                <a:lnSpc>
                  <a:spcPts val="2400"/>
                </a:lnSpc>
              </a:pPr>
              <a:r>
                <a:rPr lang="zh-TW" altLang="en-US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     都要貼姓名貼</a:t>
              </a:r>
              <a:r>
                <a:rPr lang="en-US" altLang="zh-TW" sz="2000" b="1" dirty="0">
                  <a:solidFill>
                    <a:srgbClr val="FF0000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)</a:t>
              </a:r>
              <a:endParaRPr lang="zh-TW" altLang="en-US" sz="20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C344EFCC-AC79-4C77-AC4B-93F32E8D908B}"/>
              </a:ext>
            </a:extLst>
          </p:cNvPr>
          <p:cNvSpPr/>
          <p:nvPr/>
        </p:nvSpPr>
        <p:spPr>
          <a:xfrm>
            <a:off x="559450" y="5669716"/>
            <a:ext cx="795567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3200"/>
              </a:lnSpc>
            </a:pPr>
            <a:r>
              <a:rPr lang="zh-TW" altLang="en-US" sz="28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＊體育課請穿運動服及球鞋</a:t>
            </a:r>
            <a:endParaRPr lang="en-US" altLang="zh-TW" sz="2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lvl="1">
              <a:lnSpc>
                <a:spcPts val="3200"/>
              </a:lnSpc>
            </a:pPr>
            <a:r>
              <a:rPr lang="zh-TW" altLang="en-US" sz="2800" dirty="0">
                <a:solidFill>
                  <a:srgbClr val="FF33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＊</a:t>
            </a:r>
            <a:r>
              <a:rPr lang="zh-TW" altLang="en-US" sz="2800" dirty="0">
                <a:solidFill>
                  <a:schemeClr val="accent3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其它時間請著行動方便的服裝</a:t>
            </a:r>
            <a:r>
              <a:rPr lang="en-US" altLang="zh-TW" sz="2800" dirty="0">
                <a:solidFill>
                  <a:schemeClr val="accent3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800" dirty="0">
                <a:solidFill>
                  <a:schemeClr val="accent3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佩掛名牌</a:t>
            </a:r>
            <a:r>
              <a:rPr lang="en-US" altLang="zh-TW" sz="2800" dirty="0">
                <a:solidFill>
                  <a:schemeClr val="accent3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2800" dirty="0">
              <a:solidFill>
                <a:schemeClr val="accent3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0495047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圖庫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3170</Words>
  <Application>Microsoft Office PowerPoint</Application>
  <PresentationFormat>自訂</PresentationFormat>
  <Paragraphs>426</Paragraphs>
  <Slides>51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51</vt:i4>
      </vt:variant>
    </vt:vector>
  </HeadingPairs>
  <TitlesOfParts>
    <vt:vector size="80" baseType="lpstr">
      <vt:lpstr>等线</vt:lpstr>
      <vt:lpstr>MS Mincho</vt:lpstr>
      <vt:lpstr>Noto Sans Symbols</vt:lpstr>
      <vt:lpstr>SimSun</vt:lpstr>
      <vt:lpstr>华文新魏</vt:lpstr>
      <vt:lpstr>文鼎古印體</vt:lpstr>
      <vt:lpstr>文鼎海報體</vt:lpstr>
      <vt:lpstr>文鼎粗隸</vt:lpstr>
      <vt:lpstr>華康中圓體</vt:lpstr>
      <vt:lpstr>華康中圓體(P)</vt:lpstr>
      <vt:lpstr>微軟正黑體</vt:lpstr>
      <vt:lpstr>微軟正黑體</vt:lpstr>
      <vt:lpstr>新細明體</vt:lpstr>
      <vt:lpstr>標楷體</vt:lpstr>
      <vt:lpstr>標楷體</vt:lpstr>
      <vt:lpstr>Arial</vt:lpstr>
      <vt:lpstr>Broadway BT</vt:lpstr>
      <vt:lpstr>Calibri</vt:lpstr>
      <vt:lpstr>Calibri Light</vt:lpstr>
      <vt:lpstr>Comic Sans MS</vt:lpstr>
      <vt:lpstr>Palatino Linotype</vt:lpstr>
      <vt:lpstr>Times New Roman</vt:lpstr>
      <vt:lpstr>Trebuchet MS</vt:lpstr>
      <vt:lpstr>Tw Cen MT</vt:lpstr>
      <vt:lpstr>Verdana</vt:lpstr>
      <vt:lpstr>Wingdings</vt:lpstr>
      <vt:lpstr>Wingdings 3</vt:lpstr>
      <vt:lpstr>多面向</vt:lpstr>
      <vt:lpstr>圖庫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成績計算說明</vt:lpstr>
      <vt:lpstr>學生請假及離校辦法</vt:lpstr>
      <vt:lpstr>學校圖書館借還書事項</vt:lpstr>
      <vt:lpstr>                      本學期重要行事</vt:lpstr>
      <vt:lpstr>PowerPoint 簡報</vt:lpstr>
      <vt:lpstr>113學年度一年級家長委員(1名)表單連結及QR Code</vt:lpstr>
      <vt:lpstr>113學年度一年級班級代表(2名)表單連結及QR Code</vt:lpstr>
      <vt:lpstr>PowerPoint 簡報</vt:lpstr>
      <vt:lpstr>輔導紀錄調查表-1</vt:lpstr>
      <vt:lpstr>輔導紀錄調查表-2</vt:lpstr>
      <vt:lpstr>輔導紀錄調查表-3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放學路隊說明</vt:lpstr>
      <vt:lpstr>放學路隊調查</vt:lpstr>
      <vt:lpstr>PowerPoint 簡報</vt:lpstr>
      <vt:lpstr>校車路線-太子鎮、後興路</vt:lpstr>
      <vt:lpstr>校車-上學時間跟地點</vt:lpstr>
      <vt:lpstr>校車--放學時間跟地點</vt:lpstr>
      <vt:lpstr>PowerPoint 簡報</vt:lpstr>
      <vt:lpstr>新生資料袋-必需繳回資料</vt:lpstr>
      <vt:lpstr>新生資料袋-請詳閱並保存的資料</vt:lpstr>
      <vt:lpstr>運動服購買</vt:lpstr>
      <vt:lpstr>PowerPoint 簡報</vt:lpstr>
      <vt:lpstr>體育服販售地點</vt:lpstr>
      <vt:lpstr>PowerPoint 簡報</vt:lpstr>
      <vt:lpstr>體育服樣式(全套服裝：帽子、冬季、夏季體育服與外套)</vt:lpstr>
      <vt:lpstr>運動服購買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100</cp:revision>
  <dcterms:created xsi:type="dcterms:W3CDTF">2006-08-16T00:00:00Z</dcterms:created>
  <dcterms:modified xsi:type="dcterms:W3CDTF">2024-08-24T05:49:26Z</dcterms:modified>
</cp:coreProperties>
</file>