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93" r:id="rId3"/>
    <p:sldId id="412" r:id="rId4"/>
    <p:sldId id="413" r:id="rId5"/>
    <p:sldId id="414" r:id="rId6"/>
    <p:sldId id="405" r:id="rId7"/>
    <p:sldId id="407" r:id="rId8"/>
    <p:sldId id="406" r:id="rId9"/>
    <p:sldId id="408" r:id="rId10"/>
    <p:sldId id="418" r:id="rId11"/>
    <p:sldId id="41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26B71F"/>
    <a:srgbClr val="E36B6B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2016/9/6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7785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0975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6742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9051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2487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9573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3049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9339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8561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321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1-5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分數和小數的數線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44620" y="1556792"/>
            <a:ext cx="8777676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在下列哪一個分數在數線上和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最接近？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485072" y="2879351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9</m:t>
                        </m:r>
                      </m:num>
                      <m:den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8</m:t>
                        </m:r>
                      </m:den>
                    </m:f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72" y="2879351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537" b="-2162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467544" y="4264464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f>
                      <m:f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</m:num>
                      <m:den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8</m:t>
                        </m:r>
                      </m:den>
                    </m:f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264464"/>
                <a:ext cx="3225940" cy="676704"/>
              </a:xfrm>
              <a:prstGeom prst="rect">
                <a:avLst/>
              </a:prstGeom>
              <a:blipFill rotWithShape="0">
                <a:blip r:embed="rId4"/>
                <a:stretch>
                  <a:fillRect l="-4537" b="-2072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3741263" y="2910345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6</m:t>
                        </m:r>
                      </m:num>
                      <m:den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8</m:t>
                        </m:r>
                      </m:den>
                    </m:f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1263" y="2910345"/>
                <a:ext cx="3225940" cy="676704"/>
              </a:xfrm>
              <a:prstGeom prst="rect">
                <a:avLst/>
              </a:prstGeom>
              <a:blipFill rotWithShape="0">
                <a:blip r:embed="rId5"/>
                <a:stretch>
                  <a:fillRect l="-4537" b="-2162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3762239" y="4363971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f>
                      <m:f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4</m:t>
                        </m:r>
                      </m:num>
                      <m:den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8</m:t>
                        </m:r>
                      </m:den>
                    </m:f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239" y="4363971"/>
                <a:ext cx="3225940" cy="676704"/>
              </a:xfrm>
              <a:prstGeom prst="rect">
                <a:avLst/>
              </a:prstGeom>
              <a:blipFill rotWithShape="0">
                <a:blip r:embed="rId6"/>
                <a:stretch>
                  <a:fillRect l="-4348" b="-2072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521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107504" y="1804044"/>
                <a:ext cx="2339752" cy="11104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804044"/>
                <a:ext cx="2339752" cy="111049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463277"/>
            <a:ext cx="8229600" cy="87749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分數</a:t>
            </a:r>
            <a:r>
              <a:rPr lang="zh-TW" altLang="en-US" dirty="0" smtClean="0">
                <a:ln w="19050">
                  <a:noFill/>
                </a:ln>
              </a:rPr>
              <a:t>和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小數</a:t>
            </a:r>
            <a:r>
              <a:rPr lang="zh-TW" altLang="en-US" dirty="0" smtClean="0">
                <a:ln w="19050">
                  <a:noFill/>
                </a:ln>
              </a:rPr>
              <a:t>的關係</a:t>
            </a:r>
            <a:endParaRPr lang="en-US" dirty="0">
              <a:ln w="19050">
                <a:noFill/>
              </a:ln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940152" y="1851850"/>
                <a:ext cx="2857233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1851850"/>
                <a:ext cx="2857233" cy="10801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251520" y="4077072"/>
                <a:ext cx="3456384" cy="105217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077072"/>
                <a:ext cx="3456384" cy="105217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211960" y="4185722"/>
                <a:ext cx="3857600" cy="11961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185722"/>
                <a:ext cx="3857600" cy="119619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2627784" y="1851850"/>
                <a:ext cx="2857233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851850"/>
                <a:ext cx="2857233" cy="10801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765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5584685"/>
              </p:ext>
            </p:extLst>
          </p:nvPr>
        </p:nvGraphicFramePr>
        <p:xfrm>
          <a:off x="470311" y="2996952"/>
          <a:ext cx="8424695" cy="1396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Picture" r:id="rId4" imgW="2347785" imgH="390144" progId="Word.Picture.8">
                  <p:embed/>
                </p:oleObj>
              </mc:Choice>
              <mc:Fallback>
                <p:oleObj name="Picture" r:id="rId4" imgW="2347785" imgH="390144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311" y="2996952"/>
                        <a:ext cx="8424695" cy="13965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 txBox="1">
            <a:spLocks/>
          </p:cNvSpPr>
          <p:nvPr/>
        </p:nvSpPr>
        <p:spPr>
          <a:xfrm>
            <a:off x="344620" y="1556792"/>
            <a:ext cx="8777676" cy="833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數線上的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甲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代表的數字是多少？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33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07504" y="1584177"/>
            <a:ext cx="8777676" cy="836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寫出下列數線上的三個點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分別代表什麼數字？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/>
        </p:nvGraphicFramePr>
        <p:xfrm>
          <a:off x="1403648" y="2642566"/>
          <a:ext cx="5760640" cy="1680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Picture" r:id="rId4" imgW="2455862" imgH="714903" progId="Word.Picture.8">
                  <p:embed/>
                </p:oleObj>
              </mc:Choice>
              <mc:Fallback>
                <p:oleObj name="Picture" r:id="rId4" imgW="2455862" imgH="714903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642566"/>
                        <a:ext cx="5760640" cy="16804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/>
        </p:nvGraphicFramePr>
        <p:xfrm>
          <a:off x="1421129" y="4797152"/>
          <a:ext cx="5743159" cy="1675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Picture" r:id="rId6" imgW="2455862" imgH="714903" progId="Word.Picture.8">
                  <p:embed/>
                </p:oleObj>
              </mc:Choice>
              <mc:Fallback>
                <p:oleObj name="Picture" r:id="rId6" imgW="2455862" imgH="714903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1129" y="4797152"/>
                        <a:ext cx="5743159" cy="16753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354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44620" y="1556792"/>
            <a:ext cx="877767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在方格紙上畫出一條數線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並標示出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0.3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1.5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的位置。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358847" y="5085184"/>
          <a:ext cx="8473708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Picture" r:id="rId4" imgW="2901181" imgH="542387" progId="Word.Picture.8">
                  <p:embed/>
                </p:oleObj>
              </mc:Choice>
              <mc:Fallback>
                <p:oleObj name="Picture" r:id="rId4" imgW="2901181" imgH="542387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847" y="5085184"/>
                        <a:ext cx="8473708" cy="15841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4" descr="1-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20" y="3144432"/>
            <a:ext cx="8423101" cy="1562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189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44620" y="1556792"/>
            <a:ext cx="877767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在方格紙上畫出一條數線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並標示出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0.4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1.3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2.2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的位置。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9" name="Picture 4" descr="1-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20" y="2996952"/>
            <a:ext cx="8423101" cy="1562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物件 2"/>
          <p:cNvGraphicFramePr>
            <a:graphicFrameLocks noChangeAspect="1"/>
          </p:cNvGraphicFramePr>
          <p:nvPr/>
        </p:nvGraphicFramePr>
        <p:xfrm>
          <a:off x="344619" y="5085184"/>
          <a:ext cx="8423101" cy="1556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Picture" r:id="rId5" imgW="2910921" imgH="542387" progId="Word.Picture.8">
                  <p:embed/>
                </p:oleObj>
              </mc:Choice>
              <mc:Fallback>
                <p:oleObj name="Picture" r:id="rId5" imgW="2910921" imgH="542387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19" y="5085184"/>
                        <a:ext cx="8423101" cy="15567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705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44620" y="1556792"/>
            <a:ext cx="8777676" cy="833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數線上的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甲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代表的數字是多少？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528693"/>
              </p:ext>
            </p:extLst>
          </p:nvPr>
        </p:nvGraphicFramePr>
        <p:xfrm>
          <a:off x="539552" y="3429000"/>
          <a:ext cx="7937587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Picture" r:id="rId4" imgW="2433644" imgH="399502" progId="Word.Picture.8">
                  <p:embed/>
                </p:oleObj>
              </mc:Choice>
              <mc:Fallback>
                <p:oleObj name="Picture" r:id="rId4" imgW="2433644" imgH="399502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429000"/>
                        <a:ext cx="7937587" cy="12961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83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07504" y="1584177"/>
            <a:ext cx="8777676" cy="836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寫出下列數線上的三個點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分別代表什麼數字？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638830"/>
              </p:ext>
            </p:extLst>
          </p:nvPr>
        </p:nvGraphicFramePr>
        <p:xfrm>
          <a:off x="1331640" y="2492896"/>
          <a:ext cx="5734997" cy="1760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Picture" r:id="rId4" imgW="2427436" imgH="743745" progId="Word.Picture.8">
                  <p:embed/>
                </p:oleObj>
              </mc:Choice>
              <mc:Fallback>
                <p:oleObj name="Picture" r:id="rId4" imgW="2427436" imgH="743745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492896"/>
                        <a:ext cx="5734997" cy="17605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403464"/>
              </p:ext>
            </p:extLst>
          </p:nvPr>
        </p:nvGraphicFramePr>
        <p:xfrm>
          <a:off x="1331640" y="4797152"/>
          <a:ext cx="5760640" cy="1768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Picture" r:id="rId6" imgW="2427436" imgH="743745" progId="Word.Picture.8">
                  <p:embed/>
                </p:oleObj>
              </mc:Choice>
              <mc:Fallback>
                <p:oleObj name="Picture" r:id="rId6" imgW="2427436" imgH="743745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797152"/>
                        <a:ext cx="5760640" cy="17684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191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183162" y="1196752"/>
                <a:ext cx="8777676" cy="158417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在方格紙上畫出一條數線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，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並標示出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7</m:t>
                        </m:r>
                      </m:den>
                    </m:f>
                  </m:oMath>
                </a14:m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、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5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7</m:t>
                        </m:r>
                      </m:den>
                    </m:f>
                  </m:oMath>
                </a14:m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和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3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7</m:t>
                        </m:r>
                      </m:den>
                    </m:f>
                  </m:oMath>
                </a14:m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的位置。</a:t>
                </a:r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62" y="1196752"/>
                <a:ext cx="8777676" cy="1584176"/>
              </a:xfrm>
              <a:prstGeom prst="rect">
                <a:avLst/>
              </a:prstGeom>
              <a:blipFill rotWithShape="0">
                <a:blip r:embed="rId4"/>
                <a:stretch>
                  <a:fillRect l="-159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751618"/>
              </p:ext>
            </p:extLst>
          </p:nvPr>
        </p:nvGraphicFramePr>
        <p:xfrm>
          <a:off x="289174" y="4653136"/>
          <a:ext cx="8414336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Picture" r:id="rId5" imgW="2910921" imgH="571179" progId="Word.Picture.8">
                  <p:embed/>
                </p:oleObj>
              </mc:Choice>
              <mc:Fallback>
                <p:oleObj name="Picture" r:id="rId5" imgW="2910921" imgH="571179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174" y="4653136"/>
                        <a:ext cx="8414336" cy="18722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0" name="Picture 4" descr="1-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74" y="2586236"/>
            <a:ext cx="8423101" cy="1562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221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107504" y="1196752"/>
                <a:ext cx="8777676" cy="15121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在方格紙上畫出一條數線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，</a:t>
                </a:r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並標示出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</m:oMath>
                </a14:m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、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4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5</m:t>
                        </m:r>
                      </m:den>
                    </m:f>
                  </m:oMath>
                </a14:m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和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2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5</m:t>
                        </m:r>
                      </m:den>
                    </m:f>
                  </m:oMath>
                </a14:m>
                <a:r>
                  <a:rPr lang="zh-TW" altLang="en-US" b="1" dirty="0" smtClean="0">
                    <a:solidFill>
                      <a:schemeClr val="tx1"/>
                    </a:solidFill>
                    <a:latin typeface="華康隸書體W5" pitchFamily="65" charset="-120"/>
                    <a:ea typeface="華康隸書體W5" pitchFamily="65" charset="-120"/>
                  </a:rPr>
                  <a:t>的位置。</a:t>
                </a:r>
                <a:endParaRPr lang="en-US" b="1" dirty="0">
                  <a:solidFill>
                    <a:schemeClr val="tx1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196752"/>
                <a:ext cx="8777676" cy="1512168"/>
              </a:xfrm>
              <a:prstGeom prst="rect">
                <a:avLst/>
              </a:prstGeom>
              <a:blipFill rotWithShape="0">
                <a:blip r:embed="rId4"/>
                <a:stretch>
                  <a:fillRect l="-1597" b="-362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598918"/>
              </p:ext>
            </p:extLst>
          </p:nvPr>
        </p:nvGraphicFramePr>
        <p:xfrm>
          <a:off x="284790" y="5085184"/>
          <a:ext cx="8423101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Picture" r:id="rId5" imgW="2895480" imgH="561960" progId="Word.Picture.8">
                  <p:embed/>
                </p:oleObj>
              </mc:Choice>
              <mc:Fallback>
                <p:oleObj name="Picture" r:id="rId5" imgW="2895480" imgH="56196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90" y="5085184"/>
                        <a:ext cx="8423101" cy="1512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4" descr="1-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90" y="3168353"/>
            <a:ext cx="8423101" cy="1562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663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1370</TotalTime>
  <Words>209</Words>
  <Application>Microsoft Office PowerPoint</Application>
  <PresentationFormat>如螢幕大小 (4:3)</PresentationFormat>
  <Paragraphs>40</Paragraphs>
  <Slides>11</Slides>
  <Notes>11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華康隸書體W5</vt:lpstr>
      <vt:lpstr>新細明體</vt:lpstr>
      <vt:lpstr>Arial</vt:lpstr>
      <vt:lpstr>Calibri</vt:lpstr>
      <vt:lpstr>Cambria Math</vt:lpstr>
      <vt:lpstr>Microsoft New Tai Lue</vt:lpstr>
      <vt:lpstr>Engineering-PowerPoint-Template</vt:lpstr>
      <vt:lpstr>Microsoft Word Picture</vt:lpstr>
      <vt:lpstr>Microsoft 方程式編輯器 3.0</vt:lpstr>
      <vt:lpstr>1-5 分數和小數的數線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分數和小數的關係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197</cp:revision>
  <dcterms:created xsi:type="dcterms:W3CDTF">2015-02-23T02:08:32Z</dcterms:created>
  <dcterms:modified xsi:type="dcterms:W3CDTF">2016-09-06T06:47:37Z</dcterms:modified>
</cp:coreProperties>
</file>