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95" r:id="rId3"/>
    <p:sldId id="303" r:id="rId4"/>
    <p:sldId id="304" r:id="rId5"/>
    <p:sldId id="305" r:id="rId6"/>
    <p:sldId id="306" r:id="rId7"/>
    <p:sldId id="297" r:id="rId8"/>
    <p:sldId id="301" r:id="rId9"/>
    <p:sldId id="302" r:id="rId10"/>
    <p:sldId id="298" r:id="rId11"/>
    <p:sldId id="308" r:id="rId12"/>
    <p:sldId id="299" r:id="rId13"/>
    <p:sldId id="309" r:id="rId14"/>
    <p:sldId id="307" r:id="rId15"/>
    <p:sldId id="296" r:id="rId16"/>
    <p:sldId id="310" r:id="rId17"/>
    <p:sldId id="311" r:id="rId18"/>
    <p:sldId id="312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4CC"/>
    <a:srgbClr val="DF4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A5533-EA1F-485E-8C18-E3FC901434A7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F8CEA-D33F-4145-8BA4-A4B35F8FF6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30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846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023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654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41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934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214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409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2352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537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0195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251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100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149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18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39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7597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284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74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096344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</a:rPr>
              <a:t>10-3</a:t>
            </a:r>
            <a:r>
              <a:rPr lang="en-US" altLang="zh-TW" sz="6000" dirty="0" smtClean="0">
                <a:solidFill>
                  <a:srgbClr val="FF0000"/>
                </a:solidFill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</a:rPr>
            </a:br>
            <a:r>
              <a:rPr lang="zh-TW" altLang="en-US" sz="6000" dirty="0" smtClean="0">
                <a:solidFill>
                  <a:srgbClr val="FF0000"/>
                </a:solidFill>
              </a:rPr>
              <a:t>常見的線</a:t>
            </a:r>
            <a:r>
              <a:rPr lang="zh-TW" altLang="en-US" sz="6000" dirty="0" smtClean="0">
                <a:solidFill>
                  <a:srgbClr val="FF0000"/>
                </a:solidFill>
                <a:latin typeface="+mn-ea"/>
                <a:ea typeface="+mn-ea"/>
              </a:rPr>
              <a:t>對稱圖形</a:t>
            </a:r>
            <a:endParaRPr lang="zh-TW" altLang="en-US" sz="6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50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正方形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3608" y="3429000"/>
            <a:ext cx="2232248" cy="273630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正方形的所有對稱軸會相交於一點。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pic>
        <p:nvPicPr>
          <p:cNvPr id="13313" name="Picture 1" descr="10-133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169" y="3306153"/>
            <a:ext cx="2931159" cy="2931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13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正方形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3313" name="Picture 1" descr="10-133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82217"/>
            <a:ext cx="2931159" cy="2931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9512" y="2397030"/>
            <a:ext cx="8784976" cy="1175986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畫出正方形的所有對稱軸後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剛好把正方形分割成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8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個全等的小三角形。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176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正五邊形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一般五邊形 6"/>
          <p:cNvSpPr/>
          <p:nvPr/>
        </p:nvSpPr>
        <p:spPr>
          <a:xfrm>
            <a:off x="1043608" y="3429000"/>
            <a:ext cx="2952328" cy="302433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正五邊形的所有對稱軸會相交於一點。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pic>
        <p:nvPicPr>
          <p:cNvPr id="12289" name="Picture 1" descr="10-99-3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84984"/>
            <a:ext cx="3342183" cy="351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05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正五邊形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2289" name="Picture 1" descr="10-99-3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28816"/>
            <a:ext cx="3342183" cy="351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1175986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畫出正五邊形的所有對稱軸後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剛好把正五邊形分割成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10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個全等的小三角形。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99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25680"/>
            <a:ext cx="8784976" cy="64807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下圖是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正五邊形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虛線為其中一條對稱軸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231" y="3362945"/>
            <a:ext cx="7139136" cy="84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線段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是多少公分？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30738" y="4211071"/>
            <a:ext cx="508411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(2)AF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邊是多少公分？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183019"/>
              </p:ext>
            </p:extLst>
          </p:nvPr>
        </p:nvGraphicFramePr>
        <p:xfrm>
          <a:off x="6147870" y="3787008"/>
          <a:ext cx="2842351" cy="2779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Picture" r:id="rId4" imgW="1374111" imgH="1342470" progId="Word.Picture.8">
                  <p:embed/>
                </p:oleObj>
              </mc:Choice>
              <mc:Fallback>
                <p:oleObj name="Picture" r:id="rId4" imgW="1374111" imgH="134247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7870" y="3787008"/>
                        <a:ext cx="2842351" cy="27798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23989" y="5013176"/>
            <a:ext cx="508411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是幾度？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5536" y="5877272"/>
            <a:ext cx="508411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是幾度？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2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9" grpId="0" build="p"/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正六邊形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六邊形 8"/>
          <p:cNvSpPr/>
          <p:nvPr/>
        </p:nvSpPr>
        <p:spPr>
          <a:xfrm>
            <a:off x="755576" y="3140968"/>
            <a:ext cx="2936498" cy="315485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338" name="Picture 2" descr="10-134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0928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正六邊形的所有對稱軸會相交於一點。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26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正六邊形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4338" name="Picture 2" descr="10-134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3284984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1175986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畫出正六邊形的所有對稱軸後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剛好把正五邊形分割成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12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個全等的小三角形。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1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正多邊形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4338" name="Picture 2" descr="10-134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3284984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正多邊形的對稱軸數量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和其邊數一樣。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9768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正多邊形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4338" name="Picture 2" descr="10-134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93" y="2948802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8856984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正五邊形與正六邊形的對稱軸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有何不同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pic>
        <p:nvPicPr>
          <p:cNvPr id="5" name="Picture 1" descr="10-99-3答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113" y="3103680"/>
            <a:ext cx="3342183" cy="351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74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菱形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" name="菱形 1"/>
          <p:cNvSpPr/>
          <p:nvPr/>
        </p:nvSpPr>
        <p:spPr>
          <a:xfrm>
            <a:off x="1331640" y="2276872"/>
            <a:ext cx="1764196" cy="41764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菱形 2"/>
          <p:cNvSpPr/>
          <p:nvPr/>
        </p:nvSpPr>
        <p:spPr>
          <a:xfrm>
            <a:off x="4572000" y="3429000"/>
            <a:ext cx="3456384" cy="230425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61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菱形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64807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下列關於菱形的敘述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何者是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錯誤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的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3284984"/>
            <a:ext cx="352839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(1)4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個邊等長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5576" y="4077072"/>
            <a:ext cx="352839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(2)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對角一樣大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5576" y="4941168"/>
            <a:ext cx="648072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(3)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相鄰的兩角相加是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180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度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55576" y="5877272"/>
            <a:ext cx="352839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(4)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有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4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條對稱軸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201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1C04CC"/>
                </a:solidFill>
              </a:rPr>
              <a:t>辨別</a:t>
            </a:r>
            <a:r>
              <a:rPr lang="zh-TW" altLang="en-US" dirty="0" smtClean="0">
                <a:solidFill>
                  <a:srgbClr val="FF0000"/>
                </a:solidFill>
              </a:rPr>
              <a:t>正方形</a:t>
            </a:r>
            <a:r>
              <a:rPr lang="zh-TW" altLang="en-US" dirty="0" smtClean="0">
                <a:solidFill>
                  <a:srgbClr val="1C04CC"/>
                </a:solidFill>
              </a:rPr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菱形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648072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下列關於正方形與菱形的敘述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何者是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錯誤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的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3140968"/>
            <a:ext cx="3384376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(1)4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個邊都等長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5576" y="3789040"/>
            <a:ext cx="352839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(2)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對角都一樣大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5576" y="4581128"/>
            <a:ext cx="619268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(3)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相鄰的兩角相加都是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180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度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55576" y="5229200"/>
            <a:ext cx="4104456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(4)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對稱軸的數量一樣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55576" y="5949280"/>
            <a:ext cx="388843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(5)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每個角都一樣大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391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9" grpId="0" build="p"/>
      <p:bldP spid="10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25680"/>
            <a:ext cx="8784976" cy="64807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下圖是周長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60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公分的菱形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231" y="3362945"/>
            <a:ext cx="7139136" cy="8481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與角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分別是幾度？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7096" y="4473116"/>
            <a:ext cx="508411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(2)AB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邊是多少公分？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010947"/>
              </p:ext>
            </p:extLst>
          </p:nvPr>
        </p:nvGraphicFramePr>
        <p:xfrm>
          <a:off x="5483339" y="4797152"/>
          <a:ext cx="3102010" cy="1618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Picture" r:id="rId4" imgW="1389676" imgH="724637" progId="Word.Picture.8">
                  <p:embed/>
                </p:oleObj>
              </mc:Choice>
              <mc:Fallback>
                <p:oleObj name="Picture" r:id="rId4" imgW="1389676" imgH="724637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339" y="4797152"/>
                        <a:ext cx="3102010" cy="1618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799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2325680"/>
            <a:ext cx="8784976" cy="64807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下圖是菱形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虛線為其中一條對稱軸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231" y="3362945"/>
            <a:ext cx="7139136" cy="84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與角</a:t>
            </a: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分別是幾度？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7096" y="4473116"/>
            <a:ext cx="508411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(2)AB</a:t>
            </a:r>
            <a:r>
              <a:rPr lang="zh-TW" altLang="en-US" sz="3600" b="1" dirty="0" smtClean="0">
                <a:solidFill>
                  <a:srgbClr val="1C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邊是多少公分？</a:t>
            </a:r>
            <a:endParaRPr lang="en-US" altLang="en-US" sz="3600" b="1" dirty="0">
              <a:solidFill>
                <a:srgbClr val="1C04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11958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991969"/>
              </p:ext>
            </p:extLst>
          </p:nvPr>
        </p:nvGraphicFramePr>
        <p:xfrm>
          <a:off x="4292401" y="4797152"/>
          <a:ext cx="4562625" cy="1909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Picture" r:id="rId4" imgW="1641429" imgH="685271" progId="Word.Picture.8">
                  <p:embed/>
                </p:oleObj>
              </mc:Choice>
              <mc:Fallback>
                <p:oleObj name="Picture" r:id="rId4" imgW="1641429" imgH="68527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401" y="4797152"/>
                        <a:ext cx="4562625" cy="1909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746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正三角形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3491880" y="3212976"/>
            <a:ext cx="2376264" cy="252028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74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正三角形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870097"/>
              </p:ext>
            </p:extLst>
          </p:nvPr>
        </p:nvGraphicFramePr>
        <p:xfrm>
          <a:off x="2627783" y="3195219"/>
          <a:ext cx="3888432" cy="3589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Picture" r:id="rId4" imgW="780478" imgH="724637" progId="Word.Picture.8">
                  <p:embed/>
                </p:oleObj>
              </mc:Choice>
              <mc:Fallback>
                <p:oleObj name="Picture" r:id="rId4" imgW="780478" imgH="724637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3" y="3195219"/>
                        <a:ext cx="3888432" cy="3589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81594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正三角形的所有對稱軸會相交於一點。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4083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正三角形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049817"/>
              </p:ext>
            </p:extLst>
          </p:nvPr>
        </p:nvGraphicFramePr>
        <p:xfrm>
          <a:off x="2627784" y="3268678"/>
          <a:ext cx="3888432" cy="3589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Picture" r:id="rId4" imgW="780478" imgH="724637" progId="Word.Picture.8">
                  <p:embed/>
                </p:oleObj>
              </mc:Choice>
              <mc:Fallback>
                <p:oleObj name="Picture" r:id="rId4" imgW="780478" imgH="72463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268678"/>
                        <a:ext cx="3888432" cy="3589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1175986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畫出正三角形的所有對稱軸後</a:t>
            </a:r>
            <a:r>
              <a:rPr lang="zh-TW" altLang="en-US" sz="3600" b="1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剛好把正三角形分割成</a:t>
            </a:r>
            <a:r>
              <a:rPr lang="en-US" altLang="zh-TW" sz="3600" b="1" dirty="0" smtClean="0">
                <a:solidFill>
                  <a:srgbClr val="1C04CC"/>
                </a:solidFill>
                <a:latin typeface="+mn-ea"/>
              </a:rPr>
              <a:t>6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個全等的小三角形。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9624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483</TotalTime>
  <Words>424</Words>
  <Application>Microsoft Office PowerPoint</Application>
  <PresentationFormat>如螢幕大小 (4:3)</PresentationFormat>
  <Paragraphs>68</Paragraphs>
  <Slides>18</Slides>
  <Notes>18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新細明體</vt:lpstr>
      <vt:lpstr>標楷體</vt:lpstr>
      <vt:lpstr>Calibri</vt:lpstr>
      <vt:lpstr>Candara</vt:lpstr>
      <vt:lpstr>Symbol</vt:lpstr>
      <vt:lpstr>Times New Roman</vt:lpstr>
      <vt:lpstr>波形</vt:lpstr>
      <vt:lpstr>Microsoft Word Picture</vt:lpstr>
      <vt:lpstr>10-3 常見的線對稱圖形</vt:lpstr>
      <vt:lpstr>菱形</vt:lpstr>
      <vt:lpstr>菱形</vt:lpstr>
      <vt:lpstr>辨別正方形與菱形</vt:lpstr>
      <vt:lpstr>動動腦</vt:lpstr>
      <vt:lpstr>動動腦</vt:lpstr>
      <vt:lpstr>正三角形</vt:lpstr>
      <vt:lpstr>正三角形</vt:lpstr>
      <vt:lpstr>正三角形</vt:lpstr>
      <vt:lpstr>正方形</vt:lpstr>
      <vt:lpstr>正方形</vt:lpstr>
      <vt:lpstr>正五邊形</vt:lpstr>
      <vt:lpstr>正五邊形</vt:lpstr>
      <vt:lpstr>動動腦</vt:lpstr>
      <vt:lpstr>正六邊形</vt:lpstr>
      <vt:lpstr>正六邊形</vt:lpstr>
      <vt:lpstr>正多邊形</vt:lpstr>
      <vt:lpstr>正多邊形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統計圖表</dc:title>
  <dc:creator>CLASS</dc:creator>
  <cp:lastModifiedBy>Teacher</cp:lastModifiedBy>
  <cp:revision>73</cp:revision>
  <dcterms:created xsi:type="dcterms:W3CDTF">2013-11-11T00:27:46Z</dcterms:created>
  <dcterms:modified xsi:type="dcterms:W3CDTF">2016-12-26T09:46:17Z</dcterms:modified>
</cp:coreProperties>
</file>