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5" r:id="rId10"/>
    <p:sldId id="267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55" d="100"/>
          <a:sy n="55" d="100"/>
        </p:scale>
        <p:origin x="-1140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E73D-48E2-4629-8439-BBC07BF2D268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9CF6-8596-4B8D-B1EF-AF86332F6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5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E73D-48E2-4629-8439-BBC07BF2D268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9CF6-8596-4B8D-B1EF-AF86332F6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4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E73D-48E2-4629-8439-BBC07BF2D268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9CF6-8596-4B8D-B1EF-AF86332F6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01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E73D-48E2-4629-8439-BBC07BF2D268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9CF6-8596-4B8D-B1EF-AF86332F6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95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E73D-48E2-4629-8439-BBC07BF2D268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9CF6-8596-4B8D-B1EF-AF86332F6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67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E73D-48E2-4629-8439-BBC07BF2D268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9CF6-8596-4B8D-B1EF-AF86332F6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95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E73D-48E2-4629-8439-BBC07BF2D268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9CF6-8596-4B8D-B1EF-AF86332F6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12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E73D-48E2-4629-8439-BBC07BF2D268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9CF6-8596-4B8D-B1EF-AF86332F6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17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E73D-48E2-4629-8439-BBC07BF2D268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9CF6-8596-4B8D-B1EF-AF86332F6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55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E73D-48E2-4629-8439-BBC07BF2D268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9CF6-8596-4B8D-B1EF-AF86332F6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33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E73D-48E2-4629-8439-BBC07BF2D268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9CF6-8596-4B8D-B1EF-AF86332F6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44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9E73D-48E2-4629-8439-BBC07BF2D268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79CF6-8596-4B8D-B1EF-AF86332F6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87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7399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</a:rPr>
              <a:t>寶貝們：</a:t>
            </a:r>
            <a:r>
              <a:rPr lang="en-US" altLang="zh-TW" sz="4800" dirty="0" smtClean="0">
                <a:solidFill>
                  <a:srgbClr val="FF0000"/>
                </a:solidFill>
              </a:rPr>
              <a:t/>
            </a:r>
            <a:br>
              <a:rPr lang="en-US" altLang="zh-TW" sz="4800" dirty="0" smtClean="0">
                <a:solidFill>
                  <a:srgbClr val="FF0000"/>
                </a:solidFill>
              </a:rPr>
            </a:br>
            <a:r>
              <a:rPr lang="zh-TW" altLang="en-US" sz="4800" dirty="0" smtClean="0"/>
              <a:t>我們這幾天認識了螞蟻的構造、螞蟻的習性、講了螞蟻的故事、也唱了關於螞蟻的兒歌和舞蹈，今天我們來試試做個螞蟻的作品吧！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89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07785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</a:rPr>
              <a:t>寶貝們：</a:t>
            </a:r>
            <a:r>
              <a:rPr lang="en-US" altLang="zh-TW" sz="6000" dirty="0" smtClean="0">
                <a:solidFill>
                  <a:srgbClr val="FF0000"/>
                </a:solidFill>
              </a:rPr>
              <a:t/>
            </a:r>
            <a:br>
              <a:rPr lang="en-US" altLang="zh-TW" sz="6000" dirty="0" smtClean="0">
                <a:solidFill>
                  <a:srgbClr val="FF0000"/>
                </a:solidFill>
              </a:rPr>
            </a:br>
            <a:r>
              <a:rPr lang="zh-TW" altLang="en-US" sz="6000" dirty="0">
                <a:solidFill>
                  <a:srgbClr val="FF0000"/>
                </a:solidFill>
              </a:rPr>
              <a:t>試著動手做做看吧！歡迎</a:t>
            </a:r>
            <a:r>
              <a:rPr lang="en-US" altLang="zh-TW" sz="6000" dirty="0" err="1">
                <a:solidFill>
                  <a:srgbClr val="FF0000"/>
                </a:solidFill>
              </a:rPr>
              <a:t>po</a:t>
            </a:r>
            <a:r>
              <a:rPr lang="zh-TW" altLang="en-US" sz="6000" dirty="0">
                <a:solidFill>
                  <a:srgbClr val="FF0000"/>
                </a:solidFill>
              </a:rPr>
              <a:t>到群組跟我們分享成果</a:t>
            </a:r>
          </a:p>
        </p:txBody>
      </p:sp>
    </p:spTree>
    <p:extLst>
      <p:ext uri="{BB962C8B-B14F-4D97-AF65-F5344CB8AC3E}">
        <p14:creationId xmlns:p14="http://schemas.microsoft.com/office/powerpoint/2010/main" val="202416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890" y="520262"/>
            <a:ext cx="11353800" cy="5864773"/>
          </a:xfrm>
        </p:spPr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90" y="520262"/>
            <a:ext cx="10614056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647700"/>
            <a:ext cx="5715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0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15" y="551794"/>
            <a:ext cx="8774916" cy="565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79" y="163698"/>
            <a:ext cx="8213835" cy="59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2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647700"/>
            <a:ext cx="42862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3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561" y="567558"/>
            <a:ext cx="8884337" cy="57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2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63" y="488731"/>
            <a:ext cx="9196012" cy="57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96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49" y="417786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11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</Words>
  <Application>Microsoft Office PowerPoint</Application>
  <PresentationFormat>自訂</PresentationFormat>
  <Paragraphs>3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寶貝們： 我們這幾天認識了螞蟻的構造、螞蟻的習性、講了螞蟻的故事、也唱了關於螞蟻的兒歌和舞蹈，今天我們來試試做個螞蟻的作品吧！  </vt:lpstr>
      <vt:lpstr>  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寶貝們： 試著動手做做看吧！歡迎po到群組跟我們分享成果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寶貝們：我們這幾天認識了螞蟻的構造、螞蟻的習性、講了螞蟻的故事、也唱了關於螞蟻的兒歌和舞蹈，今天我們來試試做個螞蟻的作品吧！ 材料：圖畫紙、</dc:title>
  <dc:creator>user</dc:creator>
  <cp:lastModifiedBy>user</cp:lastModifiedBy>
  <cp:revision>3</cp:revision>
  <dcterms:created xsi:type="dcterms:W3CDTF">2021-05-28T03:38:59Z</dcterms:created>
  <dcterms:modified xsi:type="dcterms:W3CDTF">2021-05-28T06:07:21Z</dcterms:modified>
</cp:coreProperties>
</file>