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56" r:id="rId2"/>
    <p:sldId id="474" r:id="rId3"/>
    <p:sldId id="475" r:id="rId4"/>
    <p:sldId id="489" r:id="rId5"/>
    <p:sldId id="524" r:id="rId6"/>
    <p:sldId id="525" r:id="rId7"/>
    <p:sldId id="526" r:id="rId8"/>
    <p:sldId id="527" r:id="rId9"/>
    <p:sldId id="528" r:id="rId10"/>
    <p:sldId id="529" r:id="rId11"/>
    <p:sldId id="530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10" r:id="rId20"/>
    <p:sldId id="511" r:id="rId21"/>
    <p:sldId id="512" r:id="rId22"/>
    <p:sldId id="513" r:id="rId23"/>
    <p:sldId id="515" r:id="rId24"/>
    <p:sldId id="480" r:id="rId25"/>
    <p:sldId id="481" r:id="rId26"/>
    <p:sldId id="301" r:id="rId27"/>
    <p:sldId id="52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4E97B-020F-4738-9157-6819247455D0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FB0AC-83E4-43FE-950A-15891A9C7E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62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859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280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545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719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155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319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2566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79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762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09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82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777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2665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961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6119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747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3559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53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6436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47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37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B0AC-83E4-43FE-950A-15891A9C7E0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750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237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579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226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083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77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四、引人注目的</a:t>
            </a:r>
            <a:r>
              <a:rPr lang="en-US" altLang="zh-TW" sz="4800" dirty="0" smtClean="0">
                <a:solidFill>
                  <a:srgbClr val="0000FF"/>
                </a:solidFill>
              </a:rPr>
              <a:t>Google</a:t>
            </a:r>
            <a:r>
              <a:rPr lang="zh-TW" altLang="en-US" sz="4800" dirty="0" smtClean="0">
                <a:solidFill>
                  <a:srgbClr val="0000FF"/>
                </a:solidFill>
              </a:rPr>
              <a:t>標誌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裁、栽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誕、涎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蘊、醞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36613"/>
            <a:ext cx="138725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湊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、揍、奏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6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娛、誤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弗、佛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屆、居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6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生字語詞練習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27984" y="692697"/>
            <a:ext cx="3096741" cy="5473154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誌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標誌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、永誌不忘、誌喜、墓誌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699792" y="620688"/>
            <a:ext cx="115252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志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立志、志願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80112" y="620688"/>
            <a:ext cx="295272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搜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搜索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、搜集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、搜捕、搜身、搜索枯腸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275857" y="620689"/>
            <a:ext cx="187220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餿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餿水、餿掉了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03648" y="620688"/>
            <a:ext cx="151256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叟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童叟無欺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868144" y="620688"/>
            <a:ext cx="223224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億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億萬富翁、一億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91880" y="62068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意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意見、意思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584" y="62068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憶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記憶、回憶</a:t>
            </a: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436096" y="620688"/>
            <a:ext cx="295232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裁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剪裁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、裁縫、裁判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、獨裁、裁員、別出心裁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987825" y="620689"/>
            <a:ext cx="216024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栽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栽種、栽培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、盆栽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瀏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瀏覽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707904" y="620689"/>
            <a:ext cx="115252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劉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劉先生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覽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閱覽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、瀏覽、遊覽、一覽無遺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995539" y="620689"/>
            <a:ext cx="115252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攬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招攬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67744" y="620688"/>
            <a:ext cx="115252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纜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纜繩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、纜車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誕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誕生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、誕辰、怪誕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、荒誕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延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延長、拖延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584" y="620688"/>
            <a:ext cx="22326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涎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垂涎三尺</a:t>
            </a: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州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加州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、蘇州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洲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綠洲、沙洲、蘆洲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620688"/>
            <a:ext cx="22326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川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山川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、河川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誌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49188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176368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48064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zh-TW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湊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緊湊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、拼湊、湊熱鬧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奏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演奏、節奏、上奏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620688"/>
            <a:ext cx="22326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揍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挨揍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、揍人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08104" y="620688"/>
            <a:ext cx="201662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娛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娛樂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、耳目之娛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自娛娛人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蜈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蜈蚣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3568" y="620688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吳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吳先生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3707904" y="620688"/>
            <a:ext cx="4608512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秀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優秀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、秀才、秀氣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、清秀、秀外慧中、山明水秀、後起之秀、作秀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8579" y="620688"/>
            <a:ext cx="237626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禿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禿鷹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、禿頭、光禿禿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08104" y="620688"/>
            <a:ext cx="201662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弗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無遠弗屆、自嘆弗如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43808" y="620688"/>
            <a:ext cx="201662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佛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佛陀、臨時抱佛腳</a:t>
            </a:r>
          </a:p>
        </p:txBody>
      </p:sp>
    </p:spTree>
    <p:extLst>
      <p:ext uri="{BB962C8B-B14F-4D97-AF65-F5344CB8AC3E}">
        <p14:creationId xmlns:p14="http://schemas.microsoft.com/office/powerpoint/2010/main" val="353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360" y="620688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5207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不可或缺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4067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與眾不同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別出心裁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0786" y="1628800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搜尋引擎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獨一無二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興奮不已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4442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源源不斷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03648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無遠弗屆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96136" y="1484784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供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76254" y="702056"/>
            <a:ext cx="230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提供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、供給、招供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3728" y="764704"/>
            <a:ext cx="11525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供品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、供職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96136" y="1484784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盛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139952" y="764704"/>
            <a:ext cx="1152525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興盛、盛大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3728" y="764704"/>
            <a:ext cx="115252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盛飯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、盛不下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3444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86900" y="874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049330" y="900205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11760" y="908720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451923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23557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11116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725653" y="908719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20939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36512" y="90872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屆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067944" y="1350895"/>
            <a:ext cx="3527971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搜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搜索枯腸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搜捕手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380223"/>
            <a:ext cx="367219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殊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殊途同歸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殊死</a:t>
            </a:r>
            <a:r>
              <a:rPr lang="zh-TW" altLang="en-US" sz="6000" b="1" dirty="0">
                <a:solidFill>
                  <a:srgbClr val="0000FF"/>
                </a:solidFill>
              </a:rPr>
              <a:t>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裁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別出心裁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99592" y="1628800"/>
            <a:ext cx="374503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融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融會貫通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其樂融</a:t>
            </a:r>
            <a:r>
              <a:rPr lang="zh-TW" altLang="en-US" sz="6000" b="1" kern="0" dirty="0">
                <a:solidFill>
                  <a:srgbClr val="0000FF"/>
                </a:solidFill>
                <a:effectLst/>
              </a:rPr>
              <a:t>融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94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娛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自娛娛人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23728" y="1628800"/>
            <a:ext cx="252090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企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不可企求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08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99992" y="1556792"/>
            <a:ext cx="388905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弗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自嘆弗如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無遠弗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屆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63688" y="1556792"/>
            <a:ext cx="252090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州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州官放火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586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誌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、志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8593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擎、驚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9162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億、意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88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殊、珠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、株、誅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9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3255</TotalTime>
  <Words>376</Words>
  <Application>Microsoft Office PowerPoint</Application>
  <PresentationFormat>如螢幕大小 (4:3)</PresentationFormat>
  <Paragraphs>125</Paragraphs>
  <Slides>27</Slides>
  <Notes>27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新細明體</vt:lpstr>
      <vt:lpstr>Calibri</vt:lpstr>
      <vt:lpstr>Times New Roman</vt:lpstr>
      <vt:lpstr>Wingdings</vt:lpstr>
      <vt:lpstr>gwall</vt:lpstr>
      <vt:lpstr>四、引人注目的Google標誌</vt:lpstr>
      <vt:lpstr>本課的生字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本課的形近字</vt:lpstr>
      <vt:lpstr>PowerPoint 簡報</vt:lpstr>
      <vt:lpstr>PowerPoint 簡報</vt:lpstr>
      <vt:lpstr>生字語詞練習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本課的多音字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653</cp:revision>
  <cp:lastPrinted>1601-01-01T00:00:00Z</cp:lastPrinted>
  <dcterms:created xsi:type="dcterms:W3CDTF">2005-09-11T13:17:35Z</dcterms:created>
  <dcterms:modified xsi:type="dcterms:W3CDTF">2017-03-06T09:40:11Z</dcterms:modified>
</cp:coreProperties>
</file>