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9"/>
  </p:notesMasterIdLst>
  <p:sldIdLst>
    <p:sldId id="256" r:id="rId2"/>
    <p:sldId id="474" r:id="rId3"/>
    <p:sldId id="475" r:id="rId4"/>
    <p:sldId id="489" r:id="rId5"/>
    <p:sldId id="524" r:id="rId6"/>
    <p:sldId id="525" r:id="rId7"/>
    <p:sldId id="526" r:id="rId8"/>
    <p:sldId id="527" r:id="rId9"/>
    <p:sldId id="528" r:id="rId10"/>
    <p:sldId id="529" r:id="rId11"/>
    <p:sldId id="530" r:id="rId12"/>
    <p:sldId id="503" r:id="rId13"/>
    <p:sldId id="504" r:id="rId14"/>
    <p:sldId id="505" r:id="rId15"/>
    <p:sldId id="506" r:id="rId16"/>
    <p:sldId id="507" r:id="rId17"/>
    <p:sldId id="508" r:id="rId18"/>
    <p:sldId id="509" r:id="rId19"/>
    <p:sldId id="510" r:id="rId20"/>
    <p:sldId id="511" r:id="rId21"/>
    <p:sldId id="512" r:id="rId22"/>
    <p:sldId id="513" r:id="rId23"/>
    <p:sldId id="515" r:id="rId24"/>
    <p:sldId id="480" r:id="rId25"/>
    <p:sldId id="481" r:id="rId26"/>
    <p:sldId id="301" r:id="rId27"/>
    <p:sldId id="523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9933"/>
    <a:srgbClr val="F1FA3A"/>
    <a:srgbClr val="CCCC00"/>
    <a:srgbClr val="FF99CC"/>
    <a:srgbClr val="FFFF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72" autoAdjust="0"/>
    <p:restoredTop sz="94516" autoAdjust="0"/>
  </p:normalViewPr>
  <p:slideViewPr>
    <p:cSldViewPr>
      <p:cViewPr varScale="1">
        <p:scale>
          <a:sx n="74" d="100"/>
          <a:sy n="74" d="100"/>
        </p:scale>
        <p:origin x="50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14E97B-020F-4738-9157-6819247455D0}" type="datetimeFigureOut">
              <a:rPr lang="zh-TW" altLang="en-US" smtClean="0"/>
              <a:t>2017/3/6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EFB0AC-83E4-43FE-950A-15891A9C7E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4620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FB0AC-83E4-43FE-950A-15891A9C7E07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88595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52808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45456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FB0AC-83E4-43FE-950A-15891A9C7E07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37194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FB0AC-83E4-43FE-950A-15891A9C7E07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01553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FB0AC-83E4-43FE-950A-15891A9C7E07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13198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FB0AC-83E4-43FE-950A-15891A9C7E07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25668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FB0AC-83E4-43FE-950A-15891A9C7E07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9795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FB0AC-83E4-43FE-950A-15891A9C7E07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97622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FB0AC-83E4-43FE-950A-15891A9C7E07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20909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FB0AC-83E4-43FE-950A-15891A9C7E07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182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FB0AC-83E4-43FE-950A-15891A9C7E07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277763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FB0AC-83E4-43FE-950A-15891A9C7E07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126659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FB0AC-83E4-43FE-950A-15891A9C7E07}" type="slidenum">
              <a:rPr lang="zh-TW" altLang="en-US" smtClean="0"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39610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FB0AC-83E4-43FE-950A-15891A9C7E07}" type="slidenum">
              <a:rPr lang="zh-TW" altLang="en-US" smtClean="0"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06119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FB0AC-83E4-43FE-950A-15891A9C7E07}" type="slidenum">
              <a:rPr lang="zh-TW" altLang="en-US" smtClean="0"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07475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FB0AC-83E4-43FE-950A-15891A9C7E07}" type="slidenum">
              <a:rPr lang="zh-TW" altLang="en-US" smtClean="0"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835593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FB0AC-83E4-43FE-950A-15891A9C7E07}" type="slidenum">
              <a:rPr lang="zh-TW" altLang="en-US" smtClean="0"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95319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FB0AC-83E4-43FE-950A-15891A9C7E07}" type="slidenum">
              <a:rPr lang="zh-TW" altLang="en-US" smtClean="0"/>
              <a:t>26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864362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FB0AC-83E4-43FE-950A-15891A9C7E07}" type="slidenum">
              <a:rPr lang="zh-TW" altLang="en-US" smtClean="0"/>
              <a:t>27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64751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FB0AC-83E4-43FE-950A-15891A9C7E07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93732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FB0AC-83E4-43FE-950A-15891A9C7E07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17500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1C2FD7-9B53-46DA-9DB5-3DDA1C6DF369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52377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95790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92265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40833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7772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4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E53ED-9016-455F-AB71-65C5C83E1B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62B5D-1892-4452-85E5-8D015F7239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DEC52-9DBC-4E34-877E-A73871EE04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42D39-DA49-4806-9CC4-90F59046AD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5B8E0-CBE8-4750-9ADD-17DD1B73C3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8EA9C-4EDA-40E9-8501-1A78C562D5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E1B41-938F-4B35-BA9C-D9C4AE1321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F7012-C3B9-4F45-90A4-39893E60D0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93160-4E24-4DBD-BF3F-A6392CA067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08FE7-F7A5-4B77-95AF-DD8E26611F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CDDA7-BF5B-4825-9DE4-3C2D28AFED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94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FA6E8C-9AC0-4DAC-9803-4578BE688C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3132138" y="692695"/>
            <a:ext cx="2028825" cy="56166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rgbClr val="0000FF"/>
                </a:solidFill>
              </a:rPr>
              <a:t>四、引人注目的</a:t>
            </a:r>
            <a:r>
              <a:rPr lang="en-US" altLang="zh-TW" sz="4800" dirty="0" smtClean="0">
                <a:solidFill>
                  <a:srgbClr val="0000FF"/>
                </a:solidFill>
              </a:rPr>
              <a:t>Google</a:t>
            </a:r>
            <a:r>
              <a:rPr lang="zh-TW" altLang="en-US" sz="4800" dirty="0" smtClean="0">
                <a:solidFill>
                  <a:srgbClr val="0000FF"/>
                </a:solidFill>
              </a:rPr>
              <a:t>標誌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164287" y="836613"/>
            <a:ext cx="1152625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裁、栽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200569" y="836613"/>
            <a:ext cx="1152525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誕、涎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、延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347467" y="836712"/>
            <a:ext cx="1152525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蘊、醞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259632" y="836613"/>
            <a:ext cx="1387258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湊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、揍、奏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267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4" grpId="0" build="p"/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164287" y="836613"/>
            <a:ext cx="1152625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娛、誤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200569" y="836613"/>
            <a:ext cx="1152525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弗、佛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347467" y="836712"/>
            <a:ext cx="1152525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屆、居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、局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262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生字語詞練習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427984" y="692697"/>
            <a:ext cx="3096741" cy="5473154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誌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標誌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</a:rPr>
              <a:t>、永誌不忘、誌喜、墓誌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2699792" y="620688"/>
            <a:ext cx="1152525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志</a:t>
            </a:r>
            <a:r>
              <a:rPr lang="en-US" altLang="zh-TW" sz="6000" b="1" dirty="0" smtClean="0">
                <a:solidFill>
                  <a:srgbClr val="0000FF"/>
                </a:solidFill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立志、志願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577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580112" y="620688"/>
            <a:ext cx="2952725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搜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搜索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</a:rPr>
              <a:t>、搜集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、搜捕、搜身、搜索枯腸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3275857" y="620689"/>
            <a:ext cx="1872208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餿</a:t>
            </a:r>
            <a:r>
              <a:rPr lang="en-US" altLang="zh-TW" sz="6000" b="1" dirty="0" smtClean="0">
                <a:solidFill>
                  <a:srgbClr val="0000FF"/>
                </a:solidFill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餿水、餿掉了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03648" y="620688"/>
            <a:ext cx="1512565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叟</a:t>
            </a:r>
            <a:r>
              <a:rPr lang="en-US" altLang="zh-TW" sz="6000" b="1" dirty="0" smtClean="0">
                <a:solidFill>
                  <a:srgbClr val="0000FF"/>
                </a:solidFill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童叟無欺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577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626694" grpId="0" build="p"/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868144" y="620688"/>
            <a:ext cx="2232248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億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億萬富翁、一億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3491880" y="620688"/>
            <a:ext cx="2232248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意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意見、意思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27584" y="620688"/>
            <a:ext cx="2232248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憶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記憶、回憶</a:t>
            </a:r>
          </a:p>
        </p:txBody>
      </p:sp>
    </p:spTree>
    <p:extLst>
      <p:ext uri="{BB962C8B-B14F-4D97-AF65-F5344CB8AC3E}">
        <p14:creationId xmlns:p14="http://schemas.microsoft.com/office/powerpoint/2010/main" val="3533577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3" grpId="0" build="p"/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436096" y="620688"/>
            <a:ext cx="2952328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裁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剪裁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</a:rPr>
              <a:t>、裁縫、裁判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、獨裁、裁員、別出心裁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2987825" y="620689"/>
            <a:ext cx="2160240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栽</a:t>
            </a:r>
            <a:r>
              <a:rPr lang="en-US" altLang="zh-TW" sz="6000" b="1" dirty="0" smtClean="0">
                <a:solidFill>
                  <a:srgbClr val="0000FF"/>
                </a:solidFill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栽種、栽培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、盆栽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577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62669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292080" y="620688"/>
            <a:ext cx="2232645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瀏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瀏覽</a:t>
            </a: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3707904" y="620689"/>
            <a:ext cx="1152525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劉</a:t>
            </a:r>
            <a:r>
              <a:rPr lang="en-US" altLang="zh-TW" sz="6000" b="1" dirty="0" smtClean="0">
                <a:solidFill>
                  <a:srgbClr val="0000FF"/>
                </a:solidFill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劉先生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577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62669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292080" y="620688"/>
            <a:ext cx="2232645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覽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閱覽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</a:rPr>
              <a:t>、瀏覽、遊覽、一覽無遺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3995539" y="620689"/>
            <a:ext cx="1152525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攬</a:t>
            </a:r>
            <a:r>
              <a:rPr lang="en-US" altLang="zh-TW" sz="6000" b="1" dirty="0" smtClean="0">
                <a:solidFill>
                  <a:srgbClr val="0000FF"/>
                </a:solidFill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招攬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2267744" y="620688"/>
            <a:ext cx="1152525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纜</a:t>
            </a:r>
            <a:r>
              <a:rPr lang="en-US" altLang="zh-TW" sz="6000" b="1" dirty="0" smtClean="0">
                <a:solidFill>
                  <a:srgbClr val="0000FF"/>
                </a:solidFill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纜繩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、纜車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577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626694" grpId="0" build="p"/>
      <p:bldP spid="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292080" y="620688"/>
            <a:ext cx="2232645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誕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誕生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</a:rPr>
              <a:t>、誕辰、怪誕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、荒誕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3059833" y="620689"/>
            <a:ext cx="20882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延</a:t>
            </a:r>
            <a:r>
              <a:rPr lang="en-US" altLang="zh-TW" sz="6000" b="1" dirty="0" smtClean="0">
                <a:solidFill>
                  <a:srgbClr val="0000FF"/>
                </a:solidFill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延長、拖延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27584" y="620688"/>
            <a:ext cx="2232645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涎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垂涎三尺</a:t>
            </a:r>
          </a:p>
        </p:txBody>
      </p:sp>
    </p:spTree>
    <p:extLst>
      <p:ext uri="{BB962C8B-B14F-4D97-AF65-F5344CB8AC3E}">
        <p14:creationId xmlns:p14="http://schemas.microsoft.com/office/powerpoint/2010/main" val="3533577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626694" grpId="0" build="p"/>
      <p:bldP spid="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292080" y="620688"/>
            <a:ext cx="2232645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州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加州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</a:rPr>
              <a:t>、蘇州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3059833" y="620689"/>
            <a:ext cx="20882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洲</a:t>
            </a:r>
            <a:r>
              <a:rPr lang="en-US" altLang="zh-TW" sz="6000" b="1" dirty="0" smtClean="0">
                <a:solidFill>
                  <a:srgbClr val="0000FF"/>
                </a:solidFill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綠洲、沙洲、蘆洲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95536" y="620688"/>
            <a:ext cx="2232645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川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山川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</a:rPr>
              <a:t>、河川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33577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626694" grpId="0" build="p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生字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660232" y="836613"/>
            <a:ext cx="1152525" cy="5329237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誌</a:t>
            </a: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3491880" y="836613"/>
            <a:ext cx="11525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擎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26695" name="Rectangle 7"/>
          <p:cNvSpPr>
            <a:spLocks noChangeArrowheads="1"/>
          </p:cNvSpPr>
          <p:nvPr/>
        </p:nvSpPr>
        <p:spPr bwMode="auto">
          <a:xfrm>
            <a:off x="1763688" y="836613"/>
            <a:ext cx="11525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億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148064" y="836712"/>
            <a:ext cx="1152525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1" lang="zh-TW" altLang="en-US" sz="6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搜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  <p:bldP spid="626695" grpId="0" build="p"/>
      <p:bldP spid="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292080" y="620688"/>
            <a:ext cx="2232645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湊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緊湊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</a:rPr>
              <a:t>、拼湊、湊熱鬧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3059833" y="620689"/>
            <a:ext cx="20882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奏</a:t>
            </a:r>
            <a:r>
              <a:rPr lang="en-US" altLang="zh-TW" sz="6000" b="1" dirty="0" smtClean="0">
                <a:solidFill>
                  <a:srgbClr val="0000FF"/>
                </a:solidFill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演奏、節奏、上奏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39552" y="620688"/>
            <a:ext cx="2232645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揍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挨揍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</a:rPr>
              <a:t>、揍人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33577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626694" grpId="0" build="p"/>
      <p:bldP spid="4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508104" y="620688"/>
            <a:ext cx="2016621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娛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娛樂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</a:rPr>
              <a:t>、耳目之娛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</a:rPr>
              <a:t>自娛娛人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3059833" y="620689"/>
            <a:ext cx="20882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蜈</a:t>
            </a:r>
            <a:r>
              <a:rPr lang="en-US" altLang="zh-TW" sz="6000" b="1" dirty="0" smtClean="0">
                <a:solidFill>
                  <a:srgbClr val="0000FF"/>
                </a:solidFill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蜈蚣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683568" y="620688"/>
            <a:ext cx="20882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吳</a:t>
            </a:r>
            <a:r>
              <a:rPr lang="en-US" altLang="zh-TW" sz="6000" b="1" dirty="0" smtClean="0">
                <a:solidFill>
                  <a:srgbClr val="0000FF"/>
                </a:solidFill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吳先生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577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626694" grpId="0" build="p"/>
      <p:bldP spid="4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3707904" y="620688"/>
            <a:ext cx="4608512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秀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優秀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</a:rPr>
              <a:t>、秀才、秀氣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、清秀、秀外慧中、山明水秀、後起之秀、作秀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538579" y="620688"/>
            <a:ext cx="2376264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禿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禿鷹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</a:rPr>
              <a:t>、禿頭、光禿禿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33577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508104" y="620688"/>
            <a:ext cx="2016621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弗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無遠弗屆、自嘆弗如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843808" y="620688"/>
            <a:ext cx="2016621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佛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佛陀、臨時抱佛腳</a:t>
            </a:r>
          </a:p>
        </p:txBody>
      </p:sp>
    </p:spTree>
    <p:extLst>
      <p:ext uri="{BB962C8B-B14F-4D97-AF65-F5344CB8AC3E}">
        <p14:creationId xmlns:p14="http://schemas.microsoft.com/office/powerpoint/2010/main" val="3533577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7812360" y="620688"/>
            <a:ext cx="1152525" cy="5689600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找出課文中的四字詞語</a:t>
            </a:r>
          </a:p>
        </p:txBody>
      </p:sp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4355207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不可或缺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340670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與眾不同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51520" y="1557338"/>
            <a:ext cx="122555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別出心裁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6370786" y="1628800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搜尋引擎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4" grpId="0" autoUpdateAnimBg="0"/>
      <p:bldP spid="622596" grpId="0"/>
      <p:bldP spid="4" grpId="0"/>
      <p:bldP spid="5" grpId="0"/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7090866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獨一無二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218658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興奮不已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274442" y="1557338"/>
            <a:ext cx="122555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源源不斷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403648" y="1556792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無遠弗屆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4" grpId="0"/>
      <p:bldP spid="5" grpId="0"/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本課的多音字</a:t>
            </a:r>
          </a:p>
        </p:txBody>
      </p:sp>
      <p:sp>
        <p:nvSpPr>
          <p:cNvPr id="627715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796136" y="1484784"/>
            <a:ext cx="1152525" cy="4176712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供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276254" y="702056"/>
            <a:ext cx="2304256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提供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、供給、招供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123728" y="764704"/>
            <a:ext cx="1152525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供品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、供職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4" grpId="0" autoUpdateAnimBg="0"/>
      <p:bldP spid="627715" grpId="0" build="p"/>
      <p:bldP spid="4" grpId="0" build="p"/>
      <p:bldP spid="5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5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796136" y="1484784"/>
            <a:ext cx="1152525" cy="4176712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盛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139952" y="764704"/>
            <a:ext cx="1152525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興盛、盛大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123728" y="764704"/>
            <a:ext cx="1152525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盛飯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、盛不下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5" grpId="0" build="p"/>
      <p:bldP spid="4" grpId="0" build="p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163444" y="874713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殊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686900" y="874712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裁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049330" y="900205"/>
            <a:ext cx="1152525" cy="532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誕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3568" y="836712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蘊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411760" y="908720"/>
            <a:ext cx="1152525" cy="532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州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10" grpId="0" build="p"/>
      <p:bldP spid="5" grpId="0" build="p"/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7451923" y="836712"/>
            <a:ext cx="1152525" cy="532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融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723557" y="836712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湊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211116" y="874713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娛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725653" y="908719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企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320939" y="874713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弗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-36512" y="908720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屆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5" grpId="0" build="p"/>
      <p:bldP spid="6" grpId="0" build="p"/>
      <p:bldP spid="7" grpId="0" build="p"/>
      <p:bldP spid="8" grpId="0" build="p"/>
      <p:bldP spid="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7524750" y="1196975"/>
            <a:ext cx="1439863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課文生字延伸詞語</a:t>
            </a:r>
          </a:p>
        </p:txBody>
      </p:sp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067944" y="1350895"/>
            <a:ext cx="3527971" cy="33845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搜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搜索枯腸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搜捕手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51520" y="1380223"/>
            <a:ext cx="3672197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殊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殊途同歸</a:t>
            </a:r>
            <a:endParaRPr lang="en-US" altLang="zh-TW" sz="6000" b="1" dirty="0" smtClean="0">
              <a:solidFill>
                <a:srgbClr val="0000FF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殊死</a:t>
            </a:r>
            <a:r>
              <a:rPr lang="zh-TW" altLang="en-US" sz="6000" b="1" dirty="0">
                <a:solidFill>
                  <a:srgbClr val="0000FF"/>
                </a:solidFill>
              </a:rPr>
              <a:t>戰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85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0" grpId="0" autoUpdateAnimBg="0"/>
      <p:bldP spid="621571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940152" y="1556792"/>
            <a:ext cx="2448893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裁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別出心裁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99592" y="1628800"/>
            <a:ext cx="3745037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FF0000"/>
                </a:solidFill>
                <a:effectLst/>
              </a:rPr>
              <a:t>融</a:t>
            </a:r>
            <a:endParaRPr lang="en-US" altLang="zh-TW" sz="6000" b="1" kern="0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0000FF"/>
                </a:solidFill>
                <a:effectLst/>
              </a:rPr>
              <a:t>融會貫通</a:t>
            </a:r>
            <a:endParaRPr lang="en-US" altLang="zh-TW" sz="6000" b="1" kern="0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0000FF"/>
                </a:solidFill>
                <a:effectLst/>
              </a:rPr>
              <a:t>其樂融</a:t>
            </a:r>
            <a:r>
              <a:rPr lang="zh-TW" altLang="en-US" sz="6000" b="1" kern="0" dirty="0">
                <a:solidFill>
                  <a:srgbClr val="0000FF"/>
                </a:solidFill>
                <a:effectLst/>
              </a:rPr>
              <a:t>融</a:t>
            </a:r>
            <a:endParaRPr lang="zh-TW" altLang="en-US" sz="6000" b="1" kern="0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79472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940152" y="1556792"/>
            <a:ext cx="2448893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娛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自娛娛人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123728" y="1628800"/>
            <a:ext cx="2520901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FF0000"/>
                </a:solidFill>
                <a:effectLst/>
              </a:rPr>
              <a:t>企</a:t>
            </a:r>
            <a:endParaRPr lang="en-US" altLang="zh-TW" sz="6000" b="1" kern="0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0000FF"/>
                </a:solidFill>
                <a:effectLst/>
              </a:rPr>
              <a:t>不可企求</a:t>
            </a:r>
            <a:endParaRPr lang="zh-TW" altLang="en-US" sz="6000" b="1" kern="0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60849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499992" y="1556792"/>
            <a:ext cx="3889053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弗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自嘆弗如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無遠弗</a:t>
            </a:r>
            <a:r>
              <a:rPr lang="zh-TW" altLang="en-US" sz="6000" b="1" dirty="0">
                <a:solidFill>
                  <a:srgbClr val="0000FF"/>
                </a:solidFill>
                <a:effectLst/>
              </a:rPr>
              <a:t>屆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763688" y="1556792"/>
            <a:ext cx="2520901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FF0000"/>
                </a:solidFill>
                <a:effectLst/>
              </a:rPr>
              <a:t>州</a:t>
            </a:r>
            <a:endParaRPr lang="en-US" altLang="zh-TW" sz="6000" b="1" kern="0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0000FF"/>
                </a:solidFill>
                <a:effectLst/>
              </a:rPr>
              <a:t>州官放火</a:t>
            </a:r>
            <a:endParaRPr lang="zh-TW" altLang="en-US" sz="6000" b="1" kern="0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55863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形近字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804025" y="836613"/>
            <a:ext cx="1152525" cy="5329237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誌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、志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4859338" y="836613"/>
            <a:ext cx="1152525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擎、驚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26695" name="Rectangle 7"/>
          <p:cNvSpPr>
            <a:spLocks noChangeArrowheads="1"/>
          </p:cNvSpPr>
          <p:nvPr/>
        </p:nvSpPr>
        <p:spPr bwMode="auto">
          <a:xfrm>
            <a:off x="2916238" y="836613"/>
            <a:ext cx="1152525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億、意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、憶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27088" y="836613"/>
            <a:ext cx="1152525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殊、珠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、株、誅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692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  <p:bldP spid="626695" grpId="0" build="p"/>
      <p:bldP spid="6" grpId="0" build="p"/>
    </p:bldLst>
  </p:timing>
</p:sld>
</file>

<file path=ppt/theme/theme1.xml><?xml version="1.0" encoding="utf-8"?>
<a:theme xmlns:a="http://schemas.openxmlformats.org/drawingml/2006/main" name="gwall">
  <a:themeElements>
    <a:clrScheme name="gwal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w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gwa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wa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GWALL</Template>
  <TotalTime>3255</TotalTime>
  <Words>376</Words>
  <Application>Microsoft Office PowerPoint</Application>
  <PresentationFormat>如螢幕大小 (4:3)</PresentationFormat>
  <Paragraphs>125</Paragraphs>
  <Slides>27</Slides>
  <Notes>27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27</vt:i4>
      </vt:variant>
    </vt:vector>
  </HeadingPairs>
  <TitlesOfParts>
    <vt:vector size="32" baseType="lpstr">
      <vt:lpstr>新細明體</vt:lpstr>
      <vt:lpstr>Calibri</vt:lpstr>
      <vt:lpstr>Times New Roman</vt:lpstr>
      <vt:lpstr>Wingdings</vt:lpstr>
      <vt:lpstr>gwall</vt:lpstr>
      <vt:lpstr>四、引人注目的Google標誌</vt:lpstr>
      <vt:lpstr>本課的生字</vt:lpstr>
      <vt:lpstr>PowerPoint 簡報</vt:lpstr>
      <vt:lpstr>PowerPoint 簡報</vt:lpstr>
      <vt:lpstr>課文生字延伸詞語</vt:lpstr>
      <vt:lpstr>PowerPoint 簡報</vt:lpstr>
      <vt:lpstr>PowerPoint 簡報</vt:lpstr>
      <vt:lpstr>PowerPoint 簡報</vt:lpstr>
      <vt:lpstr>本課的形近字</vt:lpstr>
      <vt:lpstr>PowerPoint 簡報</vt:lpstr>
      <vt:lpstr>PowerPoint 簡報</vt:lpstr>
      <vt:lpstr>生字語詞練習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找出課文中的四字詞語</vt:lpstr>
      <vt:lpstr>PowerPoint 簡報</vt:lpstr>
      <vt:lpstr>本課的多音字</vt:lpstr>
      <vt:lpstr>PowerPoint 簡報</vt:lpstr>
    </vt:vector>
  </TitlesOfParts>
  <Company>mychat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三、智救養馬人</dc:title>
  <dc:creator>SuperXP</dc:creator>
  <cp:lastModifiedBy>Teacher</cp:lastModifiedBy>
  <cp:revision>653</cp:revision>
  <cp:lastPrinted>1601-01-01T00:00:00Z</cp:lastPrinted>
  <dcterms:created xsi:type="dcterms:W3CDTF">2005-09-11T13:17:35Z</dcterms:created>
  <dcterms:modified xsi:type="dcterms:W3CDTF">2017-03-06T09:40:11Z</dcterms:modified>
</cp:coreProperties>
</file>