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72" r:id="rId3"/>
    <p:sldId id="273" r:id="rId4"/>
    <p:sldId id="266" r:id="rId5"/>
    <p:sldId id="271" r:id="rId6"/>
    <p:sldId id="275" r:id="rId7"/>
    <p:sldId id="276" r:id="rId8"/>
    <p:sldId id="277" r:id="rId9"/>
    <p:sldId id="278" r:id="rId10"/>
    <p:sldId id="274" r:id="rId11"/>
    <p:sldId id="270" r:id="rId12"/>
    <p:sldId id="268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EA31E-33F7-4928-B903-9276F205992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622D6CA-169A-4AA3-9BDA-23B74024A9CE}">
      <dgm:prSet phldrT="[文字]" custT="1"/>
      <dgm:spPr/>
      <dgm:t>
        <a:bodyPr/>
        <a:lstStyle/>
        <a:p>
          <a:r>
            <a:rPr lang="zh-TW" altLang="en-US" sz="3200" b="1" dirty="0" smtClean="0">
              <a:ea typeface="標楷體" panose="03000509000000000000" pitchFamily="65" charset="-120"/>
            </a:rPr>
            <a:t>引導喜愛親近自然科學的</a:t>
          </a:r>
          <a:r>
            <a:rPr lang="zh-TW" altLang="en-US" sz="3200" b="1" dirty="0" smtClean="0">
              <a:solidFill>
                <a:srgbClr val="FF0000"/>
              </a:solidFill>
              <a:ea typeface="標楷體" panose="03000509000000000000" pitchFamily="65" charset="-120"/>
            </a:rPr>
            <a:t>興趣</a:t>
          </a:r>
          <a:endParaRPr lang="zh-TW" altLang="en-US" sz="3200" b="1" dirty="0">
            <a:solidFill>
              <a:srgbClr val="FF0000"/>
            </a:solidFill>
          </a:endParaRPr>
        </a:p>
      </dgm:t>
    </dgm:pt>
    <dgm:pt modelId="{8E099849-1C72-4751-AEBA-1CD420D28E0F}" type="parTrans" cxnId="{D4B84732-681B-41DA-BCA0-D3A13F1A0ADE}">
      <dgm:prSet/>
      <dgm:spPr/>
      <dgm:t>
        <a:bodyPr/>
        <a:lstStyle/>
        <a:p>
          <a:endParaRPr lang="zh-TW" altLang="en-US" sz="3200"/>
        </a:p>
      </dgm:t>
    </dgm:pt>
    <dgm:pt modelId="{F2D73BD3-8EFF-4E53-8C86-D635892C8EC4}" type="sibTrans" cxnId="{D4B84732-681B-41DA-BCA0-D3A13F1A0ADE}">
      <dgm:prSet/>
      <dgm:spPr/>
      <dgm:t>
        <a:bodyPr/>
        <a:lstStyle/>
        <a:p>
          <a:endParaRPr lang="zh-TW" altLang="en-US" sz="3200"/>
        </a:p>
      </dgm:t>
    </dgm:pt>
    <dgm:pt modelId="{5D90EDAA-A85A-4A2E-AE8D-2E21D8F797A2}">
      <dgm:prSet phldrT="[文字]" custT="1"/>
      <dgm:spPr/>
      <dgm:t>
        <a:bodyPr/>
        <a:lstStyle/>
        <a:p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培養科學</a:t>
          </a:r>
          <a:r>
            <a:rPr lang="zh-TW" altLang="en-US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研究的正確態度</a:t>
          </a:r>
          <a:r>
            <a: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與精神</a:t>
          </a:r>
          <a:endParaRPr lang="zh-TW" altLang="en-US" sz="3200" b="1" dirty="0"/>
        </a:p>
      </dgm:t>
    </dgm:pt>
    <dgm:pt modelId="{61507960-CC66-49A3-A958-FBBAFD3CF249}" type="parTrans" cxnId="{77CDEE68-8664-4F2D-B466-DCC010608BBC}">
      <dgm:prSet/>
      <dgm:spPr/>
      <dgm:t>
        <a:bodyPr/>
        <a:lstStyle/>
        <a:p>
          <a:endParaRPr lang="zh-TW" altLang="en-US" sz="3200"/>
        </a:p>
      </dgm:t>
    </dgm:pt>
    <dgm:pt modelId="{4E38200A-1C8D-4D41-A900-7319C40C5AAF}" type="sibTrans" cxnId="{77CDEE68-8664-4F2D-B466-DCC010608BBC}">
      <dgm:prSet/>
      <dgm:spPr/>
      <dgm:t>
        <a:bodyPr/>
        <a:lstStyle/>
        <a:p>
          <a:endParaRPr lang="zh-TW" altLang="en-US" sz="3200"/>
        </a:p>
      </dgm:t>
    </dgm:pt>
    <dgm:pt modelId="{2780DFAC-2043-445C-8B6E-31D167584930}">
      <dgm:prSet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培養</a:t>
          </a:r>
          <a:r>
            <a:rPr lang="zh-TW" altLang="en-US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正向思考、閱讀理解</a:t>
          </a:r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的能力</a:t>
          </a:r>
          <a:endParaRPr lang="zh-TW" altLang="en-US" sz="3200" dirty="0">
            <a:solidFill>
              <a:schemeClr val="bg1"/>
            </a:solidFill>
          </a:endParaRPr>
        </a:p>
      </dgm:t>
    </dgm:pt>
    <dgm:pt modelId="{1A2895B7-95E1-49E4-B6A8-FC43BE646C60}" type="parTrans" cxnId="{EEE9A524-C2C9-4C74-BF4A-9ADD34A95400}">
      <dgm:prSet/>
      <dgm:spPr/>
      <dgm:t>
        <a:bodyPr/>
        <a:lstStyle/>
        <a:p>
          <a:endParaRPr lang="zh-TW" altLang="en-US" sz="3200"/>
        </a:p>
      </dgm:t>
    </dgm:pt>
    <dgm:pt modelId="{38F7BC7D-945A-4456-8BAA-417C29977271}" type="sibTrans" cxnId="{EEE9A524-C2C9-4C74-BF4A-9ADD34A95400}">
      <dgm:prSet/>
      <dgm:spPr/>
      <dgm:t>
        <a:bodyPr/>
        <a:lstStyle/>
        <a:p>
          <a:endParaRPr lang="zh-TW" altLang="en-US" sz="3200"/>
        </a:p>
      </dgm:t>
    </dgm:pt>
    <dgm:pt modelId="{FA35F4DE-82BE-4CF2-B100-39F273A095AF}">
      <dgm:prSet custT="1"/>
      <dgm:spPr/>
      <dgm:t>
        <a:bodyPr/>
        <a:lstStyle/>
        <a:p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激發</a:t>
          </a:r>
          <a:r>
            <a:rPr lang="zh-TW" altLang="en-US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與人溝通及解決問題</a:t>
          </a:r>
          <a:r>
            <a:rPr lang="zh-TW" altLang="en-US" sz="32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的能力</a:t>
          </a:r>
          <a:endParaRPr lang="zh-TW" altLang="en-US" sz="32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2EC6C2-AB51-4AF7-9B8A-A0DB36A9C942}" type="parTrans" cxnId="{F591FC38-C364-4D75-AAD7-1B386AA347E4}">
      <dgm:prSet/>
      <dgm:spPr/>
      <dgm:t>
        <a:bodyPr/>
        <a:lstStyle/>
        <a:p>
          <a:endParaRPr lang="zh-TW" altLang="en-US" sz="3200"/>
        </a:p>
      </dgm:t>
    </dgm:pt>
    <dgm:pt modelId="{5A5DAA53-C442-4BCF-B4F5-6BDC78D7D226}" type="sibTrans" cxnId="{F591FC38-C364-4D75-AAD7-1B386AA347E4}">
      <dgm:prSet/>
      <dgm:spPr/>
      <dgm:t>
        <a:bodyPr/>
        <a:lstStyle/>
        <a:p>
          <a:endParaRPr lang="zh-TW" altLang="en-US" sz="3200"/>
        </a:p>
      </dgm:t>
    </dgm:pt>
    <dgm:pt modelId="{C25E5059-4ED6-45B3-91F2-EA5EE53EBDDF}" type="pres">
      <dgm:prSet presAssocID="{292EA31E-33F7-4928-B903-9276F20599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83084E8-7544-4022-B965-94CDB6ED1568}" type="pres">
      <dgm:prSet presAssocID="{292EA31E-33F7-4928-B903-9276F2059923}" presName="cycle" presStyleCnt="0"/>
      <dgm:spPr/>
    </dgm:pt>
    <dgm:pt modelId="{B2437B50-132A-4B0D-9D0C-41B06B66BFE1}" type="pres">
      <dgm:prSet presAssocID="{D622D6CA-169A-4AA3-9BDA-23B74024A9CE}" presName="nodeFirstNode" presStyleLbl="node1" presStyleIdx="0" presStyleCnt="4" custRadScaleRad="100046" custRadScaleInc="-2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D5F880-E79E-4E09-8E49-D3F10020ED58}" type="pres">
      <dgm:prSet presAssocID="{F2D73BD3-8EFF-4E53-8C86-D635892C8EC4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2057898F-7CBD-47C6-A2C4-F67564F349C8}" type="pres">
      <dgm:prSet presAssocID="{5D90EDAA-A85A-4A2E-AE8D-2E21D8F797A2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39F637-1083-4107-8227-6D9BEDAF2A0F}" type="pres">
      <dgm:prSet presAssocID="{2780DFAC-2043-445C-8B6E-31D167584930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5E51C2-0F4B-4AC9-AAF8-B05DB64B1769}" type="pres">
      <dgm:prSet presAssocID="{FA35F4DE-82BE-4CF2-B100-39F273A095AF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EC6538-6E8A-427C-82C7-24F98C341115}" type="presOf" srcId="{FA35F4DE-82BE-4CF2-B100-39F273A095AF}" destId="{DF5E51C2-0F4B-4AC9-AAF8-B05DB64B1769}" srcOrd="0" destOrd="0" presId="urn:microsoft.com/office/officeart/2005/8/layout/cycle3"/>
    <dgm:cxn modelId="{0FFB754E-6A05-42C3-84BD-76EAA4080FB5}" type="presOf" srcId="{5D90EDAA-A85A-4A2E-AE8D-2E21D8F797A2}" destId="{2057898F-7CBD-47C6-A2C4-F67564F349C8}" srcOrd="0" destOrd="0" presId="urn:microsoft.com/office/officeart/2005/8/layout/cycle3"/>
    <dgm:cxn modelId="{D4B84732-681B-41DA-BCA0-D3A13F1A0ADE}" srcId="{292EA31E-33F7-4928-B903-9276F2059923}" destId="{D622D6CA-169A-4AA3-9BDA-23B74024A9CE}" srcOrd="0" destOrd="0" parTransId="{8E099849-1C72-4751-AEBA-1CD420D28E0F}" sibTransId="{F2D73BD3-8EFF-4E53-8C86-D635892C8EC4}"/>
    <dgm:cxn modelId="{77CDEE68-8664-4F2D-B466-DCC010608BBC}" srcId="{292EA31E-33F7-4928-B903-9276F2059923}" destId="{5D90EDAA-A85A-4A2E-AE8D-2E21D8F797A2}" srcOrd="1" destOrd="0" parTransId="{61507960-CC66-49A3-A958-FBBAFD3CF249}" sibTransId="{4E38200A-1C8D-4D41-A900-7319C40C5AAF}"/>
    <dgm:cxn modelId="{F591FC38-C364-4D75-AAD7-1B386AA347E4}" srcId="{292EA31E-33F7-4928-B903-9276F2059923}" destId="{FA35F4DE-82BE-4CF2-B100-39F273A095AF}" srcOrd="3" destOrd="0" parTransId="{162EC6C2-AB51-4AF7-9B8A-A0DB36A9C942}" sibTransId="{5A5DAA53-C442-4BCF-B4F5-6BDC78D7D226}"/>
    <dgm:cxn modelId="{61AA78A7-5B1F-4F65-8C51-0794A7101E90}" type="presOf" srcId="{292EA31E-33F7-4928-B903-9276F2059923}" destId="{C25E5059-4ED6-45B3-91F2-EA5EE53EBDDF}" srcOrd="0" destOrd="0" presId="urn:microsoft.com/office/officeart/2005/8/layout/cycle3"/>
    <dgm:cxn modelId="{5BD56382-5671-4D9D-A62F-9CB4EFD78C0A}" type="presOf" srcId="{D622D6CA-169A-4AA3-9BDA-23B74024A9CE}" destId="{B2437B50-132A-4B0D-9D0C-41B06B66BFE1}" srcOrd="0" destOrd="0" presId="urn:microsoft.com/office/officeart/2005/8/layout/cycle3"/>
    <dgm:cxn modelId="{088C1288-6D05-477B-9F68-CE9017D7EE6B}" type="presOf" srcId="{F2D73BD3-8EFF-4E53-8C86-D635892C8EC4}" destId="{F2D5F880-E79E-4E09-8E49-D3F10020ED58}" srcOrd="0" destOrd="0" presId="urn:microsoft.com/office/officeart/2005/8/layout/cycle3"/>
    <dgm:cxn modelId="{52AA65B1-D7B0-48EF-899E-3E0E93AC8558}" type="presOf" srcId="{2780DFAC-2043-445C-8B6E-31D167584930}" destId="{E139F637-1083-4107-8227-6D9BEDAF2A0F}" srcOrd="0" destOrd="0" presId="urn:microsoft.com/office/officeart/2005/8/layout/cycle3"/>
    <dgm:cxn modelId="{EEE9A524-C2C9-4C74-BF4A-9ADD34A95400}" srcId="{292EA31E-33F7-4928-B903-9276F2059923}" destId="{2780DFAC-2043-445C-8B6E-31D167584930}" srcOrd="2" destOrd="0" parTransId="{1A2895B7-95E1-49E4-B6A8-FC43BE646C60}" sibTransId="{38F7BC7D-945A-4456-8BAA-417C29977271}"/>
    <dgm:cxn modelId="{0DFF5692-E912-4ACF-B9E0-B139D9870337}" type="presParOf" srcId="{C25E5059-4ED6-45B3-91F2-EA5EE53EBDDF}" destId="{983084E8-7544-4022-B965-94CDB6ED1568}" srcOrd="0" destOrd="0" presId="urn:microsoft.com/office/officeart/2005/8/layout/cycle3"/>
    <dgm:cxn modelId="{5EE4A399-8EB1-40F5-BF69-11F167A83224}" type="presParOf" srcId="{983084E8-7544-4022-B965-94CDB6ED1568}" destId="{B2437B50-132A-4B0D-9D0C-41B06B66BFE1}" srcOrd="0" destOrd="0" presId="urn:microsoft.com/office/officeart/2005/8/layout/cycle3"/>
    <dgm:cxn modelId="{F4C8B8AD-5320-4D9D-BA2D-DAB86D3B8459}" type="presParOf" srcId="{983084E8-7544-4022-B965-94CDB6ED1568}" destId="{F2D5F880-E79E-4E09-8E49-D3F10020ED58}" srcOrd="1" destOrd="0" presId="urn:microsoft.com/office/officeart/2005/8/layout/cycle3"/>
    <dgm:cxn modelId="{53F1E4BE-F840-4D00-B04B-2397AAEC8C7E}" type="presParOf" srcId="{983084E8-7544-4022-B965-94CDB6ED1568}" destId="{2057898F-7CBD-47C6-A2C4-F67564F349C8}" srcOrd="2" destOrd="0" presId="urn:microsoft.com/office/officeart/2005/8/layout/cycle3"/>
    <dgm:cxn modelId="{7795FDB2-35C2-427E-B57E-B5C56F168913}" type="presParOf" srcId="{983084E8-7544-4022-B965-94CDB6ED1568}" destId="{E139F637-1083-4107-8227-6D9BEDAF2A0F}" srcOrd="3" destOrd="0" presId="urn:microsoft.com/office/officeart/2005/8/layout/cycle3"/>
    <dgm:cxn modelId="{B40D9C5D-B4E7-44F9-8A54-F421EC735257}" type="presParOf" srcId="{983084E8-7544-4022-B965-94CDB6ED1568}" destId="{DF5E51C2-0F4B-4AC9-AAF8-B05DB64B176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EA31E-33F7-4928-B903-9276F205992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622D6CA-169A-4AA3-9BDA-23B74024A9CE}">
      <dgm:prSet phldrT="[文字]" custT="1"/>
      <dgm:spPr/>
      <dgm:t>
        <a:bodyPr/>
        <a:lstStyle/>
        <a:p>
          <a:r>
            <a:rPr lang="zh-TW" altLang="en-US" sz="3600" b="1" dirty="0" smtClean="0">
              <a:ea typeface="標楷體" panose="03000509000000000000" pitchFamily="65" charset="-120"/>
            </a:rPr>
            <a:t>自學</a:t>
          </a:r>
          <a:endParaRPr lang="zh-TW" altLang="en-US" sz="3600" b="1" dirty="0"/>
        </a:p>
      </dgm:t>
    </dgm:pt>
    <dgm:pt modelId="{8E099849-1C72-4751-AEBA-1CD420D28E0F}" type="parTrans" cxnId="{D4B84732-681B-41DA-BCA0-D3A13F1A0ADE}">
      <dgm:prSet/>
      <dgm:spPr/>
      <dgm:t>
        <a:bodyPr/>
        <a:lstStyle/>
        <a:p>
          <a:endParaRPr lang="zh-TW" altLang="en-US"/>
        </a:p>
      </dgm:t>
    </dgm:pt>
    <dgm:pt modelId="{F2D73BD3-8EFF-4E53-8C86-D635892C8EC4}" type="sibTrans" cxnId="{D4B84732-681B-41DA-BCA0-D3A13F1A0ADE}">
      <dgm:prSet/>
      <dgm:spPr/>
      <dgm:t>
        <a:bodyPr/>
        <a:lstStyle/>
        <a:p>
          <a:endParaRPr lang="zh-TW" altLang="en-US"/>
        </a:p>
      </dgm:t>
    </dgm:pt>
    <dgm:pt modelId="{5D90EDAA-A85A-4A2E-AE8D-2E21D8F797A2}">
      <dgm:prSet phldrT="[文字]" custT="1"/>
      <dgm:spPr/>
      <dgm:t>
        <a:bodyPr/>
        <a:lstStyle/>
        <a:p>
          <a:r>
            <a:rPr lang="zh-TW" altLang="en-US" sz="36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思考</a:t>
          </a:r>
          <a:endParaRPr lang="zh-TW" altLang="en-US" sz="3600" b="1" dirty="0"/>
        </a:p>
      </dgm:t>
    </dgm:pt>
    <dgm:pt modelId="{61507960-CC66-49A3-A958-FBBAFD3CF249}" type="parTrans" cxnId="{77CDEE68-8664-4F2D-B466-DCC010608BBC}">
      <dgm:prSet/>
      <dgm:spPr/>
      <dgm:t>
        <a:bodyPr/>
        <a:lstStyle/>
        <a:p>
          <a:endParaRPr lang="zh-TW" altLang="en-US"/>
        </a:p>
      </dgm:t>
    </dgm:pt>
    <dgm:pt modelId="{4E38200A-1C8D-4D41-A900-7319C40C5AAF}" type="sibTrans" cxnId="{77CDEE68-8664-4F2D-B466-DCC010608BBC}">
      <dgm:prSet/>
      <dgm:spPr/>
      <dgm:t>
        <a:bodyPr/>
        <a:lstStyle/>
        <a:p>
          <a:endParaRPr lang="zh-TW" altLang="en-US"/>
        </a:p>
      </dgm:t>
    </dgm:pt>
    <dgm:pt modelId="{2780DFAC-2043-445C-8B6E-31D167584930}">
      <dgm:prSet custT="1"/>
      <dgm:spPr/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討論</a:t>
          </a:r>
          <a:endParaRPr lang="zh-TW" altLang="en-US" sz="3600" dirty="0">
            <a:solidFill>
              <a:schemeClr val="bg1"/>
            </a:solidFill>
          </a:endParaRPr>
        </a:p>
      </dgm:t>
    </dgm:pt>
    <dgm:pt modelId="{1A2895B7-95E1-49E4-B6A8-FC43BE646C60}" type="parTrans" cxnId="{EEE9A524-C2C9-4C74-BF4A-9ADD34A95400}">
      <dgm:prSet/>
      <dgm:spPr/>
      <dgm:t>
        <a:bodyPr/>
        <a:lstStyle/>
        <a:p>
          <a:endParaRPr lang="zh-TW" altLang="en-US"/>
        </a:p>
      </dgm:t>
    </dgm:pt>
    <dgm:pt modelId="{38F7BC7D-945A-4456-8BAA-417C29977271}" type="sibTrans" cxnId="{EEE9A524-C2C9-4C74-BF4A-9ADD34A95400}">
      <dgm:prSet/>
      <dgm:spPr/>
      <dgm:t>
        <a:bodyPr/>
        <a:lstStyle/>
        <a:p>
          <a:endParaRPr lang="zh-TW" altLang="en-US"/>
        </a:p>
      </dgm:t>
    </dgm:pt>
    <dgm:pt modelId="{FA35F4DE-82BE-4CF2-B100-39F273A095AF}">
      <dgm:prSet custT="1"/>
      <dgm:spPr/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問答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2EC6C2-AB51-4AF7-9B8A-A0DB36A9C942}" type="parTrans" cxnId="{F591FC38-C364-4D75-AAD7-1B386AA347E4}">
      <dgm:prSet/>
      <dgm:spPr/>
      <dgm:t>
        <a:bodyPr/>
        <a:lstStyle/>
        <a:p>
          <a:endParaRPr lang="zh-TW" altLang="en-US"/>
        </a:p>
      </dgm:t>
    </dgm:pt>
    <dgm:pt modelId="{5A5DAA53-C442-4BCF-B4F5-6BDC78D7D226}" type="sibTrans" cxnId="{F591FC38-C364-4D75-AAD7-1B386AA347E4}">
      <dgm:prSet/>
      <dgm:spPr/>
      <dgm:t>
        <a:bodyPr/>
        <a:lstStyle/>
        <a:p>
          <a:endParaRPr lang="zh-TW" altLang="en-US"/>
        </a:p>
      </dgm:t>
    </dgm:pt>
    <dgm:pt modelId="{21676E96-C0D7-4894-9D5E-A00F7414A0FC}">
      <dgm:prSet custT="1"/>
      <dgm:spPr/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統整</a:t>
          </a:r>
          <a:endParaRPr lang="zh-TW" altLang="en-US" sz="36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262E302-6EF3-4C81-AAC6-05B4975EE0BF}" type="parTrans" cxnId="{D0091287-D64B-4FF6-9CC8-41EC7A7D6107}">
      <dgm:prSet/>
      <dgm:spPr/>
      <dgm:t>
        <a:bodyPr/>
        <a:lstStyle/>
        <a:p>
          <a:endParaRPr lang="zh-TW" altLang="en-US"/>
        </a:p>
      </dgm:t>
    </dgm:pt>
    <dgm:pt modelId="{144B72CC-D89F-4B52-B53F-0BBE886ED6DF}" type="sibTrans" cxnId="{D0091287-D64B-4FF6-9CC8-41EC7A7D6107}">
      <dgm:prSet/>
      <dgm:spPr/>
      <dgm:t>
        <a:bodyPr/>
        <a:lstStyle/>
        <a:p>
          <a:endParaRPr lang="zh-TW" altLang="en-US"/>
        </a:p>
      </dgm:t>
    </dgm:pt>
    <dgm:pt modelId="{8BE3D901-A8F7-40AC-8F31-B9629719CBE3}" type="pres">
      <dgm:prSet presAssocID="{292EA31E-33F7-4928-B903-9276F20599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32E64E0-05A7-4826-BC0D-52E3D42A56B5}" type="pres">
      <dgm:prSet presAssocID="{D622D6CA-169A-4AA3-9BDA-23B74024A9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280BA2-D4D2-4455-A9DF-9386114E389A}" type="pres">
      <dgm:prSet presAssocID="{F2D73BD3-8EFF-4E53-8C86-D635892C8EC4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55856D38-3A62-4C06-989E-BA28250D26E0}" type="pres">
      <dgm:prSet presAssocID="{F2D73BD3-8EFF-4E53-8C86-D635892C8EC4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C8D82355-3FF9-49E0-A93D-B9B9BF1E89AA}" type="pres">
      <dgm:prSet presAssocID="{5D90EDAA-A85A-4A2E-AE8D-2E21D8F797A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A4B5F7-152D-4D0C-B491-35558B451B63}" type="pres">
      <dgm:prSet presAssocID="{4E38200A-1C8D-4D41-A900-7319C40C5AAF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712EFE5C-94A8-4CAC-8469-674AD2E5DDA1}" type="pres">
      <dgm:prSet presAssocID="{4E38200A-1C8D-4D41-A900-7319C40C5AAF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FDDD4C1A-4239-4A3F-ABC3-F737C89D29A7}" type="pres">
      <dgm:prSet presAssocID="{2780DFAC-2043-445C-8B6E-31D1675849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33D50C-215D-4880-ADDD-660BCA2AC923}" type="pres">
      <dgm:prSet presAssocID="{38F7BC7D-945A-4456-8BAA-417C29977271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31B0A6E1-AA5B-48F0-AEB9-74223CFF860D}" type="pres">
      <dgm:prSet presAssocID="{38F7BC7D-945A-4456-8BAA-417C29977271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7444D2BA-4381-48E4-BD33-9B562BEC9969}" type="pres">
      <dgm:prSet presAssocID="{FA35F4DE-82BE-4CF2-B100-39F273A095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0E4441-ECA0-470D-9895-5F1766804E6E}" type="pres">
      <dgm:prSet presAssocID="{5A5DAA53-C442-4BCF-B4F5-6BDC78D7D226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AD51864F-5514-4EDE-86BE-8A8DEF8AEA0A}" type="pres">
      <dgm:prSet presAssocID="{5A5DAA53-C442-4BCF-B4F5-6BDC78D7D226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E43DEC78-9016-4593-9B35-0FAA61DE0B70}" type="pres">
      <dgm:prSet presAssocID="{21676E96-C0D7-4894-9D5E-A00F7414A0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60CF87-6D94-42E3-96FA-08FEAF53F47B}" type="pres">
      <dgm:prSet presAssocID="{144B72CC-D89F-4B52-B53F-0BBE886ED6DF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78357378-6E31-46D3-97D1-00EFB93BAA9D}" type="pres">
      <dgm:prSet presAssocID="{144B72CC-D89F-4B52-B53F-0BBE886ED6DF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D1B32A61-D09B-47E0-A58B-3DA0C78A6817}" type="presOf" srcId="{5D90EDAA-A85A-4A2E-AE8D-2E21D8F797A2}" destId="{C8D82355-3FF9-49E0-A93D-B9B9BF1E89AA}" srcOrd="0" destOrd="0" presId="urn:microsoft.com/office/officeart/2005/8/layout/cycle2"/>
    <dgm:cxn modelId="{625274B4-DD1B-41FF-A1F9-A91211F1A5D0}" type="presOf" srcId="{5A5DAA53-C442-4BCF-B4F5-6BDC78D7D226}" destId="{190E4441-ECA0-470D-9895-5F1766804E6E}" srcOrd="0" destOrd="0" presId="urn:microsoft.com/office/officeart/2005/8/layout/cycle2"/>
    <dgm:cxn modelId="{5BA3B031-6DC7-4073-BEC8-2F8EC6B14FC0}" type="presOf" srcId="{292EA31E-33F7-4928-B903-9276F2059923}" destId="{8BE3D901-A8F7-40AC-8F31-B9629719CBE3}" srcOrd="0" destOrd="0" presId="urn:microsoft.com/office/officeart/2005/8/layout/cycle2"/>
    <dgm:cxn modelId="{B9C31CA4-243E-4426-A9E2-4317F6E6F490}" type="presOf" srcId="{FA35F4DE-82BE-4CF2-B100-39F273A095AF}" destId="{7444D2BA-4381-48E4-BD33-9B562BEC9969}" srcOrd="0" destOrd="0" presId="urn:microsoft.com/office/officeart/2005/8/layout/cycle2"/>
    <dgm:cxn modelId="{77CDEE68-8664-4F2D-B466-DCC010608BBC}" srcId="{292EA31E-33F7-4928-B903-9276F2059923}" destId="{5D90EDAA-A85A-4A2E-AE8D-2E21D8F797A2}" srcOrd="1" destOrd="0" parTransId="{61507960-CC66-49A3-A958-FBBAFD3CF249}" sibTransId="{4E38200A-1C8D-4D41-A900-7319C40C5AAF}"/>
    <dgm:cxn modelId="{0A060A83-497D-4508-B4CA-2C48AB02A63E}" type="presOf" srcId="{38F7BC7D-945A-4456-8BAA-417C29977271}" destId="{31B0A6E1-AA5B-48F0-AEB9-74223CFF860D}" srcOrd="1" destOrd="0" presId="urn:microsoft.com/office/officeart/2005/8/layout/cycle2"/>
    <dgm:cxn modelId="{A8D59A29-838A-4B87-ACC7-87D2A1C8B61A}" type="presOf" srcId="{D622D6CA-169A-4AA3-9BDA-23B74024A9CE}" destId="{532E64E0-05A7-4826-BC0D-52E3D42A56B5}" srcOrd="0" destOrd="0" presId="urn:microsoft.com/office/officeart/2005/8/layout/cycle2"/>
    <dgm:cxn modelId="{41BDC127-FE1D-431D-A4FD-FE7D8A2ED909}" type="presOf" srcId="{2780DFAC-2043-445C-8B6E-31D167584930}" destId="{FDDD4C1A-4239-4A3F-ABC3-F737C89D29A7}" srcOrd="0" destOrd="0" presId="urn:microsoft.com/office/officeart/2005/8/layout/cycle2"/>
    <dgm:cxn modelId="{D0091287-D64B-4FF6-9CC8-41EC7A7D6107}" srcId="{292EA31E-33F7-4928-B903-9276F2059923}" destId="{21676E96-C0D7-4894-9D5E-A00F7414A0FC}" srcOrd="4" destOrd="0" parTransId="{D262E302-6EF3-4C81-AAC6-05B4975EE0BF}" sibTransId="{144B72CC-D89F-4B52-B53F-0BBE886ED6DF}"/>
    <dgm:cxn modelId="{8483FB16-C1A4-4B01-B8B2-67482E202012}" type="presOf" srcId="{F2D73BD3-8EFF-4E53-8C86-D635892C8EC4}" destId="{55856D38-3A62-4C06-989E-BA28250D26E0}" srcOrd="1" destOrd="0" presId="urn:microsoft.com/office/officeart/2005/8/layout/cycle2"/>
    <dgm:cxn modelId="{D8E8E096-A3C9-44FE-8C0B-78FE3CA8C9D4}" type="presOf" srcId="{F2D73BD3-8EFF-4E53-8C86-D635892C8EC4}" destId="{94280BA2-D4D2-4455-A9DF-9386114E389A}" srcOrd="0" destOrd="0" presId="urn:microsoft.com/office/officeart/2005/8/layout/cycle2"/>
    <dgm:cxn modelId="{F591FC38-C364-4D75-AAD7-1B386AA347E4}" srcId="{292EA31E-33F7-4928-B903-9276F2059923}" destId="{FA35F4DE-82BE-4CF2-B100-39F273A095AF}" srcOrd="3" destOrd="0" parTransId="{162EC6C2-AB51-4AF7-9B8A-A0DB36A9C942}" sibTransId="{5A5DAA53-C442-4BCF-B4F5-6BDC78D7D226}"/>
    <dgm:cxn modelId="{805C872D-8454-458F-A607-2F96798984EB}" type="presOf" srcId="{4E38200A-1C8D-4D41-A900-7319C40C5AAF}" destId="{C7A4B5F7-152D-4D0C-B491-35558B451B63}" srcOrd="0" destOrd="0" presId="urn:microsoft.com/office/officeart/2005/8/layout/cycle2"/>
    <dgm:cxn modelId="{D4B84732-681B-41DA-BCA0-D3A13F1A0ADE}" srcId="{292EA31E-33F7-4928-B903-9276F2059923}" destId="{D622D6CA-169A-4AA3-9BDA-23B74024A9CE}" srcOrd="0" destOrd="0" parTransId="{8E099849-1C72-4751-AEBA-1CD420D28E0F}" sibTransId="{F2D73BD3-8EFF-4E53-8C86-D635892C8EC4}"/>
    <dgm:cxn modelId="{EEE9A524-C2C9-4C74-BF4A-9ADD34A95400}" srcId="{292EA31E-33F7-4928-B903-9276F2059923}" destId="{2780DFAC-2043-445C-8B6E-31D167584930}" srcOrd="2" destOrd="0" parTransId="{1A2895B7-95E1-49E4-B6A8-FC43BE646C60}" sibTransId="{38F7BC7D-945A-4456-8BAA-417C29977271}"/>
    <dgm:cxn modelId="{DD46227D-F7B5-486C-BA3C-37E45DD7BD0F}" type="presOf" srcId="{144B72CC-D89F-4B52-B53F-0BBE886ED6DF}" destId="{78357378-6E31-46D3-97D1-00EFB93BAA9D}" srcOrd="1" destOrd="0" presId="urn:microsoft.com/office/officeart/2005/8/layout/cycle2"/>
    <dgm:cxn modelId="{891C5E85-30F8-44E7-8D67-1C64A1E8E54F}" type="presOf" srcId="{4E38200A-1C8D-4D41-A900-7319C40C5AAF}" destId="{712EFE5C-94A8-4CAC-8469-674AD2E5DDA1}" srcOrd="1" destOrd="0" presId="urn:microsoft.com/office/officeart/2005/8/layout/cycle2"/>
    <dgm:cxn modelId="{17F615B7-CAE0-490E-9B0F-A97A61AFE6D3}" type="presOf" srcId="{38F7BC7D-945A-4456-8BAA-417C29977271}" destId="{4B33D50C-215D-4880-ADDD-660BCA2AC923}" srcOrd="0" destOrd="0" presId="urn:microsoft.com/office/officeart/2005/8/layout/cycle2"/>
    <dgm:cxn modelId="{E84C2824-43DF-43A5-96C0-DB2A525A9EAB}" type="presOf" srcId="{144B72CC-D89F-4B52-B53F-0BBE886ED6DF}" destId="{C860CF87-6D94-42E3-96FA-08FEAF53F47B}" srcOrd="0" destOrd="0" presId="urn:microsoft.com/office/officeart/2005/8/layout/cycle2"/>
    <dgm:cxn modelId="{5DF341C7-45F7-4524-AAD1-3B4B985E89C5}" type="presOf" srcId="{21676E96-C0D7-4894-9D5E-A00F7414A0FC}" destId="{E43DEC78-9016-4593-9B35-0FAA61DE0B70}" srcOrd="0" destOrd="0" presId="urn:microsoft.com/office/officeart/2005/8/layout/cycle2"/>
    <dgm:cxn modelId="{534002C4-7D6A-4EF5-B942-8F8D3CA2BC6A}" type="presOf" srcId="{5A5DAA53-C442-4BCF-B4F5-6BDC78D7D226}" destId="{AD51864F-5514-4EDE-86BE-8A8DEF8AEA0A}" srcOrd="1" destOrd="0" presId="urn:microsoft.com/office/officeart/2005/8/layout/cycle2"/>
    <dgm:cxn modelId="{47C6F0A0-08F6-4291-AB23-7966B0C620DC}" type="presParOf" srcId="{8BE3D901-A8F7-40AC-8F31-B9629719CBE3}" destId="{532E64E0-05A7-4826-BC0D-52E3D42A56B5}" srcOrd="0" destOrd="0" presId="urn:microsoft.com/office/officeart/2005/8/layout/cycle2"/>
    <dgm:cxn modelId="{7C97B8EA-929F-4FB1-A6FD-155F53F5B6F5}" type="presParOf" srcId="{8BE3D901-A8F7-40AC-8F31-B9629719CBE3}" destId="{94280BA2-D4D2-4455-A9DF-9386114E389A}" srcOrd="1" destOrd="0" presId="urn:microsoft.com/office/officeart/2005/8/layout/cycle2"/>
    <dgm:cxn modelId="{88658EF9-B529-4116-A88C-42EAA7499C98}" type="presParOf" srcId="{94280BA2-D4D2-4455-A9DF-9386114E389A}" destId="{55856D38-3A62-4C06-989E-BA28250D26E0}" srcOrd="0" destOrd="0" presId="urn:microsoft.com/office/officeart/2005/8/layout/cycle2"/>
    <dgm:cxn modelId="{70A605B3-BB7A-4897-A035-8F0073FD69E2}" type="presParOf" srcId="{8BE3D901-A8F7-40AC-8F31-B9629719CBE3}" destId="{C8D82355-3FF9-49E0-A93D-B9B9BF1E89AA}" srcOrd="2" destOrd="0" presId="urn:microsoft.com/office/officeart/2005/8/layout/cycle2"/>
    <dgm:cxn modelId="{4CBD4FD6-F8AB-4BB7-872B-EF6C529D5A52}" type="presParOf" srcId="{8BE3D901-A8F7-40AC-8F31-B9629719CBE3}" destId="{C7A4B5F7-152D-4D0C-B491-35558B451B63}" srcOrd="3" destOrd="0" presId="urn:microsoft.com/office/officeart/2005/8/layout/cycle2"/>
    <dgm:cxn modelId="{25CF857A-DD0A-4636-A19F-DC6EAB906FA5}" type="presParOf" srcId="{C7A4B5F7-152D-4D0C-B491-35558B451B63}" destId="{712EFE5C-94A8-4CAC-8469-674AD2E5DDA1}" srcOrd="0" destOrd="0" presId="urn:microsoft.com/office/officeart/2005/8/layout/cycle2"/>
    <dgm:cxn modelId="{13C59D01-644B-40BD-BAFC-341D0E1EBF2F}" type="presParOf" srcId="{8BE3D901-A8F7-40AC-8F31-B9629719CBE3}" destId="{FDDD4C1A-4239-4A3F-ABC3-F737C89D29A7}" srcOrd="4" destOrd="0" presId="urn:microsoft.com/office/officeart/2005/8/layout/cycle2"/>
    <dgm:cxn modelId="{9CE7BCCD-9D7F-47DF-89CE-329138A2355E}" type="presParOf" srcId="{8BE3D901-A8F7-40AC-8F31-B9629719CBE3}" destId="{4B33D50C-215D-4880-ADDD-660BCA2AC923}" srcOrd="5" destOrd="0" presId="urn:microsoft.com/office/officeart/2005/8/layout/cycle2"/>
    <dgm:cxn modelId="{E6559F35-408C-4C28-8716-9E3954D3D1C4}" type="presParOf" srcId="{4B33D50C-215D-4880-ADDD-660BCA2AC923}" destId="{31B0A6E1-AA5B-48F0-AEB9-74223CFF860D}" srcOrd="0" destOrd="0" presId="urn:microsoft.com/office/officeart/2005/8/layout/cycle2"/>
    <dgm:cxn modelId="{14B353B7-03FB-437A-AA6C-A042C501D1AC}" type="presParOf" srcId="{8BE3D901-A8F7-40AC-8F31-B9629719CBE3}" destId="{7444D2BA-4381-48E4-BD33-9B562BEC9969}" srcOrd="6" destOrd="0" presId="urn:microsoft.com/office/officeart/2005/8/layout/cycle2"/>
    <dgm:cxn modelId="{747CA09A-63F6-489D-A0AE-4D07FB11683F}" type="presParOf" srcId="{8BE3D901-A8F7-40AC-8F31-B9629719CBE3}" destId="{190E4441-ECA0-470D-9895-5F1766804E6E}" srcOrd="7" destOrd="0" presId="urn:microsoft.com/office/officeart/2005/8/layout/cycle2"/>
    <dgm:cxn modelId="{8E229F58-C2D4-4AD6-9B91-A4D1241F416B}" type="presParOf" srcId="{190E4441-ECA0-470D-9895-5F1766804E6E}" destId="{AD51864F-5514-4EDE-86BE-8A8DEF8AEA0A}" srcOrd="0" destOrd="0" presId="urn:microsoft.com/office/officeart/2005/8/layout/cycle2"/>
    <dgm:cxn modelId="{6AF62A2A-6A8D-4472-B307-313F20F0D9BD}" type="presParOf" srcId="{8BE3D901-A8F7-40AC-8F31-B9629719CBE3}" destId="{E43DEC78-9016-4593-9B35-0FAA61DE0B70}" srcOrd="8" destOrd="0" presId="urn:microsoft.com/office/officeart/2005/8/layout/cycle2"/>
    <dgm:cxn modelId="{E86820E0-7CB0-413A-BDCB-72770936E6CB}" type="presParOf" srcId="{8BE3D901-A8F7-40AC-8F31-B9629719CBE3}" destId="{C860CF87-6D94-42E3-96FA-08FEAF53F47B}" srcOrd="9" destOrd="0" presId="urn:microsoft.com/office/officeart/2005/8/layout/cycle2"/>
    <dgm:cxn modelId="{4DD5AA32-274B-4121-AFAD-07A00F6C1851}" type="presParOf" srcId="{C860CF87-6D94-42E3-96FA-08FEAF53F47B}" destId="{78357378-6E31-46D3-97D1-00EFB93BAA9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5F880-E79E-4E09-8E49-D3F10020ED58}">
      <dsp:nvSpPr>
        <dsp:cNvPr id="0" name=""/>
        <dsp:cNvSpPr/>
      </dsp:nvSpPr>
      <dsp:spPr>
        <a:xfrm>
          <a:off x="1651920" y="-123617"/>
          <a:ext cx="4986675" cy="4986675"/>
        </a:xfrm>
        <a:prstGeom prst="circularArrow">
          <a:avLst>
            <a:gd name="adj1" fmla="val 4668"/>
            <a:gd name="adj2" fmla="val 272909"/>
            <a:gd name="adj3" fmla="val 12881227"/>
            <a:gd name="adj4" fmla="val 17996947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37B50-132A-4B0D-9D0C-41B06B66BFE1}">
      <dsp:nvSpPr>
        <dsp:cNvPr id="0" name=""/>
        <dsp:cNvSpPr/>
      </dsp:nvSpPr>
      <dsp:spPr>
        <a:xfrm>
          <a:off x="2506004" y="0"/>
          <a:ext cx="3278508" cy="163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a typeface="標楷體" panose="03000509000000000000" pitchFamily="65" charset="-120"/>
            </a:rPr>
            <a:t>引導喜愛親近自然科學的</a:t>
          </a:r>
          <a:r>
            <a:rPr lang="zh-TW" altLang="en-US" sz="3200" b="1" kern="1200" dirty="0" smtClean="0">
              <a:solidFill>
                <a:srgbClr val="FF0000"/>
              </a:solidFill>
              <a:ea typeface="標楷體" panose="03000509000000000000" pitchFamily="65" charset="-120"/>
            </a:rPr>
            <a:t>興趣</a:t>
          </a:r>
          <a:endParaRPr lang="zh-TW" altLang="en-US" sz="3200" b="1" kern="1200" dirty="0">
            <a:solidFill>
              <a:srgbClr val="FF0000"/>
            </a:solidFill>
          </a:endParaRPr>
        </a:p>
      </dsp:txBody>
      <dsp:txXfrm>
        <a:off x="2586026" y="80022"/>
        <a:ext cx="3118464" cy="1479210"/>
      </dsp:txXfrm>
    </dsp:sp>
    <dsp:sp modelId="{2057898F-7CBD-47C6-A2C4-F67564F349C8}">
      <dsp:nvSpPr>
        <dsp:cNvPr id="0" name=""/>
        <dsp:cNvSpPr/>
      </dsp:nvSpPr>
      <dsp:spPr>
        <a:xfrm>
          <a:off x="4301099" y="1791365"/>
          <a:ext cx="3278508" cy="163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培養科學</a:t>
          </a:r>
          <a:r>
            <a:rPr lang="zh-TW" altLang="en-US" sz="32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研究的正確態度</a:t>
          </a:r>
          <a:r>
            <a:rPr lang="zh-TW" altLang="en-US" sz="32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與精神</a:t>
          </a:r>
          <a:endParaRPr lang="zh-TW" altLang="en-US" sz="3200" b="1" kern="1200" dirty="0"/>
        </a:p>
      </dsp:txBody>
      <dsp:txXfrm>
        <a:off x="4381121" y="1871387"/>
        <a:ext cx="3118464" cy="1479210"/>
      </dsp:txXfrm>
    </dsp:sp>
    <dsp:sp modelId="{E139F637-1083-4107-8227-6D9BEDAF2A0F}">
      <dsp:nvSpPr>
        <dsp:cNvPr id="0" name=""/>
        <dsp:cNvSpPr/>
      </dsp:nvSpPr>
      <dsp:spPr>
        <a:xfrm>
          <a:off x="2510551" y="3581913"/>
          <a:ext cx="3278508" cy="163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培養</a:t>
          </a:r>
          <a:r>
            <a:rPr lang="zh-TW" altLang="en-US" sz="32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正向思考、閱讀理解</a:t>
          </a: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的能力</a:t>
          </a:r>
          <a:endParaRPr lang="zh-TW" altLang="en-US" sz="3200" kern="1200" dirty="0">
            <a:solidFill>
              <a:schemeClr val="bg1"/>
            </a:solidFill>
          </a:endParaRPr>
        </a:p>
      </dsp:txBody>
      <dsp:txXfrm>
        <a:off x="2590573" y="3661935"/>
        <a:ext cx="3118464" cy="1479210"/>
      </dsp:txXfrm>
    </dsp:sp>
    <dsp:sp modelId="{DF5E51C2-0F4B-4AC9-AAF8-B05DB64B1769}">
      <dsp:nvSpPr>
        <dsp:cNvPr id="0" name=""/>
        <dsp:cNvSpPr/>
      </dsp:nvSpPr>
      <dsp:spPr>
        <a:xfrm>
          <a:off x="720003" y="1791365"/>
          <a:ext cx="3278508" cy="1639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激發</a:t>
          </a:r>
          <a:r>
            <a:rPr lang="zh-TW" altLang="en-US" sz="32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與人溝通及解決問題</a:t>
          </a:r>
          <a:r>
            <a:rPr lang="zh-TW" altLang="en-US" sz="32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的能力</a:t>
          </a:r>
          <a:endParaRPr lang="zh-TW" altLang="en-US" sz="32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00025" y="1871387"/>
        <a:ext cx="3118464" cy="1479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E64E0-05A7-4826-BC0D-52E3D42A56B5}">
      <dsp:nvSpPr>
        <dsp:cNvPr id="0" name=""/>
        <dsp:cNvSpPr/>
      </dsp:nvSpPr>
      <dsp:spPr>
        <a:xfrm>
          <a:off x="4071304" y="1619"/>
          <a:ext cx="1638073" cy="163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ea typeface="標楷體" panose="03000509000000000000" pitchFamily="65" charset="-120"/>
            </a:rPr>
            <a:t>自學</a:t>
          </a:r>
          <a:endParaRPr lang="zh-TW" altLang="en-US" sz="3600" b="1" kern="1200" dirty="0"/>
        </a:p>
      </dsp:txBody>
      <dsp:txXfrm>
        <a:off x="4311194" y="241509"/>
        <a:ext cx="1158293" cy="1158293"/>
      </dsp:txXfrm>
    </dsp:sp>
    <dsp:sp modelId="{94280BA2-D4D2-4455-A9DF-9386114E389A}">
      <dsp:nvSpPr>
        <dsp:cNvPr id="0" name=""/>
        <dsp:cNvSpPr/>
      </dsp:nvSpPr>
      <dsp:spPr>
        <a:xfrm rot="2160000">
          <a:off x="5657906" y="1260539"/>
          <a:ext cx="436696" cy="552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5670416" y="1332606"/>
        <a:ext cx="305687" cy="331709"/>
      </dsp:txXfrm>
    </dsp:sp>
    <dsp:sp modelId="{C8D82355-3FF9-49E0-A93D-B9B9BF1E89AA}">
      <dsp:nvSpPr>
        <dsp:cNvPr id="0" name=""/>
        <dsp:cNvSpPr/>
      </dsp:nvSpPr>
      <dsp:spPr>
        <a:xfrm>
          <a:off x="6063128" y="1448764"/>
          <a:ext cx="1638073" cy="163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思考</a:t>
          </a:r>
          <a:endParaRPr lang="zh-TW" altLang="en-US" sz="3600" b="1" kern="1200" dirty="0"/>
        </a:p>
      </dsp:txBody>
      <dsp:txXfrm>
        <a:off x="6303018" y="1688654"/>
        <a:ext cx="1158293" cy="1158293"/>
      </dsp:txXfrm>
    </dsp:sp>
    <dsp:sp modelId="{C7A4B5F7-152D-4D0C-B491-35558B451B63}">
      <dsp:nvSpPr>
        <dsp:cNvPr id="0" name=""/>
        <dsp:cNvSpPr/>
      </dsp:nvSpPr>
      <dsp:spPr>
        <a:xfrm rot="6480000">
          <a:off x="6287231" y="3150386"/>
          <a:ext cx="436696" cy="552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6372978" y="3198658"/>
        <a:ext cx="305687" cy="331709"/>
      </dsp:txXfrm>
    </dsp:sp>
    <dsp:sp modelId="{FDDD4C1A-4239-4A3F-ABC3-F737C89D29A7}">
      <dsp:nvSpPr>
        <dsp:cNvPr id="0" name=""/>
        <dsp:cNvSpPr/>
      </dsp:nvSpPr>
      <dsp:spPr>
        <a:xfrm>
          <a:off x="5302319" y="3790293"/>
          <a:ext cx="1638073" cy="163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討論</a:t>
          </a:r>
          <a:endParaRPr lang="zh-TW" altLang="en-US" sz="3600" kern="1200" dirty="0">
            <a:solidFill>
              <a:schemeClr val="bg1"/>
            </a:solidFill>
          </a:endParaRPr>
        </a:p>
      </dsp:txBody>
      <dsp:txXfrm>
        <a:off x="5542209" y="4030183"/>
        <a:ext cx="1158293" cy="1158293"/>
      </dsp:txXfrm>
    </dsp:sp>
    <dsp:sp modelId="{4B33D50C-215D-4880-ADDD-660BCA2AC923}">
      <dsp:nvSpPr>
        <dsp:cNvPr id="0" name=""/>
        <dsp:cNvSpPr/>
      </dsp:nvSpPr>
      <dsp:spPr>
        <a:xfrm rot="10800000">
          <a:off x="4684352" y="4332905"/>
          <a:ext cx="436696" cy="552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4815361" y="4443475"/>
        <a:ext cx="305687" cy="331709"/>
      </dsp:txXfrm>
    </dsp:sp>
    <dsp:sp modelId="{7444D2BA-4381-48E4-BD33-9B562BEC9969}">
      <dsp:nvSpPr>
        <dsp:cNvPr id="0" name=""/>
        <dsp:cNvSpPr/>
      </dsp:nvSpPr>
      <dsp:spPr>
        <a:xfrm>
          <a:off x="2840290" y="3790293"/>
          <a:ext cx="1638073" cy="163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問答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080180" y="4030183"/>
        <a:ext cx="1158293" cy="1158293"/>
      </dsp:txXfrm>
    </dsp:sp>
    <dsp:sp modelId="{190E4441-ECA0-470D-9895-5F1766804E6E}">
      <dsp:nvSpPr>
        <dsp:cNvPr id="0" name=""/>
        <dsp:cNvSpPr/>
      </dsp:nvSpPr>
      <dsp:spPr>
        <a:xfrm rot="15120000">
          <a:off x="3064393" y="3173895"/>
          <a:ext cx="436696" cy="552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3150140" y="3346763"/>
        <a:ext cx="305687" cy="331709"/>
      </dsp:txXfrm>
    </dsp:sp>
    <dsp:sp modelId="{E43DEC78-9016-4593-9B35-0FAA61DE0B70}">
      <dsp:nvSpPr>
        <dsp:cNvPr id="0" name=""/>
        <dsp:cNvSpPr/>
      </dsp:nvSpPr>
      <dsp:spPr>
        <a:xfrm>
          <a:off x="2079481" y="1448764"/>
          <a:ext cx="1638073" cy="163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統整</a:t>
          </a:r>
          <a:endParaRPr lang="zh-TW" altLang="en-US" sz="36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319371" y="1688654"/>
        <a:ext cx="1158293" cy="1158293"/>
      </dsp:txXfrm>
    </dsp:sp>
    <dsp:sp modelId="{C860CF87-6D94-42E3-96FA-08FEAF53F47B}">
      <dsp:nvSpPr>
        <dsp:cNvPr id="0" name=""/>
        <dsp:cNvSpPr/>
      </dsp:nvSpPr>
      <dsp:spPr>
        <a:xfrm rot="19440000">
          <a:off x="3666082" y="1275068"/>
          <a:ext cx="436696" cy="5528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>
        <a:off x="3678592" y="1424141"/>
        <a:ext cx="305687" cy="331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274BF-B25D-48C1-8410-FC3124075A53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0D667-B060-4220-8F2F-79D575051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90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62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44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94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68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04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833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6678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2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2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667-B060-4220-8F2F-79D57505187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36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833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71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55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63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95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87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13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98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35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58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8FE94-79BB-42C2-9E66-8EBA198F0CC9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DA4A-ED7E-463B-982D-BF95ABDF9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91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2196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311571" y="339685"/>
            <a:ext cx="111917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文鼎粗行楷" panose="02010609010101010101" pitchFamily="49" charset="-120"/>
              </a:rPr>
              <a:t>台北市私立</a:t>
            </a:r>
            <a:r>
              <a:rPr lang="zh-TW" altLang="en-US" sz="4400" dirty="0">
                <a:latin typeface="標楷體" pitchFamily="65" charset="-120"/>
                <a:ea typeface="文鼎粗行楷" panose="02010609010101010101" pitchFamily="49" charset="-120"/>
              </a:rPr>
              <a:t>華興高級中等學校 小學部</a:t>
            </a:r>
            <a:r>
              <a:rPr lang="en-US" altLang="zh-TW" sz="4400" dirty="0">
                <a:latin typeface="標楷體" pitchFamily="65" charset="-120"/>
                <a:ea typeface="文鼎粗行楷" panose="02010609010101010101" pitchFamily="49" charset="-120"/>
              </a:rPr>
              <a:t/>
            </a:r>
            <a:br>
              <a:rPr lang="en-US" altLang="zh-TW" sz="4400" dirty="0">
                <a:latin typeface="標楷體" pitchFamily="65" charset="-120"/>
                <a:ea typeface="文鼎粗行楷" panose="02010609010101010101" pitchFamily="49" charset="-120"/>
              </a:rPr>
            </a:br>
            <a:r>
              <a:rPr lang="en-US" altLang="zh-TW" sz="4400" dirty="0" smtClean="0">
                <a:latin typeface="標楷體" pitchFamily="65" charset="-120"/>
                <a:ea typeface="文鼎粗行楷" panose="02010609010101010101" pitchFamily="49" charset="-120"/>
              </a:rPr>
              <a:t>106</a:t>
            </a:r>
            <a:r>
              <a:rPr lang="zh-TW" altLang="en-US" sz="4400" dirty="0" smtClean="0">
                <a:latin typeface="標楷體" pitchFamily="65" charset="-120"/>
                <a:ea typeface="文鼎粗行楷" panose="02010609010101010101" pitchFamily="49" charset="-120"/>
              </a:rPr>
              <a:t>學年度第二學期五年級  </a:t>
            </a:r>
            <a:endParaRPr lang="en-US" altLang="zh-TW" sz="4400" dirty="0" smtClean="0">
              <a:latin typeface="標楷體" pitchFamily="65" charset="-120"/>
              <a:ea typeface="文鼎粗行楷" panose="02010609010101010101" pitchFamily="49" charset="-120"/>
            </a:endParaRPr>
          </a:p>
          <a:p>
            <a:pPr algn="ctr"/>
            <a:endParaRPr lang="en-US" altLang="zh-TW" sz="4400" dirty="0">
              <a:latin typeface="標楷體" pitchFamily="65" charset="-120"/>
              <a:ea typeface="文鼎粗行楷" panose="02010609010101010101" pitchFamily="49" charset="-120"/>
            </a:endParaRPr>
          </a:p>
          <a:p>
            <a:pPr algn="ctr"/>
            <a:r>
              <a:rPr lang="zh-TW" altLang="en-US" sz="4800" dirty="0" smtClean="0">
                <a:latin typeface="標楷體" pitchFamily="65" charset="-120"/>
                <a:ea typeface="文鼎粗行楷" panose="02010609010101010101" pitchFamily="49" charset="-120"/>
              </a:rPr>
              <a:t>自然與生活領域課程</a:t>
            </a:r>
            <a:endParaRPr lang="zh-TW" altLang="en-US" sz="4800" dirty="0"/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3600168" y="3542072"/>
            <a:ext cx="6406715" cy="733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dirty="0" smtClean="0">
                <a:latin typeface="標楷體" panose="03000509000000000000" pitchFamily="65" charset="-120"/>
                <a:ea typeface="文鼎粗行楷" panose="02010609010101010101" pitchFamily="49" charset="-120"/>
              </a:rPr>
              <a:t>授課教師：林淑惠 老師</a:t>
            </a: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4567557" y="4085823"/>
            <a:ext cx="2235968" cy="4572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TW" sz="3200" dirty="0">
                <a:latin typeface="標楷體" panose="03000509000000000000" pitchFamily="65" charset="-120"/>
                <a:ea typeface="文鼎粗行楷" panose="02010609010101010101" pitchFamily="49" charset="-120"/>
              </a:rPr>
              <a:t>2018/3/10</a:t>
            </a:r>
            <a:endParaRPr lang="zh-TW" altLang="en-US" sz="3200" dirty="0">
              <a:latin typeface="標楷體" panose="03000509000000000000" pitchFamily="65" charset="-120"/>
              <a:ea typeface="文鼎粗行楷" panose="02010609010101010101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47" y="1503251"/>
            <a:ext cx="2585496" cy="30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50" y="0"/>
            <a:ext cx="12192000" cy="6858000"/>
          </a:xfrm>
        </p:spPr>
      </p:pic>
      <p:sp>
        <p:nvSpPr>
          <p:cNvPr id="5" name="矩形 4"/>
          <p:cNvSpPr/>
          <p:nvPr/>
        </p:nvSpPr>
        <p:spPr>
          <a:xfrm>
            <a:off x="1989625" y="1045151"/>
            <a:ext cx="89831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(50%):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期中及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</a:t>
            </a:r>
            <a:r>
              <a:rPr lang="zh-TW" altLang="en-US" sz="3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endParaRPr lang="en-US" altLang="zh-TW" sz="36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平時表現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(50%):</a:t>
            </a:r>
          </a:p>
          <a:p>
            <a:pPr>
              <a:lnSpc>
                <a:spcPts val="4000"/>
              </a:lnSpc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各項作業、紙筆評量、口頭問答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36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實作觀察、實驗</a:t>
            </a:r>
            <a:r>
              <a:rPr lang="zh-TW" altLang="en-US" sz="3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討論、聆聽發表、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學習態度</a:t>
            </a:r>
            <a:r>
              <a:rPr lang="zh-TW" altLang="en-US" sz="3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02395" y="230188"/>
            <a:ext cx="1826141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評量依據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0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文字方塊 2"/>
          <p:cNvSpPr txBox="1"/>
          <p:nvPr/>
        </p:nvSpPr>
        <p:spPr>
          <a:xfrm>
            <a:off x="2037147" y="406075"/>
            <a:ext cx="26468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家長注意事項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14658" y="1396925"/>
            <a:ext cx="8143741" cy="26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課堂完成作業。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紙筆測驗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會抄聯絡本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訂正與簽名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會抄聯絡本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科技可輔助學生學習。</a:t>
            </a:r>
            <a:endParaRPr lang="en-US" altLang="zh-TW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47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3310622" y="2090305"/>
            <a:ext cx="55707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 dirty="0">
                <a:solidFill>
                  <a:srgbClr val="7030A0"/>
                </a:solidFill>
                <a:ea typeface="文鼎勘亭流" pitchFamily="49" charset="-120"/>
              </a:rPr>
              <a:t>謝謝大家的聆聽</a:t>
            </a:r>
          </a:p>
        </p:txBody>
      </p:sp>
    </p:spTree>
    <p:extLst>
      <p:ext uri="{BB962C8B-B14F-4D97-AF65-F5344CB8AC3E}">
        <p14:creationId xmlns:p14="http://schemas.microsoft.com/office/powerpoint/2010/main" val="16503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6726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72561" y="72737"/>
            <a:ext cx="26468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課程教育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666874649"/>
              </p:ext>
            </p:extLst>
          </p:nvPr>
        </p:nvGraphicFramePr>
        <p:xfrm>
          <a:off x="2183791" y="746975"/>
          <a:ext cx="8299612" cy="522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564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6726"/>
            <a:ext cx="12192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772561" y="84941"/>
            <a:ext cx="26468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課程學習能力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269243671"/>
              </p:ext>
            </p:extLst>
          </p:nvPr>
        </p:nvGraphicFramePr>
        <p:xfrm>
          <a:off x="1205658" y="746976"/>
          <a:ext cx="9780683" cy="5429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48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221" y="18250"/>
            <a:ext cx="12192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1306316" y="212292"/>
            <a:ext cx="26468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課程學習目標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819958" y="1093280"/>
            <a:ext cx="1678860" cy="155662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666549" y="1093277"/>
            <a:ext cx="1678860" cy="155662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513140" y="1093278"/>
            <a:ext cx="1678860" cy="155662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10513140" y="1093277"/>
            <a:ext cx="1680304" cy="1556621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0798448" y="3019027"/>
            <a:ext cx="110799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共好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51981" y="3024398"/>
            <a:ext cx="110799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互動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099675" y="3024398"/>
            <a:ext cx="1107996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自發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菱形 13"/>
          <p:cNvSpPr>
            <a:spLocks noChangeArrowheads="1"/>
          </p:cNvSpPr>
          <p:nvPr/>
        </p:nvSpPr>
        <p:spPr bwMode="auto">
          <a:xfrm>
            <a:off x="8664614" y="1115143"/>
            <a:ext cx="1683742" cy="1512887"/>
          </a:xfrm>
          <a:prstGeom prst="diamond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5" name="直線單箭頭接點 14"/>
          <p:cNvCxnSpPr>
            <a:cxnSpLocks noChangeShapeType="1"/>
          </p:cNvCxnSpPr>
          <p:nvPr/>
        </p:nvCxnSpPr>
        <p:spPr bwMode="auto">
          <a:xfrm flipH="1" flipV="1">
            <a:off x="6817011" y="1093277"/>
            <a:ext cx="805030" cy="70547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單箭頭接點 15"/>
          <p:cNvCxnSpPr>
            <a:cxnSpLocks noChangeShapeType="1"/>
          </p:cNvCxnSpPr>
          <p:nvPr/>
        </p:nvCxnSpPr>
        <p:spPr bwMode="auto">
          <a:xfrm flipV="1">
            <a:off x="7731190" y="1093277"/>
            <a:ext cx="768350" cy="6937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線單箭頭接點 16"/>
          <p:cNvCxnSpPr>
            <a:cxnSpLocks noChangeShapeType="1"/>
          </p:cNvCxnSpPr>
          <p:nvPr/>
        </p:nvCxnSpPr>
        <p:spPr bwMode="auto">
          <a:xfrm flipH="1">
            <a:off x="6799356" y="1955070"/>
            <a:ext cx="801014" cy="7254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直線單箭頭接點 17"/>
          <p:cNvCxnSpPr>
            <a:cxnSpLocks noChangeShapeType="1"/>
          </p:cNvCxnSpPr>
          <p:nvPr/>
        </p:nvCxnSpPr>
        <p:spPr bwMode="auto">
          <a:xfrm>
            <a:off x="7730665" y="1944111"/>
            <a:ext cx="766218" cy="7057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矩形 19"/>
          <p:cNvSpPr/>
          <p:nvPr/>
        </p:nvSpPr>
        <p:spPr>
          <a:xfrm>
            <a:off x="405338" y="1060875"/>
            <a:ext cx="6485107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主動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懂得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人討論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、跟人分享，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甚至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樂意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</a:t>
            </a:r>
            <a:r>
              <a:rPr lang="zh-TW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，可以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紮實課程內容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，學習效果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大大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透過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自發、互動、共好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的方式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，以提升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孩子的學習層次。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50" y="0"/>
            <a:ext cx="12192000" cy="6858000"/>
          </a:xfrm>
        </p:spPr>
      </p:pic>
      <p:sp>
        <p:nvSpPr>
          <p:cNvPr id="12" name="文字方塊 11"/>
          <p:cNvSpPr txBox="1"/>
          <p:nvPr/>
        </p:nvSpPr>
        <p:spPr>
          <a:xfrm>
            <a:off x="2332725" y="185847"/>
            <a:ext cx="1826141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課程內容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975428" y="957441"/>
            <a:ext cx="4676458" cy="3676630"/>
            <a:chOff x="456272" y="602765"/>
            <a:chExt cx="4676458" cy="4832246"/>
          </a:xfrm>
        </p:grpSpPr>
        <p:sp>
          <p:nvSpPr>
            <p:cNvPr id="14" name="圓形圖 13"/>
            <p:cNvSpPr/>
            <p:nvPr/>
          </p:nvSpPr>
          <p:spPr>
            <a:xfrm>
              <a:off x="456272" y="602765"/>
              <a:ext cx="4676458" cy="4832246"/>
            </a:xfrm>
            <a:prstGeom prst="pie">
              <a:avLst>
                <a:gd name="adj1" fmla="val 16200000"/>
                <a:gd name="adj2" fmla="val 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形圖 4"/>
            <p:cNvSpPr/>
            <p:nvPr/>
          </p:nvSpPr>
          <p:spPr>
            <a:xfrm>
              <a:off x="2938693" y="1604306"/>
              <a:ext cx="1725836" cy="1323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>
                <a:lnSpc>
                  <a:spcPts val="28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燃燒和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生鏽</a:t>
              </a:r>
              <a:endPara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2800"/>
                </a:lnSpc>
              </a:pP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期中評量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>
                <a:lnSpc>
                  <a:spcPts val="2800"/>
                </a:lnSpc>
              </a:pPr>
              <a:r>
                <a:rPr lang="zh-TW" altLang="en-US" sz="2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b="1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化學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2400" kern="12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009240" y="1221163"/>
            <a:ext cx="4630566" cy="3555727"/>
            <a:chOff x="490084" y="904489"/>
            <a:chExt cx="4630566" cy="4673341"/>
          </a:xfrm>
        </p:grpSpPr>
        <p:sp>
          <p:nvSpPr>
            <p:cNvPr id="17" name="圓形圖 16"/>
            <p:cNvSpPr/>
            <p:nvPr/>
          </p:nvSpPr>
          <p:spPr>
            <a:xfrm>
              <a:off x="490084" y="904489"/>
              <a:ext cx="4630566" cy="4673341"/>
            </a:xfrm>
            <a:prstGeom prst="pie">
              <a:avLst>
                <a:gd name="adj1" fmla="val 0"/>
                <a:gd name="adj2" fmla="val 54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形圖 6"/>
            <p:cNvSpPr/>
            <p:nvPr/>
          </p:nvSpPr>
          <p:spPr>
            <a:xfrm>
              <a:off x="2935388" y="3481944"/>
              <a:ext cx="1954895" cy="1279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>
                <a:lnSpc>
                  <a:spcPts val="28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聲音與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樂器</a:t>
              </a:r>
              <a:endPara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2800"/>
                </a:lnSpc>
              </a:pP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期末評量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>
                <a:lnSpc>
                  <a:spcPts val="28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b="1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物理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833503" y="1127864"/>
            <a:ext cx="4674212" cy="3723687"/>
            <a:chOff x="314347" y="758398"/>
            <a:chExt cx="4674212" cy="4894093"/>
          </a:xfrm>
        </p:grpSpPr>
        <p:sp>
          <p:nvSpPr>
            <p:cNvPr id="20" name="圓形圖 19"/>
            <p:cNvSpPr/>
            <p:nvPr/>
          </p:nvSpPr>
          <p:spPr>
            <a:xfrm>
              <a:off x="314347" y="758398"/>
              <a:ext cx="4674212" cy="4894093"/>
            </a:xfrm>
            <a:prstGeom prst="pie">
              <a:avLst>
                <a:gd name="adj1" fmla="val 5400000"/>
                <a:gd name="adj2" fmla="val 10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形圖 8"/>
            <p:cNvSpPr/>
            <p:nvPr/>
          </p:nvSpPr>
          <p:spPr>
            <a:xfrm>
              <a:off x="490084" y="3298083"/>
              <a:ext cx="2219373" cy="13400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0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28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動物世界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面面觀</a:t>
              </a:r>
              <a:endPara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28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期末評量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>
                <a:lnSpc>
                  <a:spcPts val="2800"/>
                </a:lnSpc>
              </a:pP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 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b="1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生物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000" kern="1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947226" y="975218"/>
            <a:ext cx="4446766" cy="3719989"/>
            <a:chOff x="428070" y="606914"/>
            <a:chExt cx="4446766" cy="4889233"/>
          </a:xfrm>
        </p:grpSpPr>
        <p:sp>
          <p:nvSpPr>
            <p:cNvPr id="23" name="圓形圖 22"/>
            <p:cNvSpPr/>
            <p:nvPr/>
          </p:nvSpPr>
          <p:spPr>
            <a:xfrm>
              <a:off x="428070" y="606914"/>
              <a:ext cx="4446766" cy="4889233"/>
            </a:xfrm>
            <a:prstGeom prst="pie">
              <a:avLst>
                <a:gd name="adj1" fmla="val 108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圓形圖 10"/>
            <p:cNvSpPr/>
            <p:nvPr/>
          </p:nvSpPr>
          <p:spPr>
            <a:xfrm>
              <a:off x="873276" y="1620266"/>
              <a:ext cx="1641068" cy="13387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>
                <a:lnSpc>
                  <a:spcPts val="2800"/>
                </a:lnSpc>
              </a:pP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美麗</a:t>
              </a: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的星空</a:t>
              </a:r>
              <a:r>
                <a:rPr lang="en-US" altLang="zh-TW" sz="2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期中評量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>
                <a:lnSpc>
                  <a:spcPts val="2800"/>
                </a:lnSpc>
              </a:pPr>
              <a:r>
                <a:rPr lang="zh-TW" altLang="en-US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  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b="1" dirty="0" smtClean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地科</a:t>
              </a:r>
              <a:r>
                <a:rPr lang="en-US" altLang="zh-TW" sz="24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5" name="圓形箭號 24"/>
          <p:cNvSpPr/>
          <p:nvPr/>
        </p:nvSpPr>
        <p:spPr>
          <a:xfrm>
            <a:off x="561010" y="685792"/>
            <a:ext cx="5527026" cy="4336777"/>
          </a:xfrm>
          <a:prstGeom prst="circularArrow">
            <a:avLst>
              <a:gd name="adj1" fmla="val 5085"/>
              <a:gd name="adj2" fmla="val 327528"/>
              <a:gd name="adj3" fmla="val 21272472"/>
              <a:gd name="adj4" fmla="val 16200000"/>
              <a:gd name="adj5" fmla="val 59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26" name="圓形箭號 25"/>
          <p:cNvSpPr/>
          <p:nvPr/>
        </p:nvSpPr>
        <p:spPr>
          <a:xfrm>
            <a:off x="345463" y="956469"/>
            <a:ext cx="5627714" cy="4151668"/>
          </a:xfrm>
          <a:prstGeom prst="circularArrow">
            <a:avLst>
              <a:gd name="adj1" fmla="val 5085"/>
              <a:gd name="adj2" fmla="val 327528"/>
              <a:gd name="adj3" fmla="val 5072472"/>
              <a:gd name="adj4" fmla="val 0"/>
              <a:gd name="adj5" fmla="val 59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27" name="圓形箭號 26"/>
          <p:cNvSpPr/>
          <p:nvPr/>
        </p:nvSpPr>
        <p:spPr>
          <a:xfrm>
            <a:off x="594101" y="1023866"/>
            <a:ext cx="5152300" cy="4023244"/>
          </a:xfrm>
          <a:prstGeom prst="circularArrow">
            <a:avLst>
              <a:gd name="adj1" fmla="val 5085"/>
              <a:gd name="adj2" fmla="val 327528"/>
              <a:gd name="adj3" fmla="val 10472472"/>
              <a:gd name="adj4" fmla="val 5400000"/>
              <a:gd name="adj5" fmla="val 59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/>
              <a:t>   </a:t>
            </a:r>
            <a:endParaRPr lang="zh-TW" altLang="en-US" dirty="0"/>
          </a:p>
        </p:txBody>
      </p:sp>
      <p:sp>
        <p:nvSpPr>
          <p:cNvPr id="28" name="圓形箭號 27"/>
          <p:cNvSpPr/>
          <p:nvPr/>
        </p:nvSpPr>
        <p:spPr>
          <a:xfrm>
            <a:off x="531040" y="731845"/>
            <a:ext cx="5212324" cy="4376292"/>
          </a:xfrm>
          <a:prstGeom prst="circularArrow">
            <a:avLst>
              <a:gd name="adj1" fmla="val 5085"/>
              <a:gd name="adj2" fmla="val 327528"/>
              <a:gd name="adj3" fmla="val 15872472"/>
              <a:gd name="adj4" fmla="val 10800000"/>
              <a:gd name="adj5" fmla="val 593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31" name="矩形 30"/>
          <p:cNvSpPr/>
          <p:nvPr/>
        </p:nvSpPr>
        <p:spPr>
          <a:xfrm>
            <a:off x="6116238" y="739500"/>
            <a:ext cx="57670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ea typeface="標楷體" panose="03000509000000000000" pitchFamily="65" charset="-120"/>
              </a:rPr>
              <a:t>課程內容是國中</a:t>
            </a:r>
            <a:r>
              <a:rPr lang="zh-TW" altLang="en-US" sz="3600" b="1" dirty="0">
                <a:solidFill>
                  <a:srgbClr val="FF0000"/>
                </a:solidFill>
                <a:ea typeface="標楷體" panose="03000509000000000000" pitchFamily="65" charset="-120"/>
              </a:rPr>
              <a:t>生物、地科、 物理、化學的前哨站</a:t>
            </a:r>
            <a:r>
              <a:rPr lang="zh-TW" altLang="en-US" sz="3600" b="1" dirty="0">
                <a:ea typeface="標楷體" panose="03000509000000000000" pitchFamily="65" charset="-120"/>
              </a:rPr>
              <a:t>，採</a:t>
            </a:r>
            <a:r>
              <a:rPr lang="zh-TW" altLang="en-US" sz="3600" b="1" dirty="0">
                <a:solidFill>
                  <a:srgbClr val="FF0000"/>
                </a:solidFill>
                <a:ea typeface="標楷體" panose="03000509000000000000" pitchFamily="65" charset="-120"/>
              </a:rPr>
              <a:t>螺旋式進行</a:t>
            </a:r>
            <a:r>
              <a:rPr lang="zh-TW" altLang="en-US" sz="3600" b="1" dirty="0">
                <a:ea typeface="標楷體" panose="03000509000000000000" pitchFamily="65" charset="-120"/>
              </a:rPr>
              <a:t>，內容加深加廣，期望能藉由形成假設及實驗操作，去感受自然科學的趣味。</a:t>
            </a:r>
          </a:p>
        </p:txBody>
      </p:sp>
    </p:spTree>
    <p:extLst>
      <p:ext uri="{BB962C8B-B14F-4D97-AF65-F5344CB8AC3E}">
        <p14:creationId xmlns:p14="http://schemas.microsoft.com/office/powerpoint/2010/main" val="24343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50" y="0"/>
            <a:ext cx="12192000" cy="6858000"/>
          </a:xfrm>
        </p:spPr>
      </p:pic>
      <p:sp>
        <p:nvSpPr>
          <p:cNvPr id="5" name="文字方塊 4"/>
          <p:cNvSpPr txBox="1"/>
          <p:nvPr/>
        </p:nvSpPr>
        <p:spPr>
          <a:xfrm>
            <a:off x="545903" y="276826"/>
            <a:ext cx="428835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第一單元  美麗的星空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5" y="1057155"/>
            <a:ext cx="6889082" cy="594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11" y="3664629"/>
            <a:ext cx="3508125" cy="319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08" y="1057154"/>
            <a:ext cx="4933447" cy="534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7343375" y="2678062"/>
            <a:ext cx="4041058" cy="2171700"/>
            <a:chOff x="1320065" y="2672688"/>
            <a:chExt cx="4528800" cy="2172065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065" y="2672688"/>
              <a:ext cx="4528800" cy="217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2484024" y="4149311"/>
              <a:ext cx="71457" cy="2873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84" y="4711340"/>
            <a:ext cx="3963988" cy="194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064489" y="261436"/>
            <a:ext cx="681252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知道星座是由星星組成的。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了解並熟悉星座盤的使用方法。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察覺星星位置的改變並找繪出找北極星的方法。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20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02341" y="292951"/>
            <a:ext cx="428835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第二單元  燃燒與生鏽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4761"/>
            <a:ext cx="3321850" cy="545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6" y="3976100"/>
            <a:ext cx="4468910" cy="288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09" y="1170677"/>
            <a:ext cx="4213123" cy="55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7" y="1250808"/>
            <a:ext cx="4381726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5350109" y="261437"/>
            <a:ext cx="6266635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了解氧氣和二氧化碳的特性。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知道火災的預防與處理。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察覺鐵生鏽的原因及防止的方法。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6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687"/>
            <a:ext cx="12192000" cy="68579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65126" y="306160"/>
            <a:ext cx="5109091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第三單元  動物世界面面觀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1" y="1548886"/>
            <a:ext cx="4521584" cy="513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31" y="1596919"/>
            <a:ext cx="4696703" cy="177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6"/>
          <p:cNvSpPr>
            <a:spLocks noChangeArrowheads="1"/>
          </p:cNvSpPr>
          <p:nvPr/>
        </p:nvSpPr>
        <p:spPr bwMode="auto">
          <a:xfrm>
            <a:off x="2596750" y="1626165"/>
            <a:ext cx="757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繁殖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方式</a:t>
            </a: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644357" y="1569624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胎生</a:t>
            </a:r>
          </a:p>
        </p:txBody>
      </p: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3541817" y="1548886"/>
            <a:ext cx="90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卵生</a:t>
            </a:r>
          </a:p>
        </p:txBody>
      </p:sp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2645336" y="2063859"/>
            <a:ext cx="4460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動物舉例</a:t>
            </a:r>
          </a:p>
        </p:txBody>
      </p:sp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73" y="3363368"/>
            <a:ext cx="4733246" cy="337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1"/>
          <p:cNvSpPr>
            <a:spLocks noChangeArrowheads="1"/>
          </p:cNvSpPr>
          <p:nvPr/>
        </p:nvSpPr>
        <p:spPr bwMode="auto">
          <a:xfrm>
            <a:off x="2637430" y="3075083"/>
            <a:ext cx="4143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養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endParaRPr lang="en-US" altLang="zh-TW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源</a:t>
            </a:r>
          </a:p>
        </p:txBody>
      </p:sp>
      <p:sp>
        <p:nvSpPr>
          <p:cNvPr id="34" name="矩形 2"/>
          <p:cNvSpPr>
            <a:spLocks noChangeArrowheads="1"/>
          </p:cNvSpPr>
          <p:nvPr/>
        </p:nvSpPr>
        <p:spPr bwMode="auto">
          <a:xfrm>
            <a:off x="2644605" y="4912478"/>
            <a:ext cx="4857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產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態</a:t>
            </a:r>
          </a:p>
        </p:txBody>
      </p:sp>
      <p:pic>
        <p:nvPicPr>
          <p:cNvPr id="48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9" y="1224608"/>
            <a:ext cx="2293078" cy="563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379476" y="198295"/>
            <a:ext cx="651996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認識動物們如何求生存。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了解動物們如何延續生命。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懂得將動物們的分類。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5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02341" y="292951"/>
            <a:ext cx="4288353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第四單元  聲音與樂器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1" y="1002890"/>
            <a:ext cx="3306767" cy="569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02" y="1514557"/>
            <a:ext cx="2894828" cy="273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25" y="1514558"/>
            <a:ext cx="5508385" cy="27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60" y="4229442"/>
            <a:ext cx="8697140" cy="246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5423866" y="314228"/>
            <a:ext cx="659212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知道物體發聲部位會有振動的現象。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了解樂器會產生高低、大小不同聲音的方法。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自製簡易的樂器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1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476</Words>
  <Application>Microsoft Office PowerPoint</Application>
  <PresentationFormat>寬螢幕</PresentationFormat>
  <Paragraphs>98</Paragraphs>
  <Slides>12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文鼎勘亭流</vt:lpstr>
      <vt:lpstr>文鼎粗行楷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62</cp:revision>
  <dcterms:created xsi:type="dcterms:W3CDTF">2017-09-01T07:45:31Z</dcterms:created>
  <dcterms:modified xsi:type="dcterms:W3CDTF">2018-03-09T00:04:25Z</dcterms:modified>
</cp:coreProperties>
</file>