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4"/>
  </p:notesMasterIdLst>
  <p:sldIdLst>
    <p:sldId id="524" r:id="rId2"/>
    <p:sldId id="525" r:id="rId3"/>
    <p:sldId id="526" r:id="rId4"/>
    <p:sldId id="527" r:id="rId5"/>
    <p:sldId id="550" r:id="rId6"/>
    <p:sldId id="551" r:id="rId7"/>
    <p:sldId id="552" r:id="rId8"/>
    <p:sldId id="553" r:id="rId9"/>
    <p:sldId id="554" r:id="rId10"/>
    <p:sldId id="555" r:id="rId11"/>
    <p:sldId id="556" r:id="rId12"/>
    <p:sldId id="557" r:id="rId13"/>
    <p:sldId id="558" r:id="rId14"/>
    <p:sldId id="559" r:id="rId15"/>
    <p:sldId id="560" r:id="rId16"/>
    <p:sldId id="561" r:id="rId17"/>
    <p:sldId id="537" r:id="rId18"/>
    <p:sldId id="538" r:id="rId19"/>
    <p:sldId id="539" r:id="rId20"/>
    <p:sldId id="540" r:id="rId21"/>
    <p:sldId id="541" r:id="rId22"/>
    <p:sldId id="542" r:id="rId23"/>
    <p:sldId id="543" r:id="rId24"/>
    <p:sldId id="544" r:id="rId25"/>
    <p:sldId id="545" r:id="rId26"/>
    <p:sldId id="546" r:id="rId27"/>
    <p:sldId id="547" r:id="rId28"/>
    <p:sldId id="548" r:id="rId29"/>
    <p:sldId id="549" r:id="rId30"/>
    <p:sldId id="533" r:id="rId31"/>
    <p:sldId id="534" r:id="rId32"/>
    <p:sldId id="301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516" autoAdjust="0"/>
  </p:normalViewPr>
  <p:slideViewPr>
    <p:cSldViewPr>
      <p:cViewPr varScale="1">
        <p:scale>
          <a:sx n="74" d="100"/>
          <a:sy n="74" d="100"/>
        </p:scale>
        <p:origin x="50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93835-9D88-4BE6-B513-CEFD944D359D}" type="datetimeFigureOut">
              <a:rPr lang="zh-TW" altLang="en-US" smtClean="0"/>
              <a:t>2017/3/9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B1FD8-7C6C-40AE-873C-D7D1F35FEC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220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B1FD8-7C6C-40AE-873C-D7D1F35FEC6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442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92183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68731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12758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14715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67084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58243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97218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B1FD8-7C6C-40AE-873C-D7D1F35FEC6C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8816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B1FD8-7C6C-40AE-873C-D7D1F35FEC6C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61941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B1FD8-7C6C-40AE-873C-D7D1F35FEC6C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903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B1FD8-7C6C-40AE-873C-D7D1F35FEC6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02223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B1FD8-7C6C-40AE-873C-D7D1F35FEC6C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92704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B1FD8-7C6C-40AE-873C-D7D1F35FEC6C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22369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B1FD8-7C6C-40AE-873C-D7D1F35FEC6C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27356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B1FD8-7C6C-40AE-873C-D7D1F35FEC6C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68282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B1FD8-7C6C-40AE-873C-D7D1F35FEC6C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4601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B1FD8-7C6C-40AE-873C-D7D1F35FEC6C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90743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B1FD8-7C6C-40AE-873C-D7D1F35FEC6C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74825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B1FD8-7C6C-40AE-873C-D7D1F35FEC6C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34174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B1FD8-7C6C-40AE-873C-D7D1F35FEC6C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32025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B1FD8-7C6C-40AE-873C-D7D1F35FEC6C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2490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B1FD8-7C6C-40AE-873C-D7D1F35FEC6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80991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B1FD8-7C6C-40AE-873C-D7D1F35FEC6C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91648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B1FD8-7C6C-40AE-873C-D7D1F35FEC6C}" type="slidenum">
              <a:rPr lang="zh-TW" altLang="en-US" smtClean="0"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48506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B1FD8-7C6C-40AE-873C-D7D1F35FEC6C}" type="slidenum">
              <a:rPr lang="zh-TW" altLang="en-US" smtClean="0"/>
              <a:t>32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9727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B1FD8-7C6C-40AE-873C-D7D1F35FEC6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3423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B1FD8-7C6C-40AE-873C-D7D1F35FEC6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5452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B1FD8-7C6C-40AE-873C-D7D1F35FEC6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0845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C2FD7-9B53-46DA-9DB5-3DDA1C6DF369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4074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9821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3496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五、恆久的美</a:t>
            </a:r>
          </a:p>
        </p:txBody>
      </p:sp>
    </p:spTree>
    <p:extLst>
      <p:ext uri="{BB962C8B-B14F-4D97-AF65-F5344CB8AC3E}">
        <p14:creationId xmlns:p14="http://schemas.microsoft.com/office/powerpoint/2010/main" val="390130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499992" y="1556792"/>
            <a:ext cx="3889053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按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按圖索驥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按兵不動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63688" y="1556792"/>
            <a:ext cx="2520901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痠</a:t>
            </a:r>
            <a:endParaRPr lang="en-US" altLang="zh-TW" sz="6000" b="1" kern="0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腰酸背痛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3342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499992" y="1556792"/>
            <a:ext cx="3889053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漏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漏網之魚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63688" y="1556792"/>
            <a:ext cx="2520901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哲</a:t>
            </a:r>
            <a:endParaRPr lang="en-US" altLang="zh-TW" sz="6000" b="1" kern="0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明哲保身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2661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499992" y="1556792"/>
            <a:ext cx="3889053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頑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冥頑不靈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331640" y="1556792"/>
            <a:ext cx="3528392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慷  慨</a:t>
            </a:r>
            <a:endParaRPr lang="en-US" altLang="zh-TW" sz="6000" b="1" kern="0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慷慨激昂</a:t>
            </a:r>
            <a:endParaRPr lang="en-US" altLang="zh-TW" sz="6000" b="1" kern="0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慷慨解</a:t>
            </a:r>
            <a:r>
              <a:rPr lang="zh-TW" altLang="en-US" sz="6000" b="1" kern="0" dirty="0">
                <a:solidFill>
                  <a:srgbClr val="0000FF"/>
                </a:solidFill>
                <a:effectLst/>
              </a:rPr>
              <a:t>囊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6672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3491880" y="1556792"/>
            <a:ext cx="4897165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竭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盡心竭力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聲嘶力竭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竭澤而漁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6918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形近字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804025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穗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、穢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859338" y="836613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僕、樸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、撲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2916238" y="836613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勒、勤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27088" y="836613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騰、謄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37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64287" y="836613"/>
            <a:ext cx="11526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邦、綁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00569" y="836613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按、案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、鞍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347467" y="836712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哲、皙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259632" y="836613"/>
            <a:ext cx="1387258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頑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、頗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23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4" grpId="0" build="p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64287" y="836613"/>
            <a:ext cx="11526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慷、糠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、康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00569" y="836613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慨、概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、溉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347467" y="836712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竭、渴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、褐、揭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84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生字語詞練習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427984" y="692697"/>
            <a:ext cx="3096741" cy="5473154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穗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稻穗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、帽穗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1691680" y="620688"/>
            <a:ext cx="2160637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穢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汙穢、自慚形穢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67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580112" y="620688"/>
            <a:ext cx="2952725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邦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異邦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、友邦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、聯邦、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多難興邦</a:t>
            </a:r>
            <a:endParaRPr lang="zh-TW" altLang="en-US" sz="6000" b="1" dirty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2843808" y="620689"/>
            <a:ext cx="2304257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綁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綑綁、反綁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、綁架、鬆綁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61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868144" y="620688"/>
            <a:ext cx="2232248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僕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僕人、奴僕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風塵僕僕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419872" y="620688"/>
            <a:ext cx="223224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樸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簡樸、樸素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27584" y="620688"/>
            <a:ext cx="223224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撲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飛蛾撲火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、飛撲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0681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生字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60232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恆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932040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嘉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3203848" y="836613"/>
            <a:ext cx="11525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穗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47664" y="836613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割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81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588224" y="620688"/>
            <a:ext cx="2088232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渴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望梅止渴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、口渴、渴求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716016" y="620689"/>
            <a:ext cx="1512168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褐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茶褐色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483768" y="620688"/>
            <a:ext cx="2016224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竭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枯竭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、竭盡心力、聲嘶力竭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83568" y="620688"/>
            <a:ext cx="144016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揭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揭幕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、揭開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17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  <p:bldP spid="4" grpId="0" build="p"/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572000" y="620688"/>
            <a:ext cx="2952725" cy="5688632"/>
          </a:xfrm>
          <a:noFill/>
        </p:spPr>
        <p:txBody>
          <a:bodyPr/>
          <a:lstStyle/>
          <a:p>
            <a:pPr lvl="0"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沸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沸騰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、沸點、人聲鼎沸、</a:t>
            </a:r>
            <a:r>
              <a:rPr lang="zh-TW" altLang="en-US" sz="6000" b="1" dirty="0">
                <a:solidFill>
                  <a:srgbClr val="0000FF"/>
                </a:solidFill>
                <a:effectLst/>
              </a:rPr>
              <a:t>揚揚止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沸</a:t>
            </a: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3059435" y="594264"/>
            <a:ext cx="1152525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彿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彷彿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115616" y="620688"/>
            <a:ext cx="1152525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拂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拂曉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、吹拂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3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508104" y="620688"/>
            <a:ext cx="3168352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腰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彎腰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、扭腰擺臀、山腰、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虎背熊腰</a:t>
            </a:r>
            <a:endParaRPr lang="zh-TW" altLang="en-US" sz="6000" b="1" dirty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5759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292080" y="620688"/>
            <a:ext cx="2232645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痠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腰痠背痛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、痠痛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3059833" y="620689"/>
            <a:ext cx="20882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酸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酸甜苦辣、酸素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59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292080" y="620688"/>
            <a:ext cx="3168352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漏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遺漏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、紕漏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、漏稅、沙漏、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漏網之魚</a:t>
            </a:r>
          </a:p>
        </p:txBody>
      </p:sp>
    </p:spTree>
    <p:extLst>
      <p:ext uri="{BB962C8B-B14F-4D97-AF65-F5344CB8AC3E}">
        <p14:creationId xmlns:p14="http://schemas.microsoft.com/office/powerpoint/2010/main" val="391799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292080" y="620688"/>
            <a:ext cx="2232645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哲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哲學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、聖哲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、哲理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、先哲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3059833" y="620689"/>
            <a:ext cx="208823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皙</a:t>
            </a:r>
            <a:r>
              <a:rPr lang="en-US" altLang="zh-TW" sz="6000" b="1" dirty="0" smtClean="0">
                <a:solidFill>
                  <a:srgbClr val="0000FF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白皙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25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508104" y="620688"/>
            <a:ext cx="2016621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艱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艱難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、艱苦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、艱辛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3894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084168" y="620688"/>
            <a:ext cx="2232248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頑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頑固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、頑強、冥頑不靈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、頑童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635896" y="622398"/>
            <a:ext cx="2016224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擷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擷取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</a:rPr>
              <a:t>、採擷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7105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435699" y="620688"/>
            <a:ext cx="3096741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慷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慷慨激昂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、慷慨解囊、感慨、憤慨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771403" y="692696"/>
            <a:ext cx="2448669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糠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米糠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、麥糠、糟糠之妻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5536" y="692696"/>
            <a:ext cx="2448669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康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安康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、康樂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8218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299795" y="620688"/>
            <a:ext cx="2016621" cy="5688632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慨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慷慨、感慨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491483" y="620688"/>
            <a:ext cx="2016621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概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大概、概念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、梗概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7544" y="692696"/>
            <a:ext cx="2016621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溉</a:t>
            </a:r>
            <a:r>
              <a:rPr lang="en-US" altLang="zh-TW" sz="6000" b="1" dirty="0" smtClean="0">
                <a:solidFill>
                  <a:srgbClr val="0000FF"/>
                </a:solidFill>
                <a:effectLst/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灌溉</a:t>
            </a:r>
          </a:p>
        </p:txBody>
      </p:sp>
    </p:spTree>
    <p:extLst>
      <p:ext uri="{BB962C8B-B14F-4D97-AF65-F5344CB8AC3E}">
        <p14:creationId xmlns:p14="http://schemas.microsoft.com/office/powerpoint/2010/main" val="255929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092280" y="884238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麥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292080" y="876987"/>
            <a:ext cx="1152525" cy="53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邦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419872" y="890956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僕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835696" y="874712"/>
            <a:ext cx="12969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勒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77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  <p:bldP spid="5" grpId="0" build="p"/>
      <p:bldP spid="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6948488" y="692150"/>
            <a:ext cx="1152525" cy="56896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找出課文中的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四字詞語</a:t>
            </a:r>
          </a:p>
        </p:txBody>
      </p:sp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5362575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黃澄澄的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994522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辛勤耕作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626370" y="1557338"/>
            <a:ext cx="12255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代表作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331640" y="1628800"/>
            <a:ext cx="12255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地平線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57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4" grpId="0" autoUpdateAnimBg="0"/>
      <p:bldP spid="622596" grpId="0"/>
      <p:bldP spid="4" grpId="0"/>
      <p:bldP spid="5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7090866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腰痠背痛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218658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任勞任怨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74442" y="1557338"/>
            <a:ext cx="12255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生活哲學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403648" y="1556792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頑強存活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15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4" grpId="0"/>
      <p:bldP spid="5" grpId="0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多音字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796136" y="1484784"/>
            <a:ext cx="1152525" cy="4176712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法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76254" y="702056"/>
            <a:ext cx="2304256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法律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/>
                <a:ea typeface="新細明體"/>
              </a:rPr>
              <a:t>、法國、效法、魔法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63688" y="764704"/>
            <a:ext cx="1152525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法子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4" grpId="0" autoUpdateAnimBg="0"/>
      <p:bldP spid="627715" grpId="0" build="p"/>
      <p:bldP spid="4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236296" y="836712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騰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95187" y="836710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綁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563888" y="836710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按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835696" y="836711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痠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24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6" grpId="0" build="p"/>
      <p:bldP spid="9" grpId="0" build="p"/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236296" y="836712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漏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95187" y="836710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哲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563888" y="836710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頑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835696" y="836711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慷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63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6" grpId="0" build="p"/>
      <p:bldP spid="9" grpId="0" build="p"/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236296" y="836712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慨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95187" y="836710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滋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563888" y="836710"/>
            <a:ext cx="1152525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竭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49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6" grpId="0" build="p"/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524750" y="1196975"/>
            <a:ext cx="1439863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課文生字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延伸詞語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067944" y="1350895"/>
            <a:ext cx="3527971" cy="33845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恆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持之以恆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51520" y="1380223"/>
            <a:ext cx="3672197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割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心如刀割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07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0" grpId="0" autoUpdateAnimBg="0"/>
      <p:bldP spid="621571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940152" y="1556792"/>
            <a:ext cx="2448893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邦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多難興邦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99592" y="1628800"/>
            <a:ext cx="3745037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僕</a:t>
            </a:r>
            <a:endParaRPr lang="en-US" altLang="zh-TW" sz="6000" b="1" kern="0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風塵僕僕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3743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644630" y="1556792"/>
            <a:ext cx="3744416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勒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懸崖勒馬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勒馬長</a:t>
            </a:r>
            <a:r>
              <a:rPr lang="zh-TW" altLang="en-US" sz="6000" b="1" dirty="0">
                <a:solidFill>
                  <a:srgbClr val="0000FF"/>
                </a:solidFill>
                <a:effectLst/>
              </a:rPr>
              <a:t>城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619672" y="1556792"/>
            <a:ext cx="2520901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itchFamily="2" charset="2"/>
              <a:buChar char="z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FF0000"/>
                </a:solidFill>
                <a:effectLst/>
              </a:rPr>
              <a:t>騰</a:t>
            </a:r>
            <a:endParaRPr lang="en-US" altLang="zh-TW" sz="6000" b="1" kern="0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6000" b="1" kern="0" dirty="0" smtClean="0">
                <a:solidFill>
                  <a:srgbClr val="0000FF"/>
                </a:solidFill>
                <a:effectLst/>
              </a:rPr>
              <a:t>飛黃騰達</a:t>
            </a:r>
            <a:endParaRPr lang="zh-TW" altLang="en-US" sz="6000" b="1" kern="0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4237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4" grpId="0" build="p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3285</TotalTime>
  <Words>383</Words>
  <Application>Microsoft Office PowerPoint</Application>
  <PresentationFormat>如螢幕大小 (4:3)</PresentationFormat>
  <Paragraphs>140</Paragraphs>
  <Slides>32</Slides>
  <Notes>32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37" baseType="lpstr">
      <vt:lpstr>新細明體</vt:lpstr>
      <vt:lpstr>Calibri</vt:lpstr>
      <vt:lpstr>Times New Roman</vt:lpstr>
      <vt:lpstr>Wingdings</vt:lpstr>
      <vt:lpstr>gwall</vt:lpstr>
      <vt:lpstr>五、恆久的美</vt:lpstr>
      <vt:lpstr>本課的生字</vt:lpstr>
      <vt:lpstr>PowerPoint 簡報</vt:lpstr>
      <vt:lpstr>PowerPoint 簡報</vt:lpstr>
      <vt:lpstr>PowerPoint 簡報</vt:lpstr>
      <vt:lpstr>PowerPoint 簡報</vt:lpstr>
      <vt:lpstr>課文生字延伸詞語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本課的形近字</vt:lpstr>
      <vt:lpstr>PowerPoint 簡報</vt:lpstr>
      <vt:lpstr>PowerPoint 簡報</vt:lpstr>
      <vt:lpstr>生字語詞練習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找出課文中的四字詞語</vt:lpstr>
      <vt:lpstr>PowerPoint 簡報</vt:lpstr>
      <vt:lpstr>本課的多音字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668</cp:revision>
  <cp:lastPrinted>1601-01-01T00:00:00Z</cp:lastPrinted>
  <dcterms:created xsi:type="dcterms:W3CDTF">2005-09-11T13:17:35Z</dcterms:created>
  <dcterms:modified xsi:type="dcterms:W3CDTF">2017-03-09T07:45:56Z</dcterms:modified>
</cp:coreProperties>
</file>