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4"/>
  </p:notesMasterIdLst>
  <p:sldIdLst>
    <p:sldId id="524" r:id="rId2"/>
    <p:sldId id="525" r:id="rId3"/>
    <p:sldId id="526" r:id="rId4"/>
    <p:sldId id="527" r:id="rId5"/>
    <p:sldId id="550" r:id="rId6"/>
    <p:sldId id="551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37" r:id="rId18"/>
    <p:sldId id="538" r:id="rId19"/>
    <p:sldId id="539" r:id="rId20"/>
    <p:sldId id="540" r:id="rId21"/>
    <p:sldId id="541" r:id="rId22"/>
    <p:sldId id="542" r:id="rId23"/>
    <p:sldId id="543" r:id="rId24"/>
    <p:sldId id="544" r:id="rId25"/>
    <p:sldId id="545" r:id="rId26"/>
    <p:sldId id="546" r:id="rId27"/>
    <p:sldId id="547" r:id="rId28"/>
    <p:sldId id="548" r:id="rId29"/>
    <p:sldId id="549" r:id="rId30"/>
    <p:sldId id="533" r:id="rId31"/>
    <p:sldId id="534" r:id="rId32"/>
    <p:sldId id="30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93835-9D88-4BE6-B513-CEFD944D359D}" type="datetimeFigureOut">
              <a:rPr lang="zh-TW" altLang="en-US" smtClean="0"/>
              <a:t>2017/3/9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1FD8-7C6C-40AE-873C-D7D1F35FEC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22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421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2183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6873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1275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1471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6708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8243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721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8816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1941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903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02223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2704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2369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27356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68282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601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0743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74825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4174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2025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490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80991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1648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8506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727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3423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452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B1FD8-7C6C-40AE-873C-D7D1F35FEC6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845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C2FD7-9B53-46DA-9DB5-3DDA1C6DF369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07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98210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496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五、恆久的美</a:t>
            </a:r>
          </a:p>
        </p:txBody>
      </p:sp>
    </p:spTree>
    <p:extLst>
      <p:ext uri="{BB962C8B-B14F-4D97-AF65-F5344CB8AC3E}">
        <p14:creationId xmlns:p14="http://schemas.microsoft.com/office/powerpoint/2010/main" val="390130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1556792"/>
            <a:ext cx="388905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按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按圖索驥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按兵不動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63688" y="1556792"/>
            <a:ext cx="252090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痠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腰酸背痛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342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1556792"/>
            <a:ext cx="388905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漏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漏網之魚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63688" y="1556792"/>
            <a:ext cx="252090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哲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明哲保身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2661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99992" y="1556792"/>
            <a:ext cx="388905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頑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冥頑不靈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31640" y="1556792"/>
            <a:ext cx="352839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慷  慨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慷慨激昂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慷慨解</a:t>
            </a:r>
            <a:r>
              <a:rPr lang="zh-TW" altLang="en-US" sz="6000" b="1" kern="0" dirty="0">
                <a:solidFill>
                  <a:srgbClr val="0000FF"/>
                </a:solidFill>
                <a:effectLst/>
              </a:rPr>
              <a:t>囊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672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3491880" y="1556792"/>
            <a:ext cx="4897165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竭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盡心竭力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聲嘶力竭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竭澤而漁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918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1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804025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、穢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8593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僕、樸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2916238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勒、勤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27088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騰、謄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7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邦、綁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按、案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、鞍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哲、皙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59632" y="836613"/>
            <a:ext cx="1387258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頑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23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164287" y="836613"/>
            <a:ext cx="11526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慷、糠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00569" y="836613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慨、概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47467" y="836712"/>
            <a:ext cx="1152525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竭、渴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、褐、揭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4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生字語詞練習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427984" y="692697"/>
            <a:ext cx="3096741" cy="5473154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穗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稻穗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、帽穗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1691680" y="620688"/>
            <a:ext cx="2160637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穢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汙穢、自慚形穢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7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80112" y="620688"/>
            <a:ext cx="295272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邦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異邦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、友邦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、聯邦、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多難興邦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2843808" y="620689"/>
            <a:ext cx="2304257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綁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綑綁、反綁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、綁架、鬆綁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868144" y="620688"/>
            <a:ext cx="223224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僕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僕人、奴僕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風塵僕僕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19872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簡樸、樸素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27584" y="620688"/>
            <a:ext cx="2232248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飛蛾撲火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、飛撲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60232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040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848" y="836613"/>
            <a:ext cx="11525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穗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664" y="836613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81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588224" y="620688"/>
            <a:ext cx="208823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渴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望梅止渴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、口渴、渴求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716016" y="620689"/>
            <a:ext cx="1512168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褐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茶褐色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483768" y="620688"/>
            <a:ext cx="2016224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竭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枯竭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、竭盡心力、聲嘶力竭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83568" y="620688"/>
            <a:ext cx="144016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揭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揭幕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、揭開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17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572000" y="620688"/>
            <a:ext cx="2952725" cy="5688632"/>
          </a:xfrm>
          <a:noFill/>
        </p:spPr>
        <p:txBody>
          <a:bodyPr/>
          <a:lstStyle/>
          <a:p>
            <a:pPr lvl="0"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沸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沸騰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、沸點、人聲鼎沸、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揚揚止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沸</a:t>
            </a: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435" y="594264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彿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彷彿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115616" y="620688"/>
            <a:ext cx="1152525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拂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拂曉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/>
                <a:ea typeface="新細明體"/>
              </a:rPr>
              <a:t>、吹拂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316835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腰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彎腰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、扭腰擺臀、山腰、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虎背熊腰</a:t>
            </a:r>
            <a:endParaRPr lang="zh-TW" altLang="en-US" sz="6000" b="1" dirty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575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痠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腰痠背痛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、痠痛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酸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酸甜苦辣、酸素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59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3168352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漏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遺漏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、紕漏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、漏稅、沙漏、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漏網之魚</a:t>
            </a:r>
          </a:p>
        </p:txBody>
      </p:sp>
    </p:spTree>
    <p:extLst>
      <p:ext uri="{BB962C8B-B14F-4D97-AF65-F5344CB8AC3E}">
        <p14:creationId xmlns:p14="http://schemas.microsoft.com/office/powerpoint/2010/main" val="39179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292080" y="620688"/>
            <a:ext cx="2232645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哲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哲學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、聖哲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、哲理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、先哲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3059833" y="620689"/>
            <a:ext cx="208823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皙</a:t>
            </a:r>
            <a:r>
              <a:rPr lang="en-US" altLang="zh-TW" sz="6000" b="1" dirty="0" smtClean="0">
                <a:solidFill>
                  <a:srgbClr val="0000FF"/>
                </a:solidFill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白皙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5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508104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艱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艱難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、艱苦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、艱辛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89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084168" y="620688"/>
            <a:ext cx="2232248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頑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頑固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、頑強、冥頑不靈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、頑童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635896" y="622398"/>
            <a:ext cx="2016224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擷取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</a:rPr>
              <a:t>、採擷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10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435699" y="620688"/>
            <a:ext cx="309674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慷慨激昂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、慷慨解囊、感慨、憤慨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771403" y="692696"/>
            <a:ext cx="2448669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糠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米糠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、麥糠、糟糠之妻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692696"/>
            <a:ext cx="2448669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康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安康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、康樂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21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299795" y="620688"/>
            <a:ext cx="2016621" cy="5688632"/>
          </a:xfrm>
          <a:noFill/>
        </p:spPr>
        <p:txBody>
          <a:bodyPr/>
          <a:lstStyle/>
          <a:p>
            <a:pPr eaLnBrk="1" hangingPunct="1"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慨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慷慨、感慨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91483" y="620688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概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大概、概念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、梗概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67544" y="692696"/>
            <a:ext cx="20166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溉</a:t>
            </a:r>
            <a:r>
              <a:rPr lang="en-US" altLang="zh-TW" sz="6000" b="1" dirty="0" smtClean="0">
                <a:solidFill>
                  <a:srgbClr val="0000FF"/>
                </a:solidFill>
                <a:effectLst/>
              </a:rPr>
              <a:t>----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灌溉</a:t>
            </a:r>
          </a:p>
        </p:txBody>
      </p:sp>
    </p:spTree>
    <p:extLst>
      <p:ext uri="{BB962C8B-B14F-4D97-AF65-F5344CB8AC3E}">
        <p14:creationId xmlns:p14="http://schemas.microsoft.com/office/powerpoint/2010/main" val="255929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092280" y="884238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92080" y="876987"/>
            <a:ext cx="1152525" cy="53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邦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419872" y="890956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835696" y="874712"/>
            <a:ext cx="1296988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勒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77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build="p"/>
      <p:bldP spid="5" grpId="0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黃澄澄的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94522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辛勤耕作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626370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代表作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31640" y="1628800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地平線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57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7090866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腰痠背痛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218658" y="1557338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任勞任怨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4442" y="1557338"/>
            <a:ext cx="122555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生活哲學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03648" y="1556792"/>
            <a:ext cx="122555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頑強存活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5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96136" y="1484784"/>
            <a:ext cx="1152525" cy="4176712"/>
          </a:xfrm>
          <a:noFill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法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76254" y="702056"/>
            <a:ext cx="230425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法律</a:t>
            </a:r>
            <a:r>
              <a:rPr lang="zh-TW" altLang="en-US" sz="6000" b="1" dirty="0" smtClean="0">
                <a:solidFill>
                  <a:srgbClr val="0000FF"/>
                </a:solidFill>
                <a:effectLst/>
                <a:latin typeface="新細明體"/>
                <a:ea typeface="新細明體"/>
              </a:rPr>
              <a:t>、法國、效法、魔法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63688" y="764704"/>
            <a:ext cx="1152525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法子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騰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95187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63888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35696" y="83671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痠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24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  <p:bldP spid="9" grpId="0" build="p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95187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63888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頑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35696" y="836711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慷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3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  <p:bldP spid="9" grpId="0" build="p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6296" y="836712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95187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滋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563888" y="836710"/>
            <a:ext cx="1152525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/>
          <a:lstStyle/>
          <a:p>
            <a: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9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6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課文生字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延伸詞語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067944" y="1350895"/>
            <a:ext cx="3527971" cy="33845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恆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持之以恆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1380223"/>
            <a:ext cx="367219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割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心如刀割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7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940152" y="1556792"/>
            <a:ext cx="2448893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邦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多難興邦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99592" y="1628800"/>
            <a:ext cx="3745037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僕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風塵僕僕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743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4630" y="1556792"/>
            <a:ext cx="3744416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勒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懸崖勒馬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勒馬長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城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619672" y="1556792"/>
            <a:ext cx="2520901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騰</a:t>
            </a:r>
            <a:endParaRPr lang="en-US" altLang="zh-TW" sz="6000" b="1" kern="0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飛黃騰達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237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4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3285</TotalTime>
  <Words>383</Words>
  <Application>Microsoft Office PowerPoint</Application>
  <PresentationFormat>如螢幕大小 (4:3)</PresentationFormat>
  <Paragraphs>140</Paragraphs>
  <Slides>32</Slides>
  <Notes>32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7" baseType="lpstr">
      <vt:lpstr>新細明體</vt:lpstr>
      <vt:lpstr>Calibri</vt:lpstr>
      <vt:lpstr>Times New Roman</vt:lpstr>
      <vt:lpstr>Wingdings</vt:lpstr>
      <vt:lpstr>gwall</vt:lpstr>
      <vt:lpstr>五、恆久的美</vt:lpstr>
      <vt:lpstr>本課的生字</vt:lpstr>
      <vt:lpstr>PowerPoint 簡報</vt:lpstr>
      <vt:lpstr>PowerPoint 簡報</vt:lpstr>
      <vt:lpstr>PowerPoint 簡報</vt:lpstr>
      <vt:lpstr>PowerPoint 簡報</vt:lpstr>
      <vt:lpstr>課文生字延伸詞語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本課的形近字</vt:lpstr>
      <vt:lpstr>PowerPoint 簡報</vt:lpstr>
      <vt:lpstr>PowerPoint 簡報</vt:lpstr>
      <vt:lpstr>生字語詞練習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668</cp:revision>
  <cp:lastPrinted>1601-01-01T00:00:00Z</cp:lastPrinted>
  <dcterms:created xsi:type="dcterms:W3CDTF">2005-09-11T13:17:35Z</dcterms:created>
  <dcterms:modified xsi:type="dcterms:W3CDTF">2017-03-09T07:45:56Z</dcterms:modified>
</cp:coreProperties>
</file>