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1"/>
  </p:notesMasterIdLst>
  <p:sldIdLst>
    <p:sldId id="771" r:id="rId2"/>
    <p:sldId id="772" r:id="rId3"/>
    <p:sldId id="773" r:id="rId4"/>
    <p:sldId id="774" r:id="rId5"/>
    <p:sldId id="775" r:id="rId6"/>
    <p:sldId id="782" r:id="rId7"/>
    <p:sldId id="783" r:id="rId8"/>
    <p:sldId id="784" r:id="rId9"/>
    <p:sldId id="785" r:id="rId10"/>
    <p:sldId id="786" r:id="rId11"/>
    <p:sldId id="790" r:id="rId12"/>
    <p:sldId id="791" r:id="rId13"/>
    <p:sldId id="792" r:id="rId14"/>
    <p:sldId id="793" r:id="rId15"/>
    <p:sldId id="788" r:id="rId16"/>
    <p:sldId id="789" r:id="rId17"/>
    <p:sldId id="794" r:id="rId18"/>
    <p:sldId id="795" r:id="rId19"/>
    <p:sldId id="538" r:id="rId20"/>
    <p:sldId id="539" r:id="rId21"/>
    <p:sldId id="540" r:id="rId22"/>
    <p:sldId id="541" r:id="rId23"/>
    <p:sldId id="542" r:id="rId24"/>
    <p:sldId id="543" r:id="rId25"/>
    <p:sldId id="737" r:id="rId26"/>
    <p:sldId id="740" r:id="rId27"/>
    <p:sldId id="776" r:id="rId28"/>
    <p:sldId id="777" r:id="rId29"/>
    <p:sldId id="78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C61E5-4825-4E3B-8F27-D678E1CB0AC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698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3331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329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331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566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3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142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8995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3672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268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95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C61E5-4825-4E3B-8F27-D678E1CB0AC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343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247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5380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2901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1147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5890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8882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2000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4893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4893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224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127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09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35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854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781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315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1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二、我的夢想</a:t>
            </a:r>
          </a:p>
        </p:txBody>
      </p:sp>
    </p:spTree>
    <p:extLst>
      <p:ext uri="{BB962C8B-B14F-4D97-AF65-F5344CB8AC3E}">
        <p14:creationId xmlns:p14="http://schemas.microsoft.com/office/powerpoint/2010/main" val="18219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576" y="1555750"/>
            <a:ext cx="273630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飾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粉飾太平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51920" y="1555750"/>
            <a:ext cx="468089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餘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心有餘悸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餘音繞樑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綽</a:t>
            </a:r>
            <a:r>
              <a:rPr lang="zh-TW" altLang="en-US" sz="6000" b="1" dirty="0">
                <a:solidFill>
                  <a:srgbClr val="0000FF"/>
                </a:solidFill>
              </a:rPr>
              <a:t>綽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有餘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46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1680" y="1555750"/>
            <a:ext cx="273630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叮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叮叮咚咚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796136" y="1555750"/>
            <a:ext cx="273667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憤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不憤不啟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1680" y="1555750"/>
            <a:ext cx="273630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螢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腐草化螢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88024" y="1555750"/>
            <a:ext cx="3744789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銘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銘謝惠顧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刻骨銘心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3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991475" y="692696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580112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純樸真實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482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天無絕人之路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驚訝不已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35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烈日當空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臭味混雜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32727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得來不易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5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瀏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、劉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覽、鑒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純、鈍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垃、粒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、位、泣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圾、級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、汲、吸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貧、貪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債、嘖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憤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05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增、噌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叮、盯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、町、釘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媳、熄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銘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、名、酩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444208" y="620688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螢、營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、瑩、縈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6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128" y="584684"/>
            <a:ext cx="1489783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京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北京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、京城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940933" y="577086"/>
            <a:ext cx="201622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鯨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鯨魚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瀏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49188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85874" y="90805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48064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覽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753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652120" y="620688"/>
            <a:ext cx="309634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譜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臉譜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、族譜、樂譜、食譜、離譜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987824" y="62068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普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普遍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、普通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692696"/>
            <a:ext cx="230425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攤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攤販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、攤開、攤牌、一攤水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19872" y="69269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灘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海灘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、沙灘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69269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癱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癱瘓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、癱軟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224" y="649094"/>
            <a:ext cx="2376264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販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販夫走卒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、小販、販賣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076056" y="584684"/>
            <a:ext cx="17148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飯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茶餘飯後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、飯菜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75952" y="631105"/>
            <a:ext cx="17148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叛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叛逆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、背叛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0767" y="649094"/>
            <a:ext cx="17148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版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出版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、版本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61012" y="584684"/>
            <a:ext cx="17148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板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木板</a:t>
            </a:r>
            <a:r>
              <a:rPr lang="zh-TW" altLang="en-US" sz="6000" b="1" kern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、平板、呆板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584684"/>
            <a:ext cx="151216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垃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垃圾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932040" y="620688"/>
            <a:ext cx="136815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粒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米粒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/>
              </a:rPr>
              <a:t>、顆粒</a:t>
            </a:r>
            <a:endParaRPr lang="zh-TW" altLang="en-US" sz="6000" b="1" kern="0" dirty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43808" y="620688"/>
            <a:ext cx="136815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位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位置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/>
              </a:rPr>
              <a:t>、方位</a:t>
            </a:r>
            <a:endParaRPr lang="zh-TW" altLang="en-US" sz="6000" b="1" kern="0" dirty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620688"/>
            <a:ext cx="194421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泣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哭泣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/>
              </a:rPr>
              <a:t>、泣不成聲</a:t>
            </a:r>
            <a:endParaRPr lang="zh-TW" altLang="en-US" sz="6000" b="1" kern="0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76256" y="617921"/>
            <a:ext cx="180020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圾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垃圾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220072" y="617921"/>
            <a:ext cx="165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級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班級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、階級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131840" y="617921"/>
            <a:ext cx="180020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汲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汲水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、汲取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59632" y="620688"/>
            <a:ext cx="180020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吸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呼吸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、吸收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076056" y="669876"/>
            <a:ext cx="316835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債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債務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、欠債、舉債、人情債、負債累累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619672" y="620688"/>
            <a:ext cx="244827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嘖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嘖嘖稱奇</a:t>
            </a:r>
          </a:p>
        </p:txBody>
      </p:sp>
    </p:spTree>
    <p:extLst>
      <p:ext uri="{BB962C8B-B14F-4D97-AF65-F5344CB8AC3E}">
        <p14:creationId xmlns:p14="http://schemas.microsoft.com/office/powerpoint/2010/main" val="22739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669876"/>
            <a:ext cx="2160240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滯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滯銷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、滯留、停滯、停滯不前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63888" y="669876"/>
            <a:ext cx="197186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帶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帶開、領帶</a:t>
            </a:r>
          </a:p>
        </p:txBody>
      </p:sp>
    </p:spTree>
    <p:extLst>
      <p:ext uri="{BB962C8B-B14F-4D97-AF65-F5344CB8AC3E}">
        <p14:creationId xmlns:p14="http://schemas.microsoft.com/office/powerpoint/2010/main" val="21999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444208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叮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叮囑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、叮嚀、叮咬、叮叮咚咚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9992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盯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緊迫盯人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、盯哨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51720" y="620688"/>
            <a:ext cx="233190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町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西門町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、馬場町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620688"/>
            <a:ext cx="165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釘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釘子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、鐵釘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985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  <p:bldP spid="6" grpId="0" build="p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444208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媳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媳婦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、婆媳、童養媳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9992" y="692696"/>
            <a:ext cx="187220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熄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熄滅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、熄燈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51720" y="620688"/>
            <a:ext cx="233190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息</a:t>
            </a:r>
            <a:r>
              <a:rPr lang="en-US" altLang="zh-TW" sz="6000" b="1" kern="0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休息</a:t>
            </a:r>
            <a:r>
              <a:rPr lang="zh-TW" altLang="en-US" sz="6000" b="1" kern="0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、奄奄一息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985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臭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51920" y="836712"/>
            <a:ext cx="194461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臭氣沖天、臭汗味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67744" y="917108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乳臭未乾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9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4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9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092280" y="874711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686732" y="87471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31135" y="912545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2838" y="872856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083410" y="897814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8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092280" y="874711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686732" y="87471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7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1331641" y="1268413"/>
            <a:ext cx="4896122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覽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博覽群書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一覽無遺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477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211960" y="1624013"/>
            <a:ext cx="388905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純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純屬虛構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爐火純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青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3568" y="1624013"/>
            <a:ext cx="367307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貧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安貧樂道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4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03647" y="1555750"/>
            <a:ext cx="288032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觸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觸類旁通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32040" y="1555750"/>
            <a:ext cx="360077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混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混水摸魚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魚目混珠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4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3956</TotalTime>
  <Words>388</Words>
  <Application>Microsoft Office PowerPoint</Application>
  <PresentationFormat>如螢幕大小 (4:3)</PresentationFormat>
  <Paragraphs>136</Paragraphs>
  <Slides>29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4" baseType="lpstr">
      <vt:lpstr>新細明體</vt:lpstr>
      <vt:lpstr>Calibri</vt:lpstr>
      <vt:lpstr>Times New Roman</vt:lpstr>
      <vt:lpstr>Wingdings</vt:lpstr>
      <vt:lpstr>gwall</vt:lpstr>
      <vt:lpstr>二、我的夢想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919</cp:revision>
  <cp:lastPrinted>1601-01-01T00:00:00Z</cp:lastPrinted>
  <dcterms:created xsi:type="dcterms:W3CDTF">2005-09-11T13:17:35Z</dcterms:created>
  <dcterms:modified xsi:type="dcterms:W3CDTF">2017-02-21T09:19:28Z</dcterms:modified>
</cp:coreProperties>
</file>