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2"/>
  </p:notesMasterIdLst>
  <p:sldIdLst>
    <p:sldId id="690" r:id="rId2"/>
    <p:sldId id="695" r:id="rId3"/>
    <p:sldId id="696" r:id="rId4"/>
    <p:sldId id="697" r:id="rId5"/>
    <p:sldId id="698" r:id="rId6"/>
    <p:sldId id="699" r:id="rId7"/>
    <p:sldId id="701" r:id="rId8"/>
    <p:sldId id="702" r:id="rId9"/>
    <p:sldId id="703" r:id="rId10"/>
    <p:sldId id="700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6" autoAdjust="0"/>
    <p:restoredTop sz="94516" autoAdjust="0"/>
  </p:normalViewPr>
  <p:slideViewPr>
    <p:cSldViewPr>
      <p:cViewPr varScale="1">
        <p:scale>
          <a:sx n="74" d="100"/>
          <a:sy n="74" d="100"/>
        </p:scale>
        <p:origin x="4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8D72E0-72CF-4B17-ABD6-2D46657CAC71}" type="datetimeFigureOut">
              <a:rPr lang="zh-TW" altLang="en-US" smtClean="0"/>
              <a:pPr/>
              <a:t>2016/9/6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12B46-7ED9-4575-9DF9-CDF45589ACA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5899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48790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A2AF4-7B1C-4E84-80C5-4EDFBBC22B11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892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A2AF4-7B1C-4E84-80C5-4EDFBBC22B11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1450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8617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1151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16255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A2AF4-7B1C-4E84-80C5-4EDFBBC22B11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30388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51DD2-C901-4CD5-83A3-983CC350637B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42665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51DD2-C901-4CD5-83A3-983CC350637B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30079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51DD2-C901-4CD5-83A3-983CC350637B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9448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一、名人記趣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多音字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59563" y="836613"/>
            <a:ext cx="1152525" cy="532923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應</a:t>
            </a: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4932363" y="836613"/>
            <a:ext cx="115252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應邀</a:t>
            </a:r>
            <a:r>
              <a:rPr lang="zh-TW" altLang="en-US" sz="60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、隨機應變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3203575" y="836613"/>
            <a:ext cx="115252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應該</a:t>
            </a:r>
            <a:r>
              <a:rPr lang="zh-TW" altLang="en-US" sz="6000" b="1">
                <a:solidFill>
                  <a:srgbClr val="0000FF"/>
                </a:solidFill>
                <a:latin typeface="新細明體" panose="02020500000000000000" pitchFamily="18" charset="-120"/>
              </a:rPr>
              <a:t>、應當</a:t>
            </a:r>
            <a:endParaRPr lang="zh-TW" altLang="en-US" sz="6000" b="1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21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2669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生字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59563" y="836613"/>
            <a:ext cx="1152525" cy="532923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0000FF"/>
                </a:solidFill>
                <a:effectLst/>
              </a:rPr>
              <a:t>簽</a:t>
            </a: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4932363" y="836613"/>
            <a:ext cx="115252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邀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3203575" y="836613"/>
            <a:ext cx="115252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講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47813" y="873125"/>
            <a:ext cx="1152525" cy="532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傻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93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26695" grpId="0" build="p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72225" y="8747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羞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32363" y="884238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辱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348038" y="836613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糊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92275" y="8366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繼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801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10" grpId="0" build="p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72225" y="8747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續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32363" y="884238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陌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348038" y="836613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遺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92275" y="8366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憾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868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10" grpId="0" build="p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72225" y="8747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銷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32363" y="884238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懸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275856" y="908720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標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475656" y="908720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符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91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4" grpId="0" build="p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991475" y="692150"/>
            <a:ext cx="1152525" cy="56896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找出課文中的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四字詞語</a:t>
            </a:r>
          </a:p>
        </p:txBody>
      </p:sp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6513151" y="1484313"/>
            <a:ext cx="12255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神態自若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15107" y="1484313"/>
            <a:ext cx="1225550" cy="482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標點符號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693431" y="1472335"/>
            <a:ext cx="12255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口若懸河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294641" y="1472335"/>
            <a:ext cx="12255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高談闊論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932040" y="1484784"/>
            <a:ext cx="12255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銷售一空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180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4" grpId="0" autoUpdateAnimBg="0"/>
      <p:bldP spid="622596" grpId="0"/>
      <p:bldP spid="4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812088" y="1196975"/>
            <a:ext cx="11525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生字延伸詞語</a:t>
            </a:r>
            <a:endParaRPr lang="zh-TW" altLang="en-US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860032" y="1546559"/>
            <a:ext cx="2376487" cy="3168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講</a:t>
            </a:r>
            <a:endParaRPr lang="en-US" altLang="zh-TW" sz="6000" b="1" dirty="0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講信修睦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042988" y="1557338"/>
            <a:ext cx="2376487" cy="31686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  <a:defRPr/>
            </a:pPr>
            <a:r>
              <a:rPr lang="zh-TW" altLang="en-US" sz="6000" b="1" kern="0" dirty="0" smtClean="0">
                <a:solidFill>
                  <a:srgbClr val="FF0000"/>
                </a:solidFill>
                <a:latin typeface="+mn-lt"/>
                <a:ea typeface="+mn-ea"/>
              </a:rPr>
              <a:t>辱</a:t>
            </a:r>
            <a:endParaRPr lang="en-US" altLang="zh-TW" sz="6000" b="1" kern="0" dirty="0">
              <a:solidFill>
                <a:srgbClr val="FF0000"/>
              </a:solidFill>
              <a:latin typeface="+mn-lt"/>
              <a:ea typeface="+mn-ea"/>
            </a:endParaRPr>
          </a:p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  <a:defRPr/>
            </a:pPr>
            <a:r>
              <a:rPr lang="zh-TW" altLang="en-US" sz="6000" b="1" kern="0" dirty="0" smtClean="0">
                <a:solidFill>
                  <a:srgbClr val="0000FF"/>
                </a:solidFill>
                <a:latin typeface="+mn-lt"/>
                <a:ea typeface="+mn-ea"/>
              </a:rPr>
              <a:t>忍辱負重</a:t>
            </a:r>
            <a:endParaRPr lang="zh-TW" altLang="en-US" sz="6000" b="1" kern="0" dirty="0">
              <a:solidFill>
                <a:srgbClr val="0000FF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18861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0" grpId="0" autoUpdateAnimBg="0"/>
      <p:bldP spid="621571" grpId="0" build="p"/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860032" y="1546559"/>
            <a:ext cx="2376487" cy="3168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繼</a:t>
            </a:r>
            <a:endParaRPr lang="en-US" altLang="zh-TW" sz="6000" b="1" dirty="0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前仆後繼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042988" y="1557338"/>
            <a:ext cx="2376487" cy="31686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  <a:defRPr/>
            </a:pPr>
            <a:r>
              <a:rPr lang="zh-TW" altLang="en-US" sz="6000" b="1" kern="0" dirty="0" smtClean="0">
                <a:solidFill>
                  <a:srgbClr val="FF0000"/>
                </a:solidFill>
                <a:latin typeface="+mn-lt"/>
                <a:ea typeface="+mn-ea"/>
              </a:rPr>
              <a:t>遺</a:t>
            </a:r>
            <a:endParaRPr lang="en-US" altLang="zh-TW" sz="6000" b="1" kern="0" dirty="0">
              <a:solidFill>
                <a:srgbClr val="FF0000"/>
              </a:solidFill>
              <a:latin typeface="+mn-lt"/>
              <a:ea typeface="+mn-ea"/>
            </a:endParaRPr>
          </a:p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  <a:defRPr/>
            </a:pPr>
            <a:r>
              <a:rPr lang="zh-TW" altLang="en-US" sz="6000" b="1" kern="0" dirty="0" smtClean="0">
                <a:solidFill>
                  <a:srgbClr val="0000FF"/>
                </a:solidFill>
                <a:latin typeface="+mn-lt"/>
                <a:ea typeface="+mn-ea"/>
              </a:rPr>
              <a:t>不遺餘力</a:t>
            </a:r>
            <a:endParaRPr lang="zh-TW" altLang="en-US" sz="6000" b="1" kern="0" dirty="0">
              <a:solidFill>
                <a:srgbClr val="0000FF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21383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860032" y="1546559"/>
            <a:ext cx="2376487" cy="3168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標</a:t>
            </a:r>
            <a:endParaRPr lang="en-US" altLang="zh-TW" sz="6000" b="1" dirty="0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標新立異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042988" y="1557338"/>
            <a:ext cx="2376487" cy="31686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  <a:defRPr/>
            </a:pPr>
            <a:r>
              <a:rPr lang="zh-TW" altLang="en-US" sz="6000" b="1" kern="0" dirty="0" smtClean="0">
                <a:solidFill>
                  <a:srgbClr val="FF0000"/>
                </a:solidFill>
                <a:latin typeface="+mn-lt"/>
                <a:ea typeface="+mn-ea"/>
              </a:rPr>
              <a:t>符</a:t>
            </a:r>
            <a:endParaRPr lang="en-US" altLang="zh-TW" sz="6000" b="1" kern="0" dirty="0">
              <a:solidFill>
                <a:srgbClr val="FF0000"/>
              </a:solidFill>
              <a:latin typeface="+mn-lt"/>
              <a:ea typeface="+mn-ea"/>
            </a:endParaRPr>
          </a:p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  <a:defRPr/>
            </a:pPr>
            <a:r>
              <a:rPr lang="zh-TW" altLang="en-US" sz="6000" b="1" kern="0" smtClean="0">
                <a:solidFill>
                  <a:srgbClr val="0000FF"/>
                </a:solidFill>
                <a:latin typeface="+mn-lt"/>
                <a:ea typeface="+mn-ea"/>
              </a:rPr>
              <a:t>名實相符</a:t>
            </a:r>
            <a:endParaRPr lang="zh-TW" altLang="en-US" sz="6000" b="1" kern="0" dirty="0">
              <a:solidFill>
                <a:srgbClr val="0000FF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63324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5" grpId="0" build="p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3725</TotalTime>
  <Words>75</Words>
  <Application>Microsoft Office PowerPoint</Application>
  <PresentationFormat>如螢幕大小 (4:3)</PresentationFormat>
  <Paragraphs>51</Paragraphs>
  <Slides>10</Slides>
  <Notes>10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5" baseType="lpstr">
      <vt:lpstr>新細明體</vt:lpstr>
      <vt:lpstr>Calibri</vt:lpstr>
      <vt:lpstr>Times New Roman</vt:lpstr>
      <vt:lpstr>Wingdings</vt:lpstr>
      <vt:lpstr>gwall</vt:lpstr>
      <vt:lpstr>一、名人記趣</vt:lpstr>
      <vt:lpstr>本課的生字</vt:lpstr>
      <vt:lpstr>PowerPoint 簡報</vt:lpstr>
      <vt:lpstr>PowerPoint 簡報</vt:lpstr>
      <vt:lpstr>PowerPoint 簡報</vt:lpstr>
      <vt:lpstr>找出課文中的四字詞語</vt:lpstr>
      <vt:lpstr>生字延伸詞語</vt:lpstr>
      <vt:lpstr>PowerPoint 簡報</vt:lpstr>
      <vt:lpstr>PowerPoint 簡報</vt:lpstr>
      <vt:lpstr>本課的多音字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820</cp:revision>
  <cp:lastPrinted>1601-01-01T00:00:00Z</cp:lastPrinted>
  <dcterms:created xsi:type="dcterms:W3CDTF">2005-09-11T13:17:35Z</dcterms:created>
  <dcterms:modified xsi:type="dcterms:W3CDTF">2016-09-06T08:24:21Z</dcterms:modified>
</cp:coreProperties>
</file>