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690" r:id="rId2"/>
    <p:sldId id="695" r:id="rId3"/>
    <p:sldId id="696" r:id="rId4"/>
    <p:sldId id="697" r:id="rId5"/>
    <p:sldId id="698" r:id="rId6"/>
    <p:sldId id="699" r:id="rId7"/>
    <p:sldId id="701" r:id="rId8"/>
    <p:sldId id="702" r:id="rId9"/>
    <p:sldId id="703" r:id="rId10"/>
    <p:sldId id="7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AF4-7B1C-4E84-80C5-4EDFBBC22B1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9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AF4-7B1C-4E84-80C5-4EDFBBC22B1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45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617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15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625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AF4-7B1C-4E84-80C5-4EDFBBC22B1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038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26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007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44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一、名人記趣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應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應邀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、隨機應變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應該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、應當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簽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6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5856" y="908720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908720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1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991475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6513151" y="1484313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神態自若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07" y="1484313"/>
            <a:ext cx="122555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標點符號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93431" y="1472335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口若懸河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94641" y="1472335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高談闊論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32040" y="1484784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銷售一空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1196975"/>
            <a:ext cx="11525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生字延伸詞語</a:t>
            </a:r>
            <a:endParaRPr lang="zh-TW" altLang="en-US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860032" y="1546559"/>
            <a:ext cx="237648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講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講信修睦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2376487" cy="316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辱</a:t>
            </a:r>
            <a:endParaRPr lang="en-US" altLang="zh-TW" sz="6000" b="1" kern="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忍辱負重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886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860032" y="1546559"/>
            <a:ext cx="237648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繼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前仆後繼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2376487" cy="316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遺</a:t>
            </a:r>
            <a:endParaRPr lang="en-US" altLang="zh-TW" sz="6000" b="1" kern="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不遺餘力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13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860032" y="1546559"/>
            <a:ext cx="237648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標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標新立異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2376487" cy="316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符</a:t>
            </a:r>
            <a:endParaRPr lang="en-US" altLang="zh-TW" sz="6000" b="1" kern="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  <a:defRPr/>
            </a:pPr>
            <a:r>
              <a:rPr lang="zh-TW" altLang="en-US" sz="6000" b="1" kern="0" smtClean="0">
                <a:solidFill>
                  <a:srgbClr val="0000FF"/>
                </a:solidFill>
                <a:latin typeface="+mn-lt"/>
                <a:ea typeface="+mn-ea"/>
              </a:rPr>
              <a:t>名實相符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33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5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3725</TotalTime>
  <Words>75</Words>
  <Application>Microsoft Office PowerPoint</Application>
  <PresentationFormat>如螢幕大小 (4:3)</PresentationFormat>
  <Paragraphs>51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Calibri</vt:lpstr>
      <vt:lpstr>Times New Roman</vt:lpstr>
      <vt:lpstr>Wingdings</vt:lpstr>
      <vt:lpstr>gwall</vt:lpstr>
      <vt:lpstr>一、名人記趣</vt:lpstr>
      <vt:lpstr>本課的生字</vt:lpstr>
      <vt:lpstr>PowerPoint 簡報</vt:lpstr>
      <vt:lpstr>PowerPoint 簡報</vt:lpstr>
      <vt:lpstr>PowerPoint 簡報</vt:lpstr>
      <vt:lpstr>找出課文中的四字詞語</vt:lpstr>
      <vt:lpstr>生字延伸詞語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820</cp:revision>
  <cp:lastPrinted>1601-01-01T00:00:00Z</cp:lastPrinted>
  <dcterms:created xsi:type="dcterms:W3CDTF">2005-09-11T13:17:35Z</dcterms:created>
  <dcterms:modified xsi:type="dcterms:W3CDTF">2016-09-06T08:24:21Z</dcterms:modified>
</cp:coreProperties>
</file>