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42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F516-1B37-422D-934E-1AB29384C4DC}" type="datetimeFigureOut">
              <a:rPr lang="zh-TW" altLang="en-US" smtClean="0"/>
              <a:t>2016/1/21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C3A6-76DA-444E-9423-E937035BC2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F516-1B37-422D-934E-1AB29384C4DC}" type="datetimeFigureOut">
              <a:rPr lang="zh-TW" altLang="en-US" smtClean="0"/>
              <a:t>2016/1/21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C3A6-76DA-444E-9423-E937035BC2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73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F516-1B37-422D-934E-1AB29384C4DC}" type="datetimeFigureOut">
              <a:rPr lang="zh-TW" altLang="en-US" smtClean="0"/>
              <a:t>2016/1/21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C3A6-76DA-444E-9423-E937035BC2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78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F516-1B37-422D-934E-1AB29384C4DC}" type="datetimeFigureOut">
              <a:rPr lang="zh-TW" altLang="en-US" smtClean="0"/>
              <a:t>2016/1/21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C3A6-76DA-444E-9423-E937035BC2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61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F516-1B37-422D-934E-1AB29384C4DC}" type="datetimeFigureOut">
              <a:rPr lang="zh-TW" altLang="en-US" smtClean="0"/>
              <a:t>2016/1/21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C3A6-76DA-444E-9423-E937035BC2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98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F516-1B37-422D-934E-1AB29384C4DC}" type="datetimeFigureOut">
              <a:rPr lang="zh-TW" altLang="en-US" smtClean="0"/>
              <a:t>2016/1/21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C3A6-76DA-444E-9423-E937035BC2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121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F516-1B37-422D-934E-1AB29384C4DC}" type="datetimeFigureOut">
              <a:rPr lang="zh-TW" altLang="en-US" smtClean="0"/>
              <a:t>2016/1/21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C3A6-76DA-444E-9423-E937035BC2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48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F516-1B37-422D-934E-1AB29384C4DC}" type="datetimeFigureOut">
              <a:rPr lang="zh-TW" altLang="en-US" smtClean="0"/>
              <a:t>2016/1/21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C3A6-76DA-444E-9423-E937035BC2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68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F516-1B37-422D-934E-1AB29384C4DC}" type="datetimeFigureOut">
              <a:rPr lang="zh-TW" altLang="en-US" smtClean="0"/>
              <a:t>2016/1/21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C3A6-76DA-444E-9423-E937035BC2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853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F516-1B37-422D-934E-1AB29384C4DC}" type="datetimeFigureOut">
              <a:rPr lang="zh-TW" altLang="en-US" smtClean="0"/>
              <a:t>2016/1/21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C3A6-76DA-444E-9423-E937035BC2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25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F516-1B37-422D-934E-1AB29384C4DC}" type="datetimeFigureOut">
              <a:rPr lang="zh-TW" altLang="en-US" smtClean="0"/>
              <a:t>2016/1/21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C3A6-76DA-444E-9423-E937035BC2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364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9F516-1B37-422D-934E-1AB29384C4DC}" type="datetimeFigureOut">
              <a:rPr lang="zh-TW" altLang="en-US" smtClean="0"/>
              <a:t>2016/1/21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EC3A6-76DA-444E-9423-E937035BC2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262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" y="1988840"/>
            <a:ext cx="7751147" cy="434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1484784"/>
            <a:ext cx="7772400" cy="1470025"/>
          </a:xfrm>
        </p:spPr>
        <p:txBody>
          <a:bodyPr>
            <a:noAutofit/>
          </a:bodyPr>
          <a:lstStyle/>
          <a:p>
            <a:r>
              <a:rPr lang="zh-TW" altLang="en-US" sz="88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一點</a:t>
            </a:r>
            <a:r>
              <a:rPr lang="zh-TW" altLang="en-US" sz="88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透視</a:t>
            </a:r>
            <a:r>
              <a:rPr lang="en-US" altLang="zh-TW" sz="88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/>
            </a:r>
            <a:br>
              <a:rPr lang="en-US" altLang="zh-TW" sz="88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</a:br>
            <a:endParaRPr lang="zh-TW" altLang="en-US" sz="88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0234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以鉛筆畫上暗線：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將紙張</a:t>
            </a:r>
            <a:r>
              <a:rPr lang="en-US" altLang="zh-TW" dirty="0" smtClean="0"/>
              <a:t>1/3</a:t>
            </a:r>
            <a:r>
              <a:rPr lang="zh-TW" altLang="en-US" dirty="0" smtClean="0"/>
              <a:t>處畫出視平線並 決定消失點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將畫紙兩端與消失點畫上暗線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grpSp>
        <p:nvGrpSpPr>
          <p:cNvPr id="24" name="群組 23"/>
          <p:cNvGrpSpPr/>
          <p:nvPr/>
        </p:nvGrpSpPr>
        <p:grpSpPr>
          <a:xfrm>
            <a:off x="971600" y="2420888"/>
            <a:ext cx="6818833" cy="3833854"/>
            <a:chOff x="971600" y="2420888"/>
            <a:chExt cx="6818833" cy="3833854"/>
          </a:xfrm>
        </p:grpSpPr>
        <p:pic>
          <p:nvPicPr>
            <p:cNvPr id="10242" name="Picture 2" descr="C:\Users\user\Desktop\DSC_728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420888"/>
              <a:ext cx="6818833" cy="3833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直線接點 5"/>
            <p:cNvCxnSpPr/>
            <p:nvPr/>
          </p:nvCxnSpPr>
          <p:spPr>
            <a:xfrm>
              <a:off x="1572704" y="3760460"/>
              <a:ext cx="56166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4164992" y="3760460"/>
              <a:ext cx="3312368" cy="24657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flipV="1">
              <a:off x="1500696" y="3760460"/>
              <a:ext cx="2664296" cy="24657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4164992" y="3760460"/>
              <a:ext cx="3143312" cy="11087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flipH="1">
              <a:off x="1572704" y="3760460"/>
              <a:ext cx="2592288" cy="11087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177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以油性原子筆及尺畫上樹枝與樹幹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用原子筆沿者鉛筆的暗線，用尺畫上樹枝與樹幹，樹枝與樹幹都是細長型的三角形，越錯綜複雜，效果越好</a:t>
            </a:r>
            <a:endParaRPr lang="zh-TW" altLang="en-US" dirty="0"/>
          </a:p>
        </p:txBody>
      </p:sp>
      <p:pic>
        <p:nvPicPr>
          <p:cNvPr id="11266" name="Picture 2" descr="C:\Users\user\Desktop\DSC_72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5728092" cy="322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326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</a:t>
            </a:r>
            <a:r>
              <a:rPr lang="zh-TW" altLang="en-US" dirty="0" smtClean="0"/>
              <a:t>以色鉛筆或蠟筆畫上地面的紋路</a:t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836712"/>
            <a:ext cx="8229600" cy="4669979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有以下幾種紋路可供參考，越靠近消失點越密集，越靠近紙的底端越寬鬆</a:t>
            </a:r>
            <a:endParaRPr lang="zh-TW" altLang="en-US" dirty="0"/>
          </a:p>
        </p:txBody>
      </p:sp>
      <p:pic>
        <p:nvPicPr>
          <p:cNvPr id="7179" name="Picture 11" descr="C:\Users\user\Desktop\DSC_7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6112" y="1298649"/>
            <a:ext cx="5260355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59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完成囉</a:t>
            </a:r>
            <a:r>
              <a:rPr lang="en-US" altLang="zh-TW" dirty="0" smtClean="0"/>
              <a:t>!!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290" name="Picture 2" descr="C:\Users\user\Desktop\DSC_72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9" y="1340768"/>
            <a:ext cx="909313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0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3" y="476672"/>
            <a:ext cx="8961977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81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生活中常見的一點透視景象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71522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87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生活中常見的一點透視景象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268760"/>
            <a:ext cx="8128000" cy="54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74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利用一點透視完成的作品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42296"/>
            <a:ext cx="737209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78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1"/>
            <a:ext cx="756084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7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創作步驟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4000" dirty="0" smtClean="0"/>
              <a:t>1.</a:t>
            </a:r>
            <a:r>
              <a:rPr lang="zh-TW" altLang="en-US" sz="4000" dirty="0" smtClean="0"/>
              <a:t>先以水彩渲染底色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en-US" altLang="zh-TW" sz="4000" dirty="0" smtClean="0"/>
              <a:t>2.</a:t>
            </a:r>
            <a:r>
              <a:rPr lang="zh-TW" altLang="en-US" sz="4000" dirty="0" smtClean="0"/>
              <a:t>製造雪花的感覺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en-US" altLang="zh-TW" sz="4000" dirty="0" smtClean="0"/>
              <a:t>3.</a:t>
            </a:r>
            <a:r>
              <a:rPr lang="zh-TW" altLang="en-US" sz="4000" dirty="0" smtClean="0"/>
              <a:t>以鉛筆畫上暗線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en-US" altLang="zh-TW" sz="4000" dirty="0" smtClean="0"/>
              <a:t>4.</a:t>
            </a:r>
            <a:r>
              <a:rPr lang="zh-TW" altLang="en-US" sz="4000" dirty="0" smtClean="0"/>
              <a:t>以油性原子筆及尺畫上樹枝與樹幹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en-US" altLang="zh-TW" sz="4000" dirty="0"/>
              <a:t>5</a:t>
            </a:r>
            <a:r>
              <a:rPr lang="en-US" altLang="zh-TW" sz="4000" dirty="0" smtClean="0"/>
              <a:t>.</a:t>
            </a:r>
            <a:r>
              <a:rPr lang="zh-TW" altLang="en-US" sz="4000" dirty="0" smtClean="0"/>
              <a:t>以色鉛筆或蠟筆畫上地面的紋路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717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altLang="zh-TW" dirty="0" smtClean="0"/>
              <a:t>1.</a:t>
            </a:r>
            <a:r>
              <a:rPr lang="zh-TW" altLang="en-US" dirty="0" smtClean="0"/>
              <a:t>先以水彩渲染底色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將紙全部</a:t>
            </a:r>
            <a:r>
              <a:rPr lang="zh-TW" altLang="en-US" dirty="0" smtClean="0"/>
              <a:t>塗濕，趁紙未乾，用喜歡的顏色，以</a:t>
            </a:r>
            <a:r>
              <a:rPr lang="zh-TW" altLang="en-US" dirty="0" smtClean="0">
                <a:solidFill>
                  <a:srgbClr val="FF0000"/>
                </a:solidFill>
              </a:rPr>
              <a:t>同一個方向</a:t>
            </a:r>
            <a:r>
              <a:rPr lang="zh-TW" altLang="en-US" dirty="0" smtClean="0"/>
              <a:t>進行渲染。</a:t>
            </a:r>
            <a:endParaRPr lang="zh-TW" altLang="en-US" dirty="0"/>
          </a:p>
        </p:txBody>
      </p:sp>
      <p:pic>
        <p:nvPicPr>
          <p:cNvPr id="8194" name="Picture 2" descr="C:\Users\user\Desktop\DSC_72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4824536" cy="27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DSC_72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93197"/>
            <a:ext cx="4790418" cy="269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86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製造雪花的感覺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決定哪個顏色是天空的顏色，在紙未乾時，撒下一點</a:t>
            </a:r>
            <a:r>
              <a:rPr lang="zh-TW" altLang="en-US" dirty="0" smtClean="0">
                <a:solidFill>
                  <a:srgbClr val="FF0000"/>
                </a:solidFill>
              </a:rPr>
              <a:t>鹽巴</a:t>
            </a:r>
            <a:r>
              <a:rPr lang="zh-TW" altLang="en-US" dirty="0" smtClean="0"/>
              <a:t>，靜待鹽巴溶化後，會有什麼變化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9218" name="Picture 2" descr="C:\Users\user\Desktop\DSC_7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770" y="2204864"/>
            <a:ext cx="3232182" cy="181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DSC_7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78218"/>
            <a:ext cx="6480720" cy="364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41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256</Words>
  <Application>Microsoft Office PowerPoint</Application>
  <PresentationFormat>如螢幕大小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一點透視 </vt:lpstr>
      <vt:lpstr>PowerPoint 簡報</vt:lpstr>
      <vt:lpstr>生活中常見的一點透視景象</vt:lpstr>
      <vt:lpstr>生活中常見的一點透視景象</vt:lpstr>
      <vt:lpstr>利用一點透視完成的作品</vt:lpstr>
      <vt:lpstr>PowerPoint 簡報</vt:lpstr>
      <vt:lpstr>創作步驟</vt:lpstr>
      <vt:lpstr>1.先以水彩渲染底色</vt:lpstr>
      <vt:lpstr>2.製造雪花的感覺 </vt:lpstr>
      <vt:lpstr>3.以鉛筆畫上暗線： </vt:lpstr>
      <vt:lpstr>4.以油性原子筆及尺畫上樹枝與樹幹 </vt:lpstr>
      <vt:lpstr>5.以色鉛筆或蠟筆畫上地面的紋路 </vt:lpstr>
      <vt:lpstr>完成囉!!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一點透視</dc:title>
  <dc:creator>user</dc:creator>
  <cp:lastModifiedBy>user</cp:lastModifiedBy>
  <cp:revision>5</cp:revision>
  <dcterms:created xsi:type="dcterms:W3CDTF">2016-01-21T03:08:47Z</dcterms:created>
  <dcterms:modified xsi:type="dcterms:W3CDTF">2016-01-21T06:02:20Z</dcterms:modified>
</cp:coreProperties>
</file>