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26" r:id="rId3"/>
    <p:sldId id="445" r:id="rId4"/>
    <p:sldId id="446" r:id="rId5"/>
    <p:sldId id="447" r:id="rId6"/>
    <p:sldId id="448" r:id="rId7"/>
    <p:sldId id="449" r:id="rId8"/>
    <p:sldId id="427" r:id="rId9"/>
    <p:sldId id="450" r:id="rId10"/>
    <p:sldId id="430" r:id="rId11"/>
    <p:sldId id="454" r:id="rId12"/>
    <p:sldId id="453" r:id="rId13"/>
    <p:sldId id="451" r:id="rId14"/>
    <p:sldId id="452" r:id="rId15"/>
    <p:sldId id="459" r:id="rId16"/>
    <p:sldId id="457" r:id="rId17"/>
    <p:sldId id="458" r:id="rId18"/>
    <p:sldId id="455" r:id="rId19"/>
    <p:sldId id="456" r:id="rId20"/>
    <p:sldId id="460" r:id="rId21"/>
    <p:sldId id="461" r:id="rId22"/>
    <p:sldId id="462" r:id="rId23"/>
    <p:sldId id="463" r:id="rId24"/>
    <p:sldId id="464" r:id="rId25"/>
    <p:sldId id="465" r:id="rId26"/>
    <p:sldId id="466" r:id="rId27"/>
    <p:sldId id="467" r:id="rId28"/>
    <p:sldId id="468" r:id="rId29"/>
    <p:sldId id="43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205C-2F6E-4281-90BC-1C6BCC445A9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119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16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864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205C-2F6E-4281-90BC-1C6BCC445A9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725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460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508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507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401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721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39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667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158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8249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74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760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5894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2765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984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2162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8646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44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09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53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178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755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514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205C-2F6E-4281-90BC-1C6BCC445A9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57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205C-2F6E-4281-90BC-1C6BCC445A9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20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1-2</a:t>
            </a:r>
            <a:br>
              <a:rPr lang="en-US" altLang="zh-TW" dirty="0" smtClean="0"/>
            </a:br>
            <a:r>
              <a:rPr lang="zh-TW" altLang="en-US" dirty="0" smtClean="0"/>
              <a:t>認識公畝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/>
              <a:t>公頃和平方公里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公畝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186766" cy="92356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一公畝相當於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　　　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平方公尺。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27584" y="3140968"/>
                <a:ext cx="748883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40968"/>
                <a:ext cx="7488832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3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平方公尺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7487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765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平方公尺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7487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23528" y="5272576"/>
                <a:ext cx="8712968" cy="7487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0.964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平方公尺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72576"/>
                <a:ext cx="8712968" cy="74871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70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公畝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6900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公畝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7487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公畝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74871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23528" y="5272576"/>
                <a:ext cx="8712968" cy="7487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34560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公畝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平方公尺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272576"/>
                <a:ext cx="8712968" cy="74871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2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186766" cy="92356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一公頃相當於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　　　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平方公尺。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27584" y="3140968"/>
                <a:ext cx="799288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40968"/>
                <a:ext cx="7992888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68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75897" y="3212976"/>
                <a:ext cx="669674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97" y="3212976"/>
                <a:ext cx="6696744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323528" y="1916832"/>
                <a:ext cx="705678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916832"/>
                <a:ext cx="7056784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公畝與公頃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的換算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07504" y="4293096"/>
                <a:ext cx="892899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平方公尺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293096"/>
                <a:ext cx="8928992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30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25446" y="2025178"/>
                <a:ext cx="849694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46" y="2025178"/>
                <a:ext cx="8496944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79512" y="3356992"/>
                <a:ext cx="878497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56992"/>
                <a:ext cx="878497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-108520" y="4581128"/>
                <a:ext cx="896448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40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4581128"/>
                <a:ext cx="8964488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55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51520" y="1818470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8470"/>
                <a:ext cx="6624736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491880" y="2655181"/>
                <a:ext cx="576064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公頃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      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   </m:t>
                    </m:r>
                  </m:oMath>
                </a14:m>
                <a:r>
                  <a:rPr lang="zh-TW" altLang="en-US" b="1" dirty="0" smtClean="0">
                    <a:latin typeface="華康隸書體W5" pitchFamily="65" charset="-120"/>
                    <a:ea typeface="華康隸書體W5" pitchFamily="65" charset="-120"/>
                  </a:rPr>
                  <a:t>   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655181"/>
                <a:ext cx="5760640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51520" y="4104457"/>
                <a:ext cx="836327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67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04457"/>
                <a:ext cx="8363272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655168" y="4941168"/>
                <a:ext cx="748883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168" y="4941168"/>
                <a:ext cx="7488832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5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51520" y="1818470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18470"/>
                <a:ext cx="6624736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491880" y="2655181"/>
                <a:ext cx="576064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公頃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(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       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公畝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   </m:t>
                    </m:r>
                  </m:oMath>
                </a14:m>
                <a:r>
                  <a:rPr lang="zh-TW" altLang="en-US" b="1" dirty="0" smtClean="0">
                    <a:latin typeface="華康隸書體W5" pitchFamily="65" charset="-120"/>
                    <a:ea typeface="華康隸書體W5" pitchFamily="65" charset="-120"/>
                  </a:rPr>
                  <a:t>   </a:t>
                </a: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655181"/>
                <a:ext cx="5760640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51520" y="4104457"/>
                <a:ext cx="836327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04457"/>
                <a:ext cx="8363272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655168" y="4941168"/>
                <a:ext cx="748883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168" y="4941168"/>
                <a:ext cx="7488832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00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244577" y="2754095"/>
                <a:ext cx="669674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77" y="2754095"/>
                <a:ext cx="6696744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07504" y="4237868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00000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237868"/>
                <a:ext cx="662473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25184" cy="1583903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平方公里與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公畝</a:t>
            </a:r>
            <a:r>
              <a:rPr lang="zh-TW" altLang="en-US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公頃</a:t>
            </a:r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的換算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-115463" y="2034015"/>
                <a:ext cx="705678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463" y="2034015"/>
                <a:ext cx="7056784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051720" y="5733256"/>
                <a:ext cx="295232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733256"/>
                <a:ext cx="2952328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267744" y="4928620"/>
                <a:ext cx="295232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10000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928620"/>
                <a:ext cx="2952328" cy="7200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64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431540" y="4006095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4006095"/>
                <a:ext cx="6624736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483768" y="5805264"/>
                <a:ext cx="388843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805264"/>
                <a:ext cx="3888432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627784" y="4842806"/>
                <a:ext cx="360040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842806"/>
                <a:ext cx="3600400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07504" y="1357548"/>
                <a:ext cx="475252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57548"/>
                <a:ext cx="4752528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267744" y="2852936"/>
                <a:ext cx="432048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1000000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852936"/>
                <a:ext cx="4320480" cy="7200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2267744" y="2048300"/>
                <a:ext cx="2952328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10000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048300"/>
                <a:ext cx="2952328" cy="7200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49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91968" y="3068960"/>
                <a:ext cx="557617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68" y="3068960"/>
                <a:ext cx="557617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88861" y="4005064"/>
                <a:ext cx="8748464" cy="840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61" y="4005064"/>
                <a:ext cx="8748464" cy="84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71479" y="5085184"/>
            <a:ext cx="8186766" cy="744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想一想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平方公尺有多大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66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-108520" y="1412776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1412776"/>
                <a:ext cx="6624736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447764" y="3001510"/>
                <a:ext cx="435648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3001510"/>
                <a:ext cx="4356484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591780" y="2254045"/>
                <a:ext cx="360040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80" y="2254045"/>
                <a:ext cx="3600400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-108520" y="4432554"/>
                <a:ext cx="662473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4432554"/>
                <a:ext cx="6624736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447764" y="6021288"/>
                <a:ext cx="4356484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764" y="6021288"/>
                <a:ext cx="4356484" cy="72008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2591780" y="5273823"/>
                <a:ext cx="360040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公畝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780" y="5273823"/>
                <a:ext cx="3600400" cy="7200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8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1" grpId="0"/>
      <p:bldP spid="13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25446" y="2025178"/>
                <a:ext cx="881105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46" y="2025178"/>
                <a:ext cx="8811050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79512" y="3356992"/>
                <a:ext cx="878497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公頃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356992"/>
                <a:ext cx="878497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25446" y="4553743"/>
                <a:ext cx="621876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50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46" y="4553743"/>
                <a:ext cx="6218762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79512" y="5733256"/>
                <a:ext cx="621876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6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頃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733256"/>
                <a:ext cx="6218762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029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8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11560" y="1808820"/>
                <a:ext cx="648072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9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08820"/>
                <a:ext cx="6480720" cy="7200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57200" y="3140968"/>
                <a:ext cx="6635080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40968"/>
                <a:ext cx="6635080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626127" y="4451800"/>
                <a:ext cx="621876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350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27" y="4451800"/>
                <a:ext cx="6218762" cy="7200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1560" y="5740053"/>
                <a:ext cx="6218762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84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畝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平方公里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740053"/>
                <a:ext cx="6218762" cy="7200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78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187220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張爺爺的果園有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公畝，王奶奶的茶園有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這兩塊地共有幾公頃幾公畝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相差幾公頃幾公畝？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187220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王爺爺的果園有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公畝，李奶奶的茶園是王爺爺果園的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倍大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則李奶奶的茶園面積是幾公頃幾公畝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187220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廖爺爺要將一塊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68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平方公尺的農地平分給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個孩子，則每個孩子可以分到的土地面積是幾平方公尺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2160240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有甲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乙兩塊土地，甲土地是邊長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120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公尺的正方形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乙土地是長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公尺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寬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公尺的長方形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兩塊土地的面積合計是幾公頃幾公畝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相差幾公頃幾公畝？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273630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林爺爺有一塊山坡地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他將其中的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公畝規劃為果園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剩下的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公頃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公畝進行造林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如果他要把所有山坡地都平分給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個孩子，則每個孩子可以分到的土地面積是幾平方公尺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2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186766" cy="216024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有一個長方形的公園，長是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公尺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寬是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公尺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則此公園的面積是多少公頃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平方公里是這個公園的幾倍？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回顧時刻</a:t>
            </a:r>
            <a:endParaRPr lang="zh-TW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186766" cy="106758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90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5.6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0.789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0.0036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平方公分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96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60000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62473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2988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6120680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66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91968" y="3068960"/>
                <a:ext cx="5576176" cy="720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里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68" y="3068960"/>
                <a:ext cx="5576176" cy="720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88861" y="4005064"/>
                <a:ext cx="8748464" cy="8403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公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61" y="4005064"/>
                <a:ext cx="8748464" cy="8403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71479" y="5085184"/>
            <a:ext cx="8186766" cy="744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想一想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平方公里有多大</a:t>
            </a:r>
            <a:r>
              <a:rPr lang="zh-TW" altLang="en-US" sz="36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96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5" grpId="0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3.5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612068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748883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0.9392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748883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0.00235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平方公里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尺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1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323528" y="2084380"/>
                <a:ext cx="792088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8000000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里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84380"/>
                <a:ext cx="7920880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39626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0000FF"/>
                </a:solidFill>
              </a:rPr>
              <a:t>複習一下</a:t>
            </a:r>
            <a:endParaRPr lang="en-US" dirty="0">
              <a:ln w="19050">
                <a:noFill/>
              </a:ln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23528" y="3112336"/>
                <a:ext cx="72728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288800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里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12336"/>
                <a:ext cx="72728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90000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平方公尺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平方公</m:t>
                    </m:r>
                    <m:r>
                      <a:rPr lang="zh-TW" alt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里 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92456"/>
                <a:ext cx="7560840" cy="10367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8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常見設施的面積大小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473" y="1556792"/>
            <a:ext cx="8186766" cy="521497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籃球場　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420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足球場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　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8250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中正紀念堂     →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15000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北市大附小　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20936.29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二二八紀念公園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71520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植物園         →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80000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大安森林公園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259293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關渡自然公園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550000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平方公尺</a:t>
            </a:r>
            <a:endParaRPr lang="zh-TW" altLang="zh-TW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19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98107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常見城市與國家的面積大小</a:t>
            </a:r>
            <a:endParaRPr lang="zh-TW" altLang="zh-TW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473" y="1556792"/>
            <a:ext cx="8186766" cy="521497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澳門　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30.5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香港　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1104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臺北市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271.8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新加坡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719.1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中華民國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36193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韓國  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100210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日本  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377962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美國     →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9834000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平方公里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624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</TotalTime>
  <Words>822</Words>
  <Application>Microsoft Office PowerPoint</Application>
  <PresentationFormat>如螢幕大小 (4:3)</PresentationFormat>
  <Paragraphs>152</Paragraphs>
  <Slides>29</Slides>
  <Notes>29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Engineering-PowerPoint-Template</vt:lpstr>
      <vt:lpstr>1-2 認識公畝、公頃和平方公里</vt:lpstr>
      <vt:lpstr>複習一下</vt:lpstr>
      <vt:lpstr>複習一下</vt:lpstr>
      <vt:lpstr>複習一下</vt:lpstr>
      <vt:lpstr>複習一下</vt:lpstr>
      <vt:lpstr>複習一下</vt:lpstr>
      <vt:lpstr>複習一下</vt:lpstr>
      <vt:lpstr>常見設施的面積大小</vt:lpstr>
      <vt:lpstr>常見城市與國家的面積大小</vt:lpstr>
      <vt:lpstr>公畝的定義</vt:lpstr>
      <vt:lpstr>Try Try See</vt:lpstr>
      <vt:lpstr>Try Try See</vt:lpstr>
      <vt:lpstr>公頃的定義</vt:lpstr>
      <vt:lpstr>公畝與公頃的換算</vt:lpstr>
      <vt:lpstr>Try Try See</vt:lpstr>
      <vt:lpstr>Try Try See</vt:lpstr>
      <vt:lpstr>Try Try See</vt:lpstr>
      <vt:lpstr>平方公里與 公畝、公頃的換算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回顧時刻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264</cp:revision>
  <dcterms:created xsi:type="dcterms:W3CDTF">2015-02-23T02:08:32Z</dcterms:created>
  <dcterms:modified xsi:type="dcterms:W3CDTF">2017-02-18T02:03:51Z</dcterms:modified>
</cp:coreProperties>
</file>