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8"/>
  </p:notesMasterIdLst>
  <p:sldIdLst>
    <p:sldId id="256" r:id="rId2"/>
    <p:sldId id="259" r:id="rId3"/>
    <p:sldId id="281" r:id="rId4"/>
    <p:sldId id="282" r:id="rId5"/>
    <p:sldId id="283" r:id="rId6"/>
    <p:sldId id="301" r:id="rId7"/>
    <p:sldId id="274" r:id="rId8"/>
    <p:sldId id="308" r:id="rId9"/>
    <p:sldId id="294" r:id="rId10"/>
    <p:sldId id="270" r:id="rId11"/>
    <p:sldId id="295" r:id="rId12"/>
    <p:sldId id="296" r:id="rId13"/>
    <p:sldId id="309" r:id="rId14"/>
    <p:sldId id="276" r:id="rId15"/>
    <p:sldId id="272" r:id="rId16"/>
    <p:sldId id="269" r:id="rId17"/>
    <p:sldId id="298" r:id="rId18"/>
    <p:sldId id="307" r:id="rId19"/>
    <p:sldId id="299" r:id="rId20"/>
    <p:sldId id="297" r:id="rId21"/>
    <p:sldId id="300" r:id="rId22"/>
    <p:sldId id="302" r:id="rId23"/>
    <p:sldId id="303" r:id="rId24"/>
    <p:sldId id="304" r:id="rId25"/>
    <p:sldId id="305" r:id="rId26"/>
    <p:sldId id="306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9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ABCC-270A-4711-9196-2A42673B7594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DBF53-F96A-4F05-AED4-44CAC60075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455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38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071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19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669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46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56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1379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7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437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66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4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329A-E973-4AFE-950A-E2EE8461B59C}" type="datetimeFigureOut">
              <a:rPr lang="zh-TW" altLang="en-US" smtClean="0"/>
              <a:t>2016/10/24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591EF-385D-4A22-9B63-BB47C316F9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482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3D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列印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寶貝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球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介壽國小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164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1" y="713996"/>
            <a:ext cx="8154538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96" y="427638"/>
            <a:ext cx="8125959" cy="595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467" y="1218122"/>
            <a:ext cx="4185733" cy="40987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4" y="1783675"/>
            <a:ext cx="4051228" cy="3408960"/>
          </a:xfrm>
          <a:prstGeom prst="rect">
            <a:avLst/>
          </a:prstGeom>
        </p:spPr>
      </p:pic>
      <p:cxnSp>
        <p:nvCxnSpPr>
          <p:cNvPr id="9" name="直線單箭頭接點 8"/>
          <p:cNvCxnSpPr/>
          <p:nvPr/>
        </p:nvCxnSpPr>
        <p:spPr>
          <a:xfrm>
            <a:off x="951963" y="3331544"/>
            <a:ext cx="23266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1821291" y="3488155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17mm</a:t>
            </a:r>
            <a:endParaRPr lang="zh-TW" altLang="en-US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3484605" y="3921211"/>
            <a:ext cx="2743200" cy="76611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66" y="1521384"/>
            <a:ext cx="8535635" cy="3855288"/>
          </a:xfrm>
        </p:spPr>
      </p:pic>
    </p:spTree>
    <p:extLst>
      <p:ext uri="{BB962C8B-B14F-4D97-AF65-F5344CB8AC3E}">
        <p14:creationId xmlns:p14="http://schemas.microsoft.com/office/powerpoint/2010/main" val="71803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8" y="2427934"/>
            <a:ext cx="7363968" cy="26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2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54" y="1393599"/>
            <a:ext cx="6639852" cy="4143953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962400" y="4860324"/>
            <a:ext cx="469557" cy="5189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69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93" y="1348676"/>
            <a:ext cx="6825870" cy="4357180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5692346" y="4967415"/>
            <a:ext cx="873211" cy="5766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747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391" y="1838103"/>
            <a:ext cx="5325218" cy="318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2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88" y="1876601"/>
            <a:ext cx="5390253" cy="375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7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8" y="1180821"/>
            <a:ext cx="8496669" cy="474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77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神奇寶貝</a:t>
            </a:r>
            <a:r>
              <a:rPr lang="en-US" altLang="zh-TW" dirty="0" smtClean="0"/>
              <a:t>-</a:t>
            </a:r>
            <a:r>
              <a:rPr lang="zh-TW" altLang="en-US" dirty="0" smtClean="0"/>
              <a:t>寶貝球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42" y="2146213"/>
            <a:ext cx="4006291" cy="373454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62" y="2146213"/>
            <a:ext cx="4104178" cy="372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6" y="1394427"/>
            <a:ext cx="8444625" cy="414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31392"/>
            <a:ext cx="8613911" cy="465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" y="987552"/>
            <a:ext cx="8709232" cy="513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3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624" y="687904"/>
            <a:ext cx="6986016" cy="5453995"/>
          </a:xfrm>
          <a:prstGeom prst="rect">
            <a:avLst/>
          </a:prstGeom>
        </p:spPr>
      </p:pic>
      <p:sp>
        <p:nvSpPr>
          <p:cNvPr id="5" name="圓角矩形 4"/>
          <p:cNvSpPr/>
          <p:nvPr/>
        </p:nvSpPr>
        <p:spPr>
          <a:xfrm>
            <a:off x="5327904" y="5250468"/>
            <a:ext cx="1414272" cy="79676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980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317" y="720044"/>
            <a:ext cx="4912931" cy="5687028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4450080" y="5408964"/>
            <a:ext cx="1408398" cy="8089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2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18" y="266258"/>
            <a:ext cx="4582164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58" y="1183044"/>
            <a:ext cx="5478514" cy="497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8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工具教學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51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應用功能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：旋轉、拉伸、倒角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8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寶貝球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0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918" y="266258"/>
            <a:ext cx="4582164" cy="632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686" y="653590"/>
            <a:ext cx="6620799" cy="5734850"/>
          </a:xfrm>
          <a:prstGeom prst="rect">
            <a:avLst/>
          </a:prstGeom>
        </p:spPr>
      </p:pic>
      <p:cxnSp>
        <p:nvCxnSpPr>
          <p:cNvPr id="6" name="直線單箭頭接點 5"/>
          <p:cNvCxnSpPr/>
          <p:nvPr/>
        </p:nvCxnSpPr>
        <p:spPr>
          <a:xfrm flipV="1">
            <a:off x="2372496" y="3344561"/>
            <a:ext cx="4423719" cy="1"/>
          </a:xfrm>
          <a:prstGeom prst="straightConnector1">
            <a:avLst/>
          </a:prstGeom>
          <a:ln w="3810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4190997" y="3697469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82</a:t>
            </a:r>
            <a:r>
              <a:rPr lang="en-US" altLang="zh-TW" dirty="0" smtClean="0"/>
              <a:t>mm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4230127" y="2887003"/>
            <a:ext cx="78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B050"/>
                </a:solidFill>
              </a:rPr>
              <a:t>78</a:t>
            </a:r>
            <a:r>
              <a:rPr lang="en-US" altLang="zh-TW" dirty="0" smtClean="0">
                <a:solidFill>
                  <a:srgbClr val="00B050"/>
                </a:solidFill>
              </a:rPr>
              <a:t>mm</a:t>
            </a:r>
            <a:endParaRPr lang="zh-TW" altLang="en-US" dirty="0">
              <a:solidFill>
                <a:srgbClr val="00B05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2245303" y="3521015"/>
            <a:ext cx="4649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88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52" y="350392"/>
            <a:ext cx="6317160" cy="6155413"/>
          </a:xfrm>
        </p:spPr>
      </p:pic>
    </p:spTree>
    <p:extLst>
      <p:ext uri="{BB962C8B-B14F-4D97-AF65-F5344CB8AC3E}">
        <p14:creationId xmlns:p14="http://schemas.microsoft.com/office/powerpoint/2010/main" val="1534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11" y="338200"/>
            <a:ext cx="5880833" cy="6270851"/>
          </a:xfrm>
        </p:spPr>
      </p:pic>
    </p:spTree>
    <p:extLst>
      <p:ext uri="{BB962C8B-B14F-4D97-AF65-F5344CB8AC3E}">
        <p14:creationId xmlns:p14="http://schemas.microsoft.com/office/powerpoint/2010/main" val="26076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</TotalTime>
  <Words>29</Words>
  <Application>Microsoft Office PowerPoint</Application>
  <PresentationFormat>如螢幕大小 (4:3)</PresentationFormat>
  <Paragraphs>9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3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3D列印-寶貝球</vt:lpstr>
      <vt:lpstr>神奇寶貝-寶貝球</vt:lpstr>
      <vt:lpstr>工具教學</vt:lpstr>
      <vt:lpstr>應用功能：旋轉、拉伸、倒角</vt:lpstr>
      <vt:lpstr>寶貝球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3D列印-巴大蝴</dc:title>
  <dc:creator>Hui-Ju</dc:creator>
  <cp:lastModifiedBy>Hui-Ju</cp:lastModifiedBy>
  <cp:revision>41</cp:revision>
  <dcterms:created xsi:type="dcterms:W3CDTF">2016-10-10T04:58:12Z</dcterms:created>
  <dcterms:modified xsi:type="dcterms:W3CDTF">2016-10-24T18:54:38Z</dcterms:modified>
</cp:coreProperties>
</file>