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2" r:id="rId4"/>
    <p:sldId id="263" r:id="rId5"/>
    <p:sldId id="276" r:id="rId6"/>
    <p:sldId id="277" r:id="rId7"/>
    <p:sldId id="278" r:id="rId8"/>
    <p:sldId id="258" r:id="rId9"/>
    <p:sldId id="259" r:id="rId10"/>
    <p:sldId id="271" r:id="rId11"/>
    <p:sldId id="264" r:id="rId12"/>
    <p:sldId id="274" r:id="rId13"/>
    <p:sldId id="273" r:id="rId14"/>
    <p:sldId id="279" r:id="rId15"/>
    <p:sldId id="265" r:id="rId16"/>
    <p:sldId id="272" r:id="rId17"/>
    <p:sldId id="260" r:id="rId18"/>
    <p:sldId id="261" r:id="rId19"/>
    <p:sldId id="275" r:id="rId20"/>
    <p:sldId id="269" r:id="rId21"/>
    <p:sldId id="270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2EDBD-1101-4B6C-8689-012679C2908D}" type="datetimeFigureOut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4C322-3CE6-4C7C-9B84-93E1B1F544D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1839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1CBDA-945C-4073-A902-7E67A1233FB1}" type="datetimeFigureOut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9BC72-9066-4569-8EAE-A9F712A0C5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7421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5" name="Rectangle 10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1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AA8EBAE-441F-42AA-8761-36D113753E03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9722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72384C-7F4B-47BF-AF36-36E861815FCE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63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5" name="Rectangle 10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1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fld id="{57718EFC-5EF5-466C-8AEB-6C09A34E41B4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875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783D02-A6E8-46AC-AD24-E3411A5579F4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01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1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15B73-93B6-4203-9C8F-84819DB24BA7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88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4F581E-802D-44FD-A812-10C8E4A05875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38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CB225E2-1620-4081-8C4E-F841CB54C23D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25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3D7C4-3597-4C89-8E4B-A6CB6AD15643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88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D09CE-86D6-4E4A-BD85-C2271D85387F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31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535A44-2EFF-4F42-AB52-051BBC96E197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31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6" name="Rectangle 10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7" name="Rectangle 11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8" name="Rectangle 12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fld id="{D4221484-04F3-42A3-9205-59ED33290896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fld id="{0B037241-7EE9-48E4-89D2-F5D2A5221DF7}" type="datetime1">
              <a:rPr lang="zh-TW" altLang="en-US" smtClean="0"/>
              <a:t>2017/3/19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ea typeface="新細明體" charset="-120"/>
              </a:defRPr>
            </a:lvl1pPr>
          </a:lstStyle>
          <a:p>
            <a:r>
              <a:rPr lang="zh-TW" altLang="en-US" smtClean="0"/>
              <a:t>資料參考 </a:t>
            </a:r>
            <a:r>
              <a:rPr lang="en-US" altLang="zh-TW" smtClean="0"/>
              <a:t>: http://coopermaa2nd.blogspot.tw/2011/05/arduino.html</a:t>
            </a:r>
            <a:endParaRPr lang="zh-TW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A19C9B-20FC-4670-84F3-984F4D2517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86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10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66709" y="2674085"/>
            <a:ext cx="73504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光線感應控制</a:t>
            </a:r>
            <a:r>
              <a:rPr lang="en-US" altLang="zh-TW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sz="6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燈</a:t>
            </a:r>
            <a:endParaRPr lang="zh-TW" altLang="en-US" sz="6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028536" y="4494362"/>
            <a:ext cx="377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輔仁大學電機系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莊畯崴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willy710326@gmail.com</a:t>
            </a:r>
          </a:p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王大衛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dwangboy@gmail.com</a:t>
            </a:r>
          </a:p>
          <a:p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陳弘軒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joseph81101@gmail.com</a:t>
            </a:r>
          </a:p>
        </p:txBody>
      </p:sp>
    </p:spTree>
    <p:extLst>
      <p:ext uri="{BB962C8B-B14F-4D97-AF65-F5344CB8AC3E}">
        <p14:creationId xmlns:p14="http://schemas.microsoft.com/office/powerpoint/2010/main" val="367320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30636" y="299616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數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35611" y="300063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學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40588" y="3000630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邏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45561" y="2996165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輯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781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28" y="1975449"/>
            <a:ext cx="5576287" cy="4625576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大於、小於、等於運算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4224844" y="2851722"/>
            <a:ext cx="1181018" cy="2321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2959640" y="5575145"/>
            <a:ext cx="784050" cy="2877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908638" y="2667056"/>
            <a:ext cx="316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69422" y="5322258"/>
            <a:ext cx="29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01128" y="4781700"/>
            <a:ext cx="279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5732652" y="5047630"/>
            <a:ext cx="590510" cy="3125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6576031">
            <a:off x="2795647" y="3844007"/>
            <a:ext cx="1896086" cy="34631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20547277">
            <a:off x="3927360" y="5169061"/>
            <a:ext cx="1403730" cy="3821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455" y="3234225"/>
            <a:ext cx="2562225" cy="143827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986455" y="2390057"/>
            <a:ext cx="282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小於的運算可以當作「如果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」的條件。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8135" y="1524665"/>
            <a:ext cx="10990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「大於」、「小於」、「等於」的指令積木在指令積木區的「運算」裡面。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比大小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(1)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52304" y="1908129"/>
            <a:ext cx="314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如果光線感應器的數值大於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，就亮綠燈，否則不亮燈。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04" y="2823769"/>
            <a:ext cx="5360575" cy="326349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623222" y="2127053"/>
            <a:ext cx="496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光線感應器的數值是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20~1000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4291914" y="2428043"/>
            <a:ext cx="2331308" cy="161673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>
            <a:off x="5886571" y="4044778"/>
            <a:ext cx="662510" cy="26930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6627339" y="3408030"/>
            <a:ext cx="496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如果會執行亮綠燈的動作代表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光線感應器的數值在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900~1000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623221" y="4793025"/>
            <a:ext cx="496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如果會執行不亮燈的動作代表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光線感應器的數值在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20~900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8" name="直線單箭頭接點 17"/>
          <p:cNvCxnSpPr>
            <a:stCxn id="17" idx="1"/>
          </p:cNvCxnSpPr>
          <p:nvPr/>
        </p:nvCxnSpPr>
        <p:spPr>
          <a:xfrm flipH="1" flipV="1">
            <a:off x="5886571" y="5062334"/>
            <a:ext cx="736650" cy="14619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6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比大小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(2)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41744" y="1842228"/>
            <a:ext cx="314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如果光線感應器的數值小於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，就亮綠燈，否則不亮燈。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" y="2773795"/>
            <a:ext cx="5388423" cy="328852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623222" y="2127053"/>
            <a:ext cx="496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光線感應器的數值是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20~1000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3435178" y="2428043"/>
            <a:ext cx="3188044" cy="151118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5886571" y="4044778"/>
            <a:ext cx="662510" cy="269309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627339" y="3408030"/>
            <a:ext cx="496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會執行亮綠燈的動作代表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光線感應器的數值在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20~600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623221" y="4793025"/>
            <a:ext cx="496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會執行不亮燈的動作代表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光線感應器的數值在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600~1000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單箭頭接點 13"/>
          <p:cNvCxnSpPr>
            <a:stCxn id="13" idx="1"/>
          </p:cNvCxnSpPr>
          <p:nvPr/>
        </p:nvCxnSpPr>
        <p:spPr>
          <a:xfrm flipH="1" flipV="1">
            <a:off x="5886571" y="5062334"/>
            <a:ext cx="736650" cy="14619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2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比比看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2008102"/>
            <a:ext cx="3667125" cy="41433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599" y="2008102"/>
            <a:ext cx="36480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9" y="1875052"/>
            <a:ext cx="7157852" cy="4918775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且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的用</a:t>
            </a:r>
            <a:r>
              <a:rPr lang="zh-TW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法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5011471" y="2752247"/>
            <a:ext cx="1185252" cy="2228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3969001" y="5877503"/>
            <a:ext cx="786861" cy="2762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755862" y="2673150"/>
            <a:ext cx="317340" cy="38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671738" y="5825087"/>
            <a:ext cx="291259" cy="38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356859" y="4035987"/>
            <a:ext cx="280759" cy="381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6622305" y="4343848"/>
            <a:ext cx="890601" cy="3279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6576031">
            <a:off x="3547175" y="4210185"/>
            <a:ext cx="2417374" cy="26732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19398351">
            <a:off x="4633755" y="5031402"/>
            <a:ext cx="2158039" cy="3069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482737" y="483977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左邊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右邊都成立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737" y="3476766"/>
            <a:ext cx="2171193" cy="121586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132435" y="2249269"/>
            <a:ext cx="3564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如果需要的條件不只有一個的時後，可以利用「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且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8135" y="1524665"/>
            <a:ext cx="10990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且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」的指令積木在指令積木區的「運算」裡面。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比大小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(3)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816864" y="1984588"/>
            <a:ext cx="470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如果光線感應器的數值大於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光線感應器的數值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，就亮藍燈，否則亮綠燈。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" y="2929847"/>
            <a:ext cx="5795406" cy="267394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623222" y="2127053"/>
            <a:ext cx="496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光線感應器的數值是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20~1000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4621427" y="2428043"/>
            <a:ext cx="2001796" cy="150964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5395784" y="4044778"/>
            <a:ext cx="1153298" cy="34599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627339" y="3408030"/>
            <a:ext cx="4969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如果會執行亮藍燈的動作代表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光線感應器的數值在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600~900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623221" y="4793025"/>
            <a:ext cx="4969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如果會執行亮綠燈的動作代表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光線感應器的數值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20~600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之間與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900~1000</a:t>
            </a:r>
            <a:r>
              <a:rPr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5" name="直線單箭頭接點 14"/>
          <p:cNvCxnSpPr>
            <a:stCxn id="13" idx="1"/>
          </p:cNvCxnSpPr>
          <p:nvPr/>
        </p:nvCxnSpPr>
        <p:spPr>
          <a:xfrm flipH="1" flipV="1">
            <a:off x="5420497" y="4860324"/>
            <a:ext cx="1202724" cy="532866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9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16237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有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1212" y="284351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趣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6187" y="284351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小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1162" y="2839045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應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6136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用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37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光線強度辨識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62" y="1838324"/>
            <a:ext cx="7142998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比比看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796" y="2449775"/>
            <a:ext cx="4412327" cy="34982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2449775"/>
            <a:ext cx="5390600" cy="34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6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目錄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257800"/>
          </a:xfrm>
        </p:spPr>
        <p:txBody>
          <a:bodyPr/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認識光線感應器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程式邏輯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電腦鍵盤控制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動手做做看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16237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動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1212" y="284351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手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6187" y="284351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做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1162" y="2839045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做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6136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看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998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動手做做看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8135" y="1816665"/>
            <a:ext cx="109900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當車子開到隧道裡，就要開燈；離開隧道時，就要關燈。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溫馨小提示：「不停重複」、「如果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否則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」。進出隧道時的光線感應器回傳值。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程式積木：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04" y="2778390"/>
            <a:ext cx="1211956" cy="81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21" y="2778390"/>
            <a:ext cx="1290094" cy="113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「雪山隧道」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58" y="1555763"/>
            <a:ext cx="1138686" cy="85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828135" y="4091163"/>
            <a:ext cx="104925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當駕駛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覺得燈不夠亮時，可以調整燈光大小。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溫馨小提示：「不停重複」、「如果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否則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」、「電腦鍵盤被按下了嗎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?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」。用電腦鍵盤的方向鍵上下來控制燈光大小。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程式積木：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04" y="5370273"/>
            <a:ext cx="1211956" cy="81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21" y="5370273"/>
            <a:ext cx="1290094" cy="113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24" y="5406139"/>
            <a:ext cx="2027705" cy="45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「車頭燈」的圖片搜尋結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50" y="3727113"/>
            <a:ext cx="1438885" cy="9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730637" y="2996165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程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435612" y="3000630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式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40588" y="3000630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邏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45561" y="2996165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輯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27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如果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如果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否則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8" y="2696559"/>
            <a:ext cx="6615928" cy="4123829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6632576" y="3055278"/>
            <a:ext cx="537436" cy="1386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5837961" y="4692490"/>
            <a:ext cx="609094" cy="8876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7856409" y="4040743"/>
            <a:ext cx="1490487" cy="14354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5400000">
            <a:off x="6093417" y="3567313"/>
            <a:ext cx="849486" cy="562516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412551" y="2870612"/>
            <a:ext cx="27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532665" y="4574124"/>
            <a:ext cx="27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488141" y="3903982"/>
            <a:ext cx="261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6683343" y="4692490"/>
            <a:ext cx="877812" cy="544366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412550" y="5367964"/>
            <a:ext cx="169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用滑鼠拉過去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41875" y="1447031"/>
            <a:ext cx="10990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「如果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」的指令積木在「控制」裡面。當程式遇到時，會看如果的條件，當條件符合就會執行包覆在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積木裡的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指令。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如果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否則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…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」的指令積木在「控制」裡面。當程式遇到時，會先看如果的條件，當條件符合就會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執行包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覆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上方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積木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裡的指令。如果條件不符合就會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執行包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覆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下方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積木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裡的指令。</a:t>
            </a: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4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電腦鍵盤控制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920" y="2844059"/>
            <a:ext cx="5894717" cy="35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2" y="2850478"/>
            <a:ext cx="5805577" cy="359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828135" y="1602303"/>
            <a:ext cx="9859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除了利用                   當作開始執行之外，也可以利用                 ，把電腦鍵盤當作執行按鈕使用。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32" y="1597122"/>
            <a:ext cx="1001742" cy="37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27" y="1611685"/>
            <a:ext cx="969214" cy="35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517582" y="2267626"/>
            <a:ext cx="4968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在指令積木區的「事件」裡可以找到                 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573" y="2286391"/>
            <a:ext cx="969214" cy="35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6055920" y="2286156"/>
            <a:ext cx="5477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在指令積木區的「偵測」裡可以找到                         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116" y="2312034"/>
            <a:ext cx="1449380" cy="32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51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16237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有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1212" y="284351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趣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6187" y="2843510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小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1162" y="2839045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應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6136" y="2839045"/>
            <a:ext cx="1415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用</a:t>
            </a:r>
            <a:endParaRPr lang="zh-TW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57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168215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電腦鍵盤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控制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LED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燈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" y="2606245"/>
            <a:ext cx="4777089" cy="271539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464" y="2606245"/>
            <a:ext cx="5445474" cy="27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4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mcor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3" y="2337758"/>
            <a:ext cx="4220957" cy="422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認識光線感應</a:t>
            </a:r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器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(1)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494061" y="4102033"/>
            <a:ext cx="663871" cy="5593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880690" y="299421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光線感應器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4157932" y="3640541"/>
            <a:ext cx="1105106" cy="67419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70625" y="1720820"/>
            <a:ext cx="8942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光線感應器回傳的值大約在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20~1000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之間。數字越大，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表示接收到的光線</a:t>
            </a:r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越強。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90" y="4182340"/>
            <a:ext cx="2656937" cy="65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1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認識光線感應器</a:t>
            </a:r>
            <a:r>
              <a:rPr lang="en-US" altLang="zh-TW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(2)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996895"/>
            <a:ext cx="7757933" cy="45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6570409" y="2846717"/>
            <a:ext cx="839683" cy="207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282740" y="2763964"/>
            <a:ext cx="33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向右箭號 9"/>
          <p:cNvSpPr/>
          <p:nvPr/>
        </p:nvSpPr>
        <p:spPr>
          <a:xfrm rot="5400000">
            <a:off x="6183829" y="3530566"/>
            <a:ext cx="726280" cy="56296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5689660" y="4577751"/>
            <a:ext cx="984370" cy="3479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350234" y="4273055"/>
            <a:ext cx="33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8246714" y="4273055"/>
            <a:ext cx="1052561" cy="3693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8042426" y="3856112"/>
            <a:ext cx="33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TW" alt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向右箭號 14"/>
          <p:cNvSpPr/>
          <p:nvPr/>
        </p:nvSpPr>
        <p:spPr>
          <a:xfrm>
            <a:off x="7076209" y="4429602"/>
            <a:ext cx="863019" cy="49232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582619" y="4927058"/>
            <a:ext cx="224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用滑鼠拉過去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8135" y="1524665"/>
            <a:ext cx="10990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控制光線感應器的指令積木在指令積木區的機器人模組裡面。</a:t>
            </a:r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19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劉老師專用 背景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劉老師專用 背景" id="{9088CC65-8557-4038-9B62-8CC7F766167E}" vid="{5977485A-760B-4187-B3F4-572041D4EC1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劉老師專用 背景</Template>
  <TotalTime>2987</TotalTime>
  <Words>627</Words>
  <Application>Microsoft Office PowerPoint</Application>
  <PresentationFormat>寬螢幕</PresentationFormat>
  <Paragraphs>96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微軟正黑體</vt:lpstr>
      <vt:lpstr>新細明體</vt:lpstr>
      <vt:lpstr>標楷體</vt:lpstr>
      <vt:lpstr>Calibri</vt:lpstr>
      <vt:lpstr>Times New Roman</vt:lpstr>
      <vt:lpstr>Tw Cen MT</vt:lpstr>
      <vt:lpstr>Wingdings</vt:lpstr>
      <vt:lpstr>Wingdings 2</vt:lpstr>
      <vt:lpstr>劉老師專用 背景</vt:lpstr>
      <vt:lpstr>PowerPoint 簡報</vt:lpstr>
      <vt:lpstr>目錄</vt:lpstr>
      <vt:lpstr>PowerPoint 簡報</vt:lpstr>
      <vt:lpstr>如果… &amp; 如果…否則…</vt:lpstr>
      <vt:lpstr>電腦鍵盤控制</vt:lpstr>
      <vt:lpstr>PowerPoint 簡報</vt:lpstr>
      <vt:lpstr>電腦鍵盤控制LED燈</vt:lpstr>
      <vt:lpstr>認識光線感應器(1)</vt:lpstr>
      <vt:lpstr>認識光線感應器(2)</vt:lpstr>
      <vt:lpstr>PowerPoint 簡報</vt:lpstr>
      <vt:lpstr>大於、小於、等於運算</vt:lpstr>
      <vt:lpstr>比大小(1)</vt:lpstr>
      <vt:lpstr>比大小(2)</vt:lpstr>
      <vt:lpstr>比比看</vt:lpstr>
      <vt:lpstr>…且…的用法</vt:lpstr>
      <vt:lpstr>比大小(3)</vt:lpstr>
      <vt:lpstr>PowerPoint 簡報</vt:lpstr>
      <vt:lpstr>光線強度辨識</vt:lpstr>
      <vt:lpstr>比比看</vt:lpstr>
      <vt:lpstr>PowerPoint 簡報</vt:lpstr>
      <vt:lpstr>動手做做看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96</cp:revision>
  <dcterms:created xsi:type="dcterms:W3CDTF">2016-08-05T06:58:07Z</dcterms:created>
  <dcterms:modified xsi:type="dcterms:W3CDTF">2017-03-19T06:51:39Z</dcterms:modified>
</cp:coreProperties>
</file>