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560234" cy="1752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209-10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潘祖林</a:t>
            </a:r>
            <a:endParaRPr lang="en-US" altLang="zh-TW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209-22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莊絮喻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29600" cy="2664296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原住民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自治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可行性及社會各界之看法與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爭議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2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9240"/>
          </a:xfrm>
        </p:spPr>
        <p:txBody>
          <a:bodyPr>
            <a:normAutofit/>
          </a:bodyPr>
          <a:lstStyle/>
          <a:p>
            <a:pPr algn="dist"/>
            <a:r>
              <a:rPr lang="zh-TW" altLang="en-US" sz="4800" dirty="0"/>
              <a:t>研究目的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4687733"/>
          </a:xfrm>
        </p:spPr>
        <p:txBody>
          <a:bodyPr/>
          <a:lstStyle/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 smtClean="0"/>
              <a:t>（</a:t>
            </a:r>
            <a:r>
              <a:rPr lang="zh-TW" altLang="en-US" sz="2800" dirty="0"/>
              <a:t>一）瞭解原住民</a:t>
            </a:r>
            <a:r>
              <a:rPr lang="zh-TW" altLang="en-US" sz="2800" dirty="0" smtClean="0"/>
              <a:t>自治</a:t>
            </a:r>
            <a:endParaRPr lang="en-US" altLang="zh-TW" sz="2800" dirty="0"/>
          </a:p>
          <a:p>
            <a:r>
              <a:rPr lang="zh-TW" altLang="en-US" sz="2800" dirty="0" smtClean="0"/>
              <a:t>（</a:t>
            </a:r>
            <a:r>
              <a:rPr lang="zh-TW" altLang="en-US" sz="2800" dirty="0"/>
              <a:t>二）瞭解我國</a:t>
            </a:r>
            <a:r>
              <a:rPr lang="zh-TW" altLang="en-US" sz="2800" dirty="0" smtClean="0"/>
              <a:t>法律</a:t>
            </a:r>
            <a:r>
              <a:rPr lang="zh-TW" altLang="en-US" sz="2800" dirty="0"/>
              <a:t>上所保障的原住民基本</a:t>
            </a:r>
            <a:r>
              <a:rPr lang="zh-TW" altLang="en-US" sz="2800" dirty="0" smtClean="0"/>
              <a:t>權益</a:t>
            </a:r>
            <a:endParaRPr lang="zh-TW" altLang="en-US" sz="2800" dirty="0"/>
          </a:p>
          <a:p>
            <a:r>
              <a:rPr lang="zh-TW" altLang="en-US" sz="2800" dirty="0"/>
              <a:t>（三）瞭解我國原住民族自治暫行條例之</a:t>
            </a:r>
            <a:r>
              <a:rPr lang="zh-TW" altLang="en-US" sz="2800" dirty="0" smtClean="0"/>
              <a:t>內容</a:t>
            </a:r>
            <a:endParaRPr lang="zh-TW" altLang="en-US" sz="2800" dirty="0"/>
          </a:p>
          <a:p>
            <a:r>
              <a:rPr lang="zh-TW" altLang="en-US" sz="2800" dirty="0"/>
              <a:t>（四）瞭解原住民族歷史正義與轉型正義委員會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80120"/>
          </a:xfrm>
        </p:spPr>
        <p:txBody>
          <a:bodyPr/>
          <a:lstStyle/>
          <a:p>
            <a:pPr algn="ctr"/>
            <a:r>
              <a:rPr lang="zh-TW" altLang="en-US" sz="6600" dirty="0"/>
              <a:t>權利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6512511" cy="1143000"/>
          </a:xfrm>
        </p:spPr>
        <p:txBody>
          <a:bodyPr/>
          <a:lstStyle/>
          <a:p>
            <a:pPr algn="ctr"/>
            <a:r>
              <a:rPr lang="en-US" altLang="zh-TW" dirty="0"/>
              <a:t>《</a:t>
            </a:r>
            <a:r>
              <a:rPr lang="zh-TW" altLang="en-US" dirty="0"/>
              <a:t>中華民國憲法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保障摘錄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8352928" cy="2913504"/>
          </a:xfrm>
        </p:spPr>
        <p:txBody>
          <a:bodyPr>
            <a:normAutofit/>
          </a:bodyPr>
          <a:lstStyle/>
          <a:p>
            <a:r>
              <a:rPr lang="zh-TW" altLang="zh-TW" sz="3200" b="1" dirty="0"/>
              <a:t>「國家</a:t>
            </a:r>
            <a:r>
              <a:rPr lang="zh-TW" altLang="zh-TW" sz="3200" b="1" dirty="0">
                <a:solidFill>
                  <a:srgbClr val="FF0000"/>
                </a:solidFill>
              </a:rPr>
              <a:t>肯定多元文化</a:t>
            </a:r>
            <a:r>
              <a:rPr lang="zh-TW" altLang="zh-TW" sz="3200" b="1" dirty="0"/>
              <a:t>，並積極維護發展原住民族語言文化。（第十一項）</a:t>
            </a:r>
            <a:endParaRPr lang="zh-TW" altLang="zh-TW" sz="3200" dirty="0"/>
          </a:p>
          <a:p>
            <a:r>
              <a:rPr lang="zh-TW" altLang="zh-TW" sz="3200" b="1" dirty="0"/>
              <a:t>國家應依民族意願，保障原住民族之</a:t>
            </a:r>
            <a:r>
              <a:rPr lang="zh-TW" altLang="zh-TW" sz="3200" b="1" dirty="0">
                <a:solidFill>
                  <a:srgbClr val="FF0000"/>
                </a:solidFill>
              </a:rPr>
              <a:t>地位</a:t>
            </a:r>
            <a:r>
              <a:rPr lang="zh-TW" altLang="zh-TW" sz="3200" b="1" dirty="0"/>
              <a:t>及</a:t>
            </a:r>
            <a:r>
              <a:rPr lang="zh-TW" altLang="zh-TW" sz="3200" b="1" dirty="0">
                <a:solidFill>
                  <a:srgbClr val="FF0000"/>
                </a:solidFill>
              </a:rPr>
              <a:t>政治參與</a:t>
            </a:r>
            <a:r>
              <a:rPr lang="zh-TW" altLang="zh-TW" sz="3200" b="1" dirty="0"/>
              <a:t>，並對其</a:t>
            </a:r>
            <a:r>
              <a:rPr lang="zh-TW" altLang="zh-TW" sz="3200" b="1" dirty="0">
                <a:solidFill>
                  <a:srgbClr val="FF0000"/>
                </a:solidFill>
              </a:rPr>
              <a:t>教育文化、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交通</a:t>
            </a:r>
            <a:r>
              <a:rPr lang="en-US" altLang="zh-TW" sz="3200" b="1" dirty="0"/>
              <a:t>	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23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" y="836712"/>
            <a:ext cx="9142437" cy="514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4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496943" cy="4032448"/>
          </a:xfrm>
        </p:spPr>
        <p:txBody>
          <a:bodyPr/>
          <a:lstStyle/>
          <a:p>
            <a:pPr algn="ctr"/>
            <a:r>
              <a:rPr lang="zh-TW" altLang="en-US" sz="6000" dirty="0"/>
              <a:t>原住民自治</a:t>
            </a:r>
            <a:r>
              <a:rPr lang="zh-TW" altLang="en-US" sz="6000" dirty="0" smtClean="0"/>
              <a:t>，是否</a:t>
            </a:r>
            <a:r>
              <a:rPr lang="zh-TW" altLang="en-US" sz="6000" dirty="0"/>
              <a:t>能在台灣</a:t>
            </a:r>
            <a:r>
              <a:rPr lang="zh-TW" altLang="en-US" sz="6000" dirty="0" smtClean="0"/>
              <a:t>實施</a:t>
            </a:r>
            <a:r>
              <a:rPr lang="en-US" altLang="zh-TW" sz="6000" dirty="0" smtClean="0"/>
              <a:t>?</a:t>
            </a:r>
            <a:r>
              <a:rPr lang="zh-TW" altLang="en-US" sz="6000" dirty="0"/>
              <a:t/>
            </a:r>
            <a:br>
              <a:rPr lang="zh-TW" altLang="en-US" sz="6000" dirty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740352" y="-273184"/>
            <a:ext cx="163488" cy="273184"/>
          </a:xfrm>
        </p:spPr>
        <p:txBody>
          <a:bodyPr>
            <a:normAutofit fontScale="62500" lnSpcReduction="20000"/>
          </a:bodyPr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110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42441" y="599451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zh-TW" altLang="en-US" sz="7200" dirty="0" smtClean="0"/>
              <a:t>報告結束</a:t>
            </a:r>
            <a:endParaRPr lang="zh-TW" altLang="en-US" sz="7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51720" y="2708920"/>
            <a:ext cx="46858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6600" dirty="0" err="1" smtClean="0"/>
              <a:t>Semangalan</a:t>
            </a:r>
            <a:endParaRPr lang="en-US" altLang="zh-TW" sz="6600" dirty="0" smtClean="0"/>
          </a:p>
          <a:p>
            <a:pPr algn="ctr"/>
            <a:r>
              <a:rPr lang="en-US" altLang="zh-TW" sz="6600" dirty="0" err="1"/>
              <a:t>A</a:t>
            </a:r>
            <a:r>
              <a:rPr lang="en-US" altLang="zh-TW" sz="6600" dirty="0" err="1" smtClean="0"/>
              <a:t>r'ay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62501188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113</Words>
  <Application>Microsoft Office PowerPoint</Application>
  <PresentationFormat>如螢幕大小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氣流</vt:lpstr>
      <vt:lpstr>原住民自治 論可行性及社會各界之看法與爭議</vt:lpstr>
      <vt:lpstr>研究目的</vt:lpstr>
      <vt:lpstr>權利</vt:lpstr>
      <vt:lpstr>《中華民國憲法》保障摘錄 </vt:lpstr>
      <vt:lpstr>PowerPoint 簡報</vt:lpstr>
      <vt:lpstr>原住民自治，是否能在台灣實施?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2016-11-15T05:27:19Z</dcterms:created>
  <dcterms:modified xsi:type="dcterms:W3CDTF">2016-12-06T06:40:42Z</dcterms:modified>
</cp:coreProperties>
</file>