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</p:sldMasterIdLst>
  <p:notesMasterIdLst>
    <p:notesMasterId r:id="rId5"/>
  </p:notesMasterIdLst>
  <p:sldIdLst>
    <p:sldId id="292" r:id="rId3"/>
    <p:sldId id="293" r:id="rId4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rzns4ltl4TjPf5Jc2JwoAXLiX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EC079B-3F75-4BDF-B597-A7D4A6D8710E}">
  <a:tblStyle styleId="{9BEC079B-3F75-4BDF-B597-A7D4A6D8710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50" Type="http://customschemas.google.com/relationships/presentationmetadata" Target="metadata"/><Relationship Id="rId2" Type="http://schemas.openxmlformats.org/officeDocument/2006/relationships/slideMaster" Target="slideMasters/slideMaster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3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450" y="0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7287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只有標題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>
  <p:cSld name="TITLE_ONLY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_in6273qgdh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_in6273qgdh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_in6273qgdh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_in6273qgdh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教育部閱讀磐石獎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34" descr="990526-4K公文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/>
          <p:nvPr/>
        </p:nvSpPr>
        <p:spPr>
          <a:xfrm>
            <a:off x="2438400" y="1295400"/>
            <a:ext cx="4648200" cy="2667000"/>
          </a:xfrm>
          <a:prstGeom prst="cloudCallout">
            <a:avLst>
              <a:gd name="adj1" fmla="val -2015"/>
              <a:gd name="adj2" fmla="val 21522"/>
            </a:avLst>
          </a:prstGeom>
          <a:gradFill>
            <a:gsLst>
              <a:gs pos="0">
                <a:srgbClr val="FFFF66"/>
              </a:gs>
              <a:gs pos="100000">
                <a:srgbClr val="DBFF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輔導室宣導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651209" y="1246712"/>
            <a:ext cx="7800064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zh-TW" alt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親職講座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6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b="1" dirty="0">
                <a:solidFill>
                  <a:srgbClr val="000099"/>
                </a:solidFill>
              </a:rPr>
              <a:t>12</a:t>
            </a:r>
            <a:r>
              <a:rPr lang="en-US" sz="36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sz="3600" b="1" dirty="0">
                <a:solidFill>
                  <a:srgbClr val="000099"/>
                </a:solidFill>
              </a:rPr>
              <a:t>1</a:t>
            </a:r>
            <a:r>
              <a:rPr lang="en-US" sz="36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月14日(六)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早上9：00～12：00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600" b="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親職講座</a:t>
            </a:r>
            <a:r>
              <a:rPr lang="en-US" sz="3600" b="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altLang="en-US" sz="3600" b="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澤爸（魏瑋志）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 altLang="en-US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講題：教養孩子，不要做吼叫父母</a:t>
            </a:r>
            <a:endParaRPr sz="3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3000" b="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竭誠歡迎您</a:t>
            </a:r>
            <a:r>
              <a:rPr lang="zh-TW" altLang="en-US" sz="36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en-US" sz="36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參加</a:t>
            </a:r>
            <a:r>
              <a:rPr lang="en-US" sz="36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854" y="1123938"/>
            <a:ext cx="2947200" cy="2210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</Words>
  <Application>Microsoft Office PowerPoint</Application>
  <PresentationFormat>如螢幕大小 (4:3)</PresentationFormat>
  <Paragraphs>14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Arial</vt:lpstr>
      <vt:lpstr>2_預設簡報設計</vt:lpstr>
      <vt:lpstr>6_預設簡報設計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1601-01-01T00:00:00Z</dcterms:created>
  <dcterms:modified xsi:type="dcterms:W3CDTF">2022-09-07T09:41:52Z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