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1" r:id="rId5"/>
    <p:sldId id="262" r:id="rId6"/>
    <p:sldId id="272" r:id="rId7"/>
    <p:sldId id="273" r:id="rId8"/>
    <p:sldId id="274" r:id="rId9"/>
    <p:sldId id="275" r:id="rId10"/>
    <p:sldId id="256" r:id="rId11"/>
    <p:sldId id="257" r:id="rId12"/>
    <p:sldId id="258" r:id="rId13"/>
    <p:sldId id="269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1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43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48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53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75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13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7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2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4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06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55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6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5558-EA40-4291-91C2-376020094A97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DE88-DF23-481A-A318-39A0F5A099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9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&#24115;&#34399;@apps.ntpc.edu.tw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&#24115;&#34399;@apps.ntpc.edu.t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google.com/AccountChooser?continue=https://classroom.google.com/invite/accept/NDk3NzIzMzc2MTEz?role%3D3&amp;Email=ljy0513@apps.ntpc.edu.tw" TargetMode="External"/><Relationship Id="rId2" Type="http://schemas.openxmlformats.org/officeDocument/2006/relationships/hyperlink" Target="mailto:tear6060@apps.ntpc.edu.t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/>
          <a:lstStyle/>
          <a:p>
            <a:r>
              <a:rPr lang="zh-TW" altLang="en-US" sz="6000" dirty="0">
                <a:solidFill>
                  <a:srgbClr val="7030A0"/>
                </a:solidFill>
              </a:rPr>
              <a:t>如何進入</a:t>
            </a:r>
            <a:r>
              <a:rPr lang="en-US" altLang="zh-TW" sz="6000" dirty="0">
                <a:solidFill>
                  <a:srgbClr val="7030A0"/>
                </a:solidFill>
              </a:rPr>
              <a:t>Gmail</a:t>
            </a:r>
            <a:endParaRPr lang="zh-TW" altLang="en-US" sz="6000" dirty="0">
              <a:solidFill>
                <a:srgbClr val="7030A0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3284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>
                <a:solidFill>
                  <a:srgbClr val="7030A0"/>
                </a:solidFill>
              </a:rPr>
              <a:t>如何加入</a:t>
            </a:r>
            <a:r>
              <a:rPr lang="en-US" altLang="zh-TW" sz="6000" dirty="0">
                <a:solidFill>
                  <a:srgbClr val="7030A0"/>
                </a:solidFill>
              </a:rPr>
              <a:t>classroom</a:t>
            </a:r>
            <a:endParaRPr lang="zh-TW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1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7030A0"/>
                </a:solidFill>
              </a:rPr>
              <a:t>如何進入</a:t>
            </a:r>
            <a:r>
              <a:rPr lang="en-US" altLang="zh-TW" sz="6000" dirty="0">
                <a:solidFill>
                  <a:srgbClr val="7030A0"/>
                </a:solidFill>
              </a:rPr>
              <a:t>Meet</a:t>
            </a:r>
            <a:endParaRPr lang="zh-TW" altLang="en-US" sz="6000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98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54868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步驟一： 瀏覽器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chrome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進入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</a:rPr>
              <a:t>google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按登入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chrome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比較沒有問題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2" y="1627895"/>
            <a:ext cx="767295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03839" y="2211748"/>
            <a:ext cx="1465263" cy="1576387"/>
            <a:chOff x="6609" y="13345"/>
            <a:chExt cx="2308" cy="2483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655" y="13345"/>
              <a:ext cx="951" cy="711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6609" y="14554"/>
              <a:ext cx="2308" cy="1274"/>
            </a:xfrm>
            <a:prstGeom prst="wedgeEllipseCallout">
              <a:avLst>
                <a:gd name="adj1" fmla="val -28986"/>
                <a:gd name="adj2" fmla="val -777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按這裡</a:t>
              </a:r>
              <a:endParaRPr kumimoji="1" 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79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18864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步驟二： 輸入電子郵件地址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家長手冊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的帳號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 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帳號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hlinkClick r:id="rId2"/>
              </a:rPr>
              <a:t>@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  <a:hlinkClick r:id="rId2"/>
              </a:rPr>
              <a:t>apps.ntpc.edu.tw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  <a:sym typeface="Wingdings 2"/>
              </a:rPr>
              <a:t>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如果家長使用自己的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信箱也可以，但是建議使用學生的試試看，以方便萬一要線上教學可以使用</a:t>
            </a:r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804756" cy="383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6165304"/>
            <a:ext cx="766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按繼續，進入親師生平台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21284" y="4725144"/>
            <a:ext cx="2168690" cy="1044630"/>
            <a:chOff x="5321284" y="4725144"/>
            <a:chExt cx="2168690" cy="1044630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321284" y="4725144"/>
              <a:ext cx="603754" cy="451394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024711" y="4960947"/>
              <a:ext cx="1465263" cy="808827"/>
            </a:xfrm>
            <a:prstGeom prst="wedgeEllipseCallout">
              <a:avLst>
                <a:gd name="adj1" fmla="val -58162"/>
                <a:gd name="adj2" fmla="val -352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按這裡</a:t>
              </a:r>
              <a:endParaRPr kumimoji="1" 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10" name="橢圓 9"/>
          <p:cNvSpPr/>
          <p:nvPr/>
        </p:nvSpPr>
        <p:spPr>
          <a:xfrm>
            <a:off x="3851920" y="3787755"/>
            <a:ext cx="288032" cy="1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13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6672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按繼續，進入親師生平台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98072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步驟四： 輸入帳號和密碼</a:t>
            </a:r>
          </a:p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帳號和密碼是出生年月日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，如果密碼不對就是跟帳號同一組號碼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貼在聯絡簿的那一組帳號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486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233660" y="4797152"/>
            <a:ext cx="1465263" cy="808827"/>
          </a:xfrm>
          <a:prstGeom prst="wedgeEllipseCallout">
            <a:avLst>
              <a:gd name="adj1" fmla="val -58162"/>
              <a:gd name="adj2" fmla="val -352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帳號</a:t>
            </a: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907704" y="5151363"/>
            <a:ext cx="1465263" cy="808827"/>
          </a:xfrm>
          <a:prstGeom prst="wedgeEllipseCallout">
            <a:avLst>
              <a:gd name="adj1" fmla="val 79361"/>
              <a:gd name="adj2" fmla="val -414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密碼</a:t>
            </a: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96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9552" y="404664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sz="2800" dirty="0">
                <a:latin typeface="標楷體" pitchFamily="65" charset="-120"/>
                <a:ea typeface="標楷體" pitchFamily="65" charset="-120"/>
              </a:rPr>
              <a:t>步驟五： 點選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右上方九個黑點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16538" y="1801813"/>
            <a:ext cx="215900" cy="204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3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5"/>
            <a:ext cx="7416824" cy="41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橢圓 13"/>
          <p:cNvSpPr/>
          <p:nvPr/>
        </p:nvSpPr>
        <p:spPr>
          <a:xfrm>
            <a:off x="8028384" y="1696071"/>
            <a:ext cx="288032" cy="3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形圖說文字 14"/>
          <p:cNvSpPr/>
          <p:nvPr/>
        </p:nvSpPr>
        <p:spPr>
          <a:xfrm>
            <a:off x="6516216" y="2042915"/>
            <a:ext cx="1152128" cy="660698"/>
          </a:xfrm>
          <a:prstGeom prst="wedgeEllipseCallout">
            <a:avLst>
              <a:gd name="adj1" fmla="val 57731"/>
              <a:gd name="adj2" fmla="val -640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按這裡</a:t>
            </a:r>
          </a:p>
        </p:txBody>
      </p:sp>
    </p:spTree>
    <p:extLst>
      <p:ext uri="{BB962C8B-B14F-4D97-AF65-F5344CB8AC3E}">
        <p14:creationId xmlns:p14="http://schemas.microsoft.com/office/powerpoint/2010/main" val="132790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122" y="188640"/>
            <a:ext cx="8355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步驟六： 點選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Meet(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位置可能會不一樣，請找一下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7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1" y="1019635"/>
            <a:ext cx="7776864" cy="43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8028384" y="1696071"/>
            <a:ext cx="288032" cy="3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形圖說文字 4"/>
          <p:cNvSpPr/>
          <p:nvPr/>
        </p:nvSpPr>
        <p:spPr>
          <a:xfrm>
            <a:off x="5148064" y="3429000"/>
            <a:ext cx="1152128" cy="660698"/>
          </a:xfrm>
          <a:prstGeom prst="wedgeEllipseCallout">
            <a:avLst>
              <a:gd name="adj1" fmla="val 122400"/>
              <a:gd name="adj2" fmla="val -756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按這裡</a:t>
            </a:r>
          </a:p>
        </p:txBody>
      </p:sp>
      <p:sp>
        <p:nvSpPr>
          <p:cNvPr id="6" name="橢圓 5"/>
          <p:cNvSpPr/>
          <p:nvPr/>
        </p:nvSpPr>
        <p:spPr>
          <a:xfrm>
            <a:off x="7020272" y="2726597"/>
            <a:ext cx="648072" cy="593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588224" y="2204864"/>
            <a:ext cx="288032" cy="3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18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4766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步驟七：進到這個畫面就成功了，到時候老師會在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line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群組裡貼上代碼</a:t>
            </a:r>
          </a:p>
        </p:txBody>
      </p:sp>
      <p:pic>
        <p:nvPicPr>
          <p:cNvPr id="614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648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403648" y="4014043"/>
            <a:ext cx="936104" cy="451394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55776" y="4239740"/>
            <a:ext cx="2736304" cy="1133476"/>
          </a:xfrm>
          <a:prstGeom prst="wedgeEllipseCallout">
            <a:avLst>
              <a:gd name="adj1" fmla="val -58162"/>
              <a:gd name="adj2" fmla="val -352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代碼打在這裡或是</a:t>
            </a: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copy</a:t>
            </a: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代碼貼上</a:t>
            </a: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145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54868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步驟一： 瀏覽器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chrome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進入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</a:rPr>
              <a:t>google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按登入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chrome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比較沒有問題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2" y="1627895"/>
            <a:ext cx="767295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03839" y="2211748"/>
            <a:ext cx="1465263" cy="1576387"/>
            <a:chOff x="6609" y="13345"/>
            <a:chExt cx="2308" cy="2483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655" y="13345"/>
              <a:ext cx="951" cy="711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6609" y="14554"/>
              <a:ext cx="2308" cy="1274"/>
            </a:xfrm>
            <a:prstGeom prst="wedgeEllipseCallout">
              <a:avLst>
                <a:gd name="adj1" fmla="val -28986"/>
                <a:gd name="adj2" fmla="val -777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按這裡</a:t>
              </a:r>
              <a:endParaRPr kumimoji="1" 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19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18864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步驟二： 輸入電子郵件地址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家長手冊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上的帳號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 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帳號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hlinkClick r:id="rId2"/>
              </a:rPr>
              <a:t>@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  <a:hlinkClick r:id="rId2"/>
              </a:rPr>
              <a:t>apps.ntpc.edu.tw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  <a:sym typeface="Wingdings 2"/>
              </a:rPr>
              <a:t>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如果家長使用自己的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信箱也可以，但是建議使用學生的試試看，以方便萬一要線上教學可以使用</a:t>
            </a:r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804756" cy="383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6165304"/>
            <a:ext cx="766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按繼續，進入親師生平台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21284" y="4725144"/>
            <a:ext cx="2168690" cy="1044630"/>
            <a:chOff x="5321284" y="4725144"/>
            <a:chExt cx="2168690" cy="1044630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321284" y="4725144"/>
              <a:ext cx="603754" cy="451394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024711" y="4960947"/>
              <a:ext cx="1465263" cy="808827"/>
            </a:xfrm>
            <a:prstGeom prst="wedgeEllipseCallout">
              <a:avLst>
                <a:gd name="adj1" fmla="val -58162"/>
                <a:gd name="adj2" fmla="val -352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按這裡</a:t>
              </a:r>
              <a:endParaRPr kumimoji="1" 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10" name="橢圓 9"/>
          <p:cNvSpPr/>
          <p:nvPr/>
        </p:nvSpPr>
        <p:spPr>
          <a:xfrm>
            <a:off x="3851920" y="3787755"/>
            <a:ext cx="288032" cy="289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94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6672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按繼續，進入親師生平台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98072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步驟四： 輸入帳號和密碼</a:t>
            </a:r>
          </a:p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帳號和密碼是出生年月日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，如果密碼不對就是跟帳號同一組號碼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貼在聯絡簿的那一組帳號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486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233660" y="4797152"/>
            <a:ext cx="1465263" cy="808827"/>
          </a:xfrm>
          <a:prstGeom prst="wedgeEllipseCallout">
            <a:avLst>
              <a:gd name="adj1" fmla="val -58162"/>
              <a:gd name="adj2" fmla="val -352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帳號</a:t>
            </a: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907704" y="5151363"/>
            <a:ext cx="1465263" cy="808827"/>
          </a:xfrm>
          <a:prstGeom prst="wedgeEllipseCallout">
            <a:avLst>
              <a:gd name="adj1" fmla="val 79361"/>
              <a:gd name="adj2" fmla="val -414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密碼</a:t>
            </a: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955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122" y="188640"/>
            <a:ext cx="8355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步驟六： 點選 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</a:rPr>
              <a:t>gmail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位置可能會不一樣，請找一下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7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76864" cy="43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7884368" y="2181883"/>
            <a:ext cx="288032" cy="3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形圖說文字 4"/>
          <p:cNvSpPr/>
          <p:nvPr/>
        </p:nvSpPr>
        <p:spPr>
          <a:xfrm>
            <a:off x="5148064" y="2852936"/>
            <a:ext cx="1152128" cy="660698"/>
          </a:xfrm>
          <a:prstGeom prst="wedgeEllipseCallout">
            <a:avLst>
              <a:gd name="adj1" fmla="val 79410"/>
              <a:gd name="adj2" fmla="val -1001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按這裡</a:t>
            </a:r>
          </a:p>
        </p:txBody>
      </p:sp>
      <p:sp>
        <p:nvSpPr>
          <p:cNvPr id="6" name="橢圓 5"/>
          <p:cNvSpPr/>
          <p:nvPr/>
        </p:nvSpPr>
        <p:spPr>
          <a:xfrm>
            <a:off x="6660232" y="2073871"/>
            <a:ext cx="648072" cy="593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372200" y="2695328"/>
            <a:ext cx="288032" cy="3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59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3"/>
            <a:ext cx="8804357" cy="49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" y="912540"/>
            <a:ext cx="8719840" cy="490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8532440" y="1755056"/>
            <a:ext cx="288032" cy="3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7380312" y="2132856"/>
            <a:ext cx="792088" cy="846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580112" y="2965847"/>
            <a:ext cx="1735063" cy="11112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7027143" y="2367124"/>
            <a:ext cx="288032" cy="3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22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84976" cy="51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2699792" y="3379823"/>
            <a:ext cx="576064" cy="481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rot="5400000" flipH="1">
            <a:off x="3347864" y="3789040"/>
            <a:ext cx="1008112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橢圓 1">
            <a:extLst>
              <a:ext uri="{FF2B5EF4-FFF2-40B4-BE49-F238E27FC236}">
                <a16:creationId xmlns:a16="http://schemas.microsoft.com/office/drawing/2014/main" id="{F2D560D4-868D-4030-BFF2-B6FC89B04337}"/>
              </a:ext>
            </a:extLst>
          </p:cNvPr>
          <p:cNvSpPr/>
          <p:nvPr/>
        </p:nvSpPr>
        <p:spPr>
          <a:xfrm>
            <a:off x="2417189" y="3322164"/>
            <a:ext cx="1296144" cy="4816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黃美英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15A490F-2D89-43DC-BBCA-2BB1EE13CCF7}"/>
              </a:ext>
            </a:extLst>
          </p:cNvPr>
          <p:cNvSpPr/>
          <p:nvPr/>
        </p:nvSpPr>
        <p:spPr>
          <a:xfrm>
            <a:off x="4716016" y="3322164"/>
            <a:ext cx="1368152" cy="4816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107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</a:p>
        </p:txBody>
      </p:sp>
    </p:spTree>
    <p:extLst>
      <p:ext uri="{BB962C8B-B14F-4D97-AF65-F5344CB8AC3E}">
        <p14:creationId xmlns:p14="http://schemas.microsoft.com/office/powerpoint/2010/main" val="146674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1560" y="148478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信件按進去後，內容是黃美英</a:t>
            </a:r>
            <a:r>
              <a:rPr lang="en-US" altLang="zh-TW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(meiying202</a:t>
            </a:r>
            <a:r>
              <a:rPr lang="en-US" altLang="zh-TW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@apps.ntpc.edu.tw</a:t>
            </a:r>
            <a:r>
              <a:rPr lang="en-US" altLang="zh-TW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邀請你加入「</a:t>
            </a:r>
            <a:r>
              <a:rPr lang="en-US" altLang="zh-TW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3"/>
              </a:rPr>
              <a:t>107</a:t>
            </a:r>
            <a:r>
              <a:rPr lang="zh-TW" altLang="en-US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3"/>
              </a:rPr>
              <a:t>教室</a:t>
            </a:r>
            <a:r>
              <a:rPr lang="zh-TW" altLang="en-US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」課程，請按加入。</a:t>
            </a:r>
          </a:p>
        </p:txBody>
      </p:sp>
    </p:spTree>
    <p:extLst>
      <p:ext uri="{BB962C8B-B14F-4D97-AF65-F5344CB8AC3E}">
        <p14:creationId xmlns:p14="http://schemas.microsoft.com/office/powerpoint/2010/main" val="315261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392</Words>
  <Application>Microsoft Office PowerPoint</Application>
  <PresentationFormat>如螢幕大小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標楷體</vt:lpstr>
      <vt:lpstr>Arial</vt:lpstr>
      <vt:lpstr>Calibri</vt:lpstr>
      <vt:lpstr>Office 佈景主題</vt:lpstr>
      <vt:lpstr>如何進入Gmail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如何進入Meet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如何進入Meet</dc:title>
  <dc:creator>user</dc:creator>
  <cp:lastModifiedBy>user</cp:lastModifiedBy>
  <cp:revision>24</cp:revision>
  <dcterms:created xsi:type="dcterms:W3CDTF">2022-02-13T03:33:45Z</dcterms:created>
  <dcterms:modified xsi:type="dcterms:W3CDTF">2022-08-25T07:48:29Z</dcterms:modified>
</cp:coreProperties>
</file>