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058525" y="514350"/>
            <a:ext cx="6045600" cy="9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4294967295" type="ctrTitle"/>
          </p:nvPr>
        </p:nvSpPr>
        <p:spPr>
          <a:xfrm>
            <a:off x="311700" y="238550"/>
            <a:ext cx="8520600" cy="139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zh-TW" sz="4400">
                <a:latin typeface="Microsoft JhengHei"/>
                <a:ea typeface="Microsoft JhengHei"/>
                <a:cs typeface="Microsoft JhengHei"/>
                <a:sym typeface="Microsoft JhengHei"/>
              </a:rPr>
              <a:t>原住民高中學生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zh-TW" sz="4400">
                <a:latin typeface="Microsoft JhengHei"/>
                <a:ea typeface="Microsoft JhengHei"/>
                <a:cs typeface="Microsoft JhengHei"/>
                <a:sym typeface="Microsoft JhengHei"/>
              </a:rPr>
              <a:t>申請入學加分問題的利與弊</a:t>
            </a:r>
          </a:p>
          <a:p>
            <a:pPr indent="4629150" lvl="0" rt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報告人:洪霖</a:t>
            </a:r>
            <a:r>
              <a:rPr b="1" lang="zh-TW" sz="180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、</a:t>
            </a: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娜努．塔伊</a:t>
            </a: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達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zh-TW"/>
              <a:t>　</a:t>
            </a:r>
          </a:p>
          <a:p>
            <a:pPr lvl="0" algn="ctr">
              <a:spcBef>
                <a:spcPts val="0"/>
              </a:spcBef>
              <a:buNone/>
            </a:pP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指導老師：陳來福、古春玲</a:t>
            </a:r>
          </a:p>
        </p:txBody>
      </p:sp>
      <p:pic>
        <p:nvPicPr>
          <p:cNvPr descr="4818-96890.jp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2450" y="4412975"/>
            <a:ext cx="5051550" cy="7305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818-96890.jpg"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2975"/>
            <a:ext cx="4092450" cy="73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214800" y="0"/>
            <a:ext cx="8520600" cy="77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zh-TW" sz="4800"/>
              <a:t>目錄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40250" y="8319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•前言→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latin typeface="Microsoft JhengHei"/>
                <a:ea typeface="Microsoft JhengHei"/>
                <a:cs typeface="Microsoft JhengHei"/>
                <a:sym typeface="Microsoft JhengHei"/>
              </a:rPr>
              <a:t>一、研究動機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latin typeface="Microsoft JhengHei"/>
                <a:ea typeface="Microsoft JhengHei"/>
                <a:cs typeface="Microsoft JhengHei"/>
                <a:sym typeface="Microsoft JhengHei"/>
              </a:rPr>
              <a:t>二、研究目的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latin typeface="Microsoft JhengHei"/>
                <a:ea typeface="Microsoft JhengHei"/>
                <a:cs typeface="Microsoft JhengHei"/>
                <a:sym typeface="Microsoft JhengHei"/>
              </a:rPr>
              <a:t>三、研究方法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•正文→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原住民學生為何可以加分?</a:t>
            </a:r>
            <a:r>
              <a:rPr lang="zh-TW" sz="7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原住民學生加分是好是壞?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問卷統計加分政策對原住民的想法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•</a:t>
            </a:r>
          </a:p>
          <a:p>
            <a:pPr lvl="0">
              <a:spcBef>
                <a:spcPts val="0"/>
              </a:spcBef>
              <a:buNone/>
            </a:pPr>
            <a:r>
              <a:rPr lang="zh-TW" sz="3000"/>
              <a:t>•</a:t>
            </a:r>
          </a:p>
          <a:p>
            <a:pPr lvl="0">
              <a:spcBef>
                <a:spcPts val="0"/>
              </a:spcBef>
              <a:buNone/>
            </a:pPr>
            <a:r>
              <a:rPr lang="zh-TW" sz="3000"/>
              <a:t>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