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7"/>
  </p:notesMasterIdLst>
  <p:handoutMasterIdLst>
    <p:handoutMasterId r:id="rId8"/>
  </p:handoutMasterIdLst>
  <p:sldIdLst>
    <p:sldId id="257" r:id="rId5"/>
    <p:sldId id="258" r:id="rId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14" autoAdjust="0"/>
    <p:restoredTop sz="96429" autoAdjust="0"/>
  </p:normalViewPr>
  <p:slideViewPr>
    <p:cSldViewPr snapToGrid="0">
      <p:cViewPr>
        <p:scale>
          <a:sx n="95" d="100"/>
          <a:sy n="95" d="100"/>
        </p:scale>
        <p:origin x="-234" y="21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7" d="100"/>
          <a:sy n="77" d="100"/>
        </p:scale>
        <p:origin x="262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notesMaster" Target="notesMasters/notesMaster1.xml"/><Relationship Id="rId12" Type="http://schemas.openxmlformats.org/officeDocument/2006/relationships/tableStyles" Target="tableStyle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theme" Target="theme/theme1.xml"/><Relationship Id="rId5" Type="http://schemas.openxmlformats.org/officeDocument/2006/relationships/slide" Target="slides/slide1.xml"/><Relationship Id="rId10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zh-TW" sz="1200"/>
            </a:lvl1pPr>
          </a:lstStyle>
          <a:p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zh-TW" sz="1200"/>
            </a:lvl1pPr>
          </a:lstStyle>
          <a:p>
            <a:fld id="{6CA66B3E-0E9F-47BB-95C7-3A8734A4C744}" type="datetimeFigureOut">
              <a:rPr lang="en-US" altLang="zh-TW" smtClean="0">
                <a:latin typeface="Microsoft JhengHei UI" panose="020B0604030504040204" pitchFamily="34" charset="-120"/>
              </a:rPr>
              <a:t>3/4/2022</a:t>
            </a:fld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zh-TW" sz="1200"/>
            </a:lvl1pPr>
          </a:lstStyle>
          <a:p>
            <a:endParaRPr lang="zh-TW" dirty="0">
              <a:latin typeface="Microsoft JhengHei U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zh-TW" sz="1200">
                <a:latin typeface="Microsoft JhengHei UI" panose="020B0604030504040204" pitchFamily="34" charset="-120"/>
              </a:defRPr>
            </a:lvl1pPr>
          </a:lstStyle>
          <a:p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zh-TW" sz="1200">
                <a:latin typeface="Microsoft JhengHei UI" panose="020B0604030504040204" pitchFamily="34" charset="-120"/>
              </a:defRPr>
            </a:lvl1pPr>
          </a:lstStyle>
          <a:p>
            <a:fld id="{464665B6-2736-48DE-BC9C-D0C5352A5DB3}" type="datetimeFigureOut">
              <a:rPr lang="en-US" altLang="zh-TW" smtClean="0"/>
              <a:pPr/>
              <a:t>3/4/2022</a:t>
            </a:fld>
            <a:endParaRPr lang="zh-TW" altLang="en-US" dirty="0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dirty="0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dirty="0"/>
              <a:t>按一下以編輯母片文字樣式</a:t>
            </a:r>
          </a:p>
          <a:p>
            <a:pPr lvl="1"/>
            <a:r>
              <a:rPr lang="zh-TW" dirty="0"/>
              <a:t>第二層</a:t>
            </a:r>
          </a:p>
          <a:p>
            <a:pPr lvl="2"/>
            <a:r>
              <a:rPr lang="zh-TW" dirty="0"/>
              <a:t>第三層</a:t>
            </a:r>
          </a:p>
          <a:p>
            <a:pPr lvl="3"/>
            <a:r>
              <a:rPr lang="zh-TW" dirty="0"/>
              <a:t>第四層</a:t>
            </a:r>
          </a:p>
          <a:p>
            <a:pPr lvl="4"/>
            <a:r>
              <a:rPr lang="zh-TW" dirty="0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zh-TW" sz="1200">
                <a:latin typeface="Microsoft JhengHei UI" panose="020B0604030504040204" pitchFamily="34" charset="-120"/>
              </a:defRPr>
            </a:lvl1pPr>
          </a:lstStyle>
          <a:p>
            <a:endParaRPr lang="zh-TW" altLang="en-US" dirty="0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zh-TW" sz="1200">
                <a:latin typeface="Microsoft JhengHei UI" panose="020B0604030504040204" pitchFamily="34" charset="-120"/>
              </a:defRPr>
            </a:lvl1pPr>
          </a:lstStyle>
          <a:p>
            <a:fld id="{C721DBED-FDD1-49F3-8841-BA1304AA9CCD}" type="slidenum">
              <a:rPr lang="en-US" altLang="zh-TW" smtClean="0"/>
              <a:pPr/>
              <a:t>‹#›</a:t>
            </a:fld>
            <a:endParaRPr lang="en-US" altLang="zh-TW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zh-TW" sz="1200" kern="1200">
        <a:solidFill>
          <a:schemeClr val="tx1"/>
        </a:solidFill>
        <a:latin typeface="Microsoft JhengHei UI" panose="020B0604030504040204" pitchFamily="34" charset="-120"/>
        <a:ea typeface="+mn-ea"/>
        <a:cs typeface="+mn-cs"/>
      </a:defRPr>
    </a:lvl1pPr>
    <a:lvl2pPr marL="457200" algn="l" defTabSz="914400" rtl="0" eaLnBrk="1" latinLnBrk="0" hangingPunct="1">
      <a:defRPr lang="zh-TW" sz="1200" kern="1200">
        <a:solidFill>
          <a:schemeClr val="tx1"/>
        </a:solidFill>
        <a:latin typeface="Microsoft JhengHei UI" panose="020B0604030504040204" pitchFamily="34" charset="-120"/>
        <a:ea typeface="+mn-ea"/>
        <a:cs typeface="+mn-cs"/>
      </a:defRPr>
    </a:lvl2pPr>
    <a:lvl3pPr marL="914400" algn="l" defTabSz="914400" rtl="0" eaLnBrk="1" latinLnBrk="0" hangingPunct="1">
      <a:defRPr lang="zh-TW" sz="1200" kern="1200">
        <a:solidFill>
          <a:schemeClr val="tx1"/>
        </a:solidFill>
        <a:latin typeface="Microsoft JhengHei UI" panose="020B0604030504040204" pitchFamily="34" charset="-120"/>
        <a:ea typeface="+mn-ea"/>
        <a:cs typeface="+mn-cs"/>
      </a:defRPr>
    </a:lvl3pPr>
    <a:lvl4pPr marL="1371600" algn="l" defTabSz="914400" rtl="0" eaLnBrk="1" latinLnBrk="0" hangingPunct="1">
      <a:defRPr lang="zh-TW" sz="1200" kern="1200">
        <a:solidFill>
          <a:schemeClr val="tx1"/>
        </a:solidFill>
        <a:latin typeface="Microsoft JhengHei UI" panose="020B0604030504040204" pitchFamily="34" charset="-120"/>
        <a:ea typeface="+mn-ea"/>
        <a:cs typeface="+mn-cs"/>
      </a:defRPr>
    </a:lvl4pPr>
    <a:lvl5pPr marL="1828800" algn="l" defTabSz="914400" rtl="0" eaLnBrk="1" latinLnBrk="0" hangingPunct="1">
      <a:defRPr lang="zh-TW" sz="1200" kern="1200">
        <a:solidFill>
          <a:schemeClr val="tx1"/>
        </a:solidFill>
        <a:latin typeface="Microsoft JhengHei UI" panose="020B0604030504040204" pitchFamily="34" charset="-120"/>
        <a:ea typeface="+mn-ea"/>
        <a:cs typeface="+mn-cs"/>
      </a:defRPr>
    </a:lvl5pPr>
    <a:lvl6pPr marL="2286000" algn="l" defTabSz="914400" rtl="0" eaLnBrk="1" latinLnBrk="0" hangingPunct="1">
      <a:defRPr lang="zh-TW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zh-TW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zh-TW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zh-TW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dirty="0" smtClean="0"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若要取代此圖片，只要選取圖片並加以刪除，然後使用 [插入圖片] 圖示取代為自訂圖片即可！</a:t>
            </a:r>
            <a:endParaRPr lang="zh-TW" dirty="0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zh-TW" smtClean="0"/>
              <a:t>1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altLang="zh-TW" smtClean="0"/>
              <a:pPr/>
              <a:t>2</a:t>
            </a:fld>
            <a:endParaRPr lang="en-US" altLang="zh-TW" dirty="0"/>
          </a:p>
        </p:txBody>
      </p:sp>
    </p:spTree>
    <p:extLst>
      <p:ext uri="{BB962C8B-B14F-4D97-AF65-F5344CB8AC3E}">
        <p14:creationId xmlns:p14="http://schemas.microsoft.com/office/powerpoint/2010/main" val="37810282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手繪多邊形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5" name="手繪多邊形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" name="手繪多邊形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" name="手繪多邊形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" name="手繪多邊形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" name="手繪多邊形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" name="手繪多邊形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" name="手繪多邊形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" name="手繪多邊形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" name="手繪多邊形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" name="手繪多邊形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pic>
        <p:nvPicPr>
          <p:cNvPr id="15" name="圖片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群組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手繪多邊形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" name="手繪多邊形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" name="手繪多邊形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" name="手繪多邊形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" name="手繪多邊形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" name="手繪多邊形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" name="手繪多邊形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" name="手繪多邊形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" name="手繪多邊形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" name="矩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" name="手繪多邊形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" name="矩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" name="手繪多邊形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" name="手繪多邊形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" name="手繪多邊形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" name="手繪多邊形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" name="手繪多邊形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" name="矩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" name="手繪多邊形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" name="手繪多邊形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" name="手繪多邊形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" name="手繪多邊形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" name="手繪多邊形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" name="手繪多邊形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" name="矩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2" name="手繪多邊形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3" name="手繪多邊形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4" name="手繪多邊形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5" name="手繪多邊形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6" name="手繪多邊形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7" name="手繪多邊形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8" name="手繪多邊形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9" name="手繪多邊形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0" name="手繪多邊形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1" name="手繪多邊形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2" name="手繪多邊形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3" name="手繪多邊形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4" name="手繪多邊形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5" name="手繪多邊形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6" name="矩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7" name="手繪多邊形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8" name="手繪多邊形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9" name="手繪多邊形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0" name="手繪多邊形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1" name="手繪多邊形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2" name="手繪多邊形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3" name="手繪多邊形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4" name="手繪多邊形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5" name="手繪多邊形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6" name="手繪多邊形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7" name="手繪多邊形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8" name="手繪多邊形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9" name="手繪多邊形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0" name="手繪多邊形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1" name="手繪多邊形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2" name="手繪多邊形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3" name="手繪多邊形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4" name="手繪多邊形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5" name="手繪多邊形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6" name="手繪多邊形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7" name="手繪多邊形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8" name="手繪多邊形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9" name="手繪多邊形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0" name="手繪多邊形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1" name="手繪多邊形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2" name="手繪多邊形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3" name="手繪多邊形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4" name="手繪多邊形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5" name="矩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6" name="手繪多邊形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7" name="手繪多邊形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8" name="手繪多邊形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9" name="手繪多邊形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0" name="手繪多邊形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1" name="手繪多邊形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2" name="手繪多邊形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3" name="手繪多邊形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4" name="手繪多邊形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5" name="手繪多邊形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6" name="手繪多邊形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7" name="手繪多邊形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8" name="矩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9" name="手繪多邊形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0" name="矩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1" name="手繪多邊形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2" name="手繪多邊形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3" name="手繪多邊形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4" name="手繪多邊形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5" name="手繪多邊形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6" name="手繪多邊形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7" name="手繪多邊形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8" name="手繪多邊形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9" name="手繪多邊形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0" name="手繪多邊形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1" name="手繪多邊形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2" name="手繪多邊形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3" name="手繪多邊形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4" name="矩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5" name="手繪多邊形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6" name="手繪多邊形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7" name="矩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8" name="手繪多邊形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9" name="手繪多邊形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0" name="手繪多邊形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1" name="手繪多邊形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2" name="手繪多邊形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3" name="手繪多邊形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4" name="手繪多邊形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5" name="手繪多邊形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6" name="手繪多邊形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7" name="手繪多邊形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8" name="手繪多邊形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9" name="手繪多邊形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0" name="手繪多邊形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1" name="手繪多邊形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2" name="手繪多邊形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133" name="手繪多邊形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4" name="手繪多邊形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5" name="手繪多邊形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6" name="手繪多邊形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37" name="群組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手繪多邊形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9" name="手繪多邊形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0" name="橢圓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1" name="橢圓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2" name="橢圓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3" name="橢圓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4" name="手繪多邊形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5" name="手繪多邊形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6" name="手繪多邊形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7" name="手繪多邊形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8" name="手繪多邊形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9" name="手繪多邊形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0" name="手繪多邊形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1" name="手繪多邊形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2" name="手繪多邊形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3" name="手繪多邊形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4" name="手繪多邊形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5" name="手繪多邊形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156" name="手繪多邊形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7" name="手繪多邊形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8" name="手繪多邊形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9" name="手繪多邊形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0" name="手繪多邊形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1" name="手繪多邊形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2" name="手繪多邊形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3" name="手繪多邊形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4" name="手繪多邊形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5" name="手繪多邊形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6" name="手繪多邊形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7" name="手繪多邊形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8" name="手繪多邊形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9" name="手繪多邊形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70" name="群組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群組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手繪多邊形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5" name="手繪多邊形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6" name="手繪多邊形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7" name="手繪多邊形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8" name="手繪多邊形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9" name="手繪多邊形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0" name="手繪多邊形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1" name="手繪多邊形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2" name="手繪多邊形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3" name="手繪多邊形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4" name="手繪多邊形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5" name="手繪多邊形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6" name="手繪多邊形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7" name="手繪多邊形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8" name="手繪多邊形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9" name="手繪多邊形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0" name="手繪多邊形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1" name="手繪多邊形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2" name="手繪多邊形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3" name="手繪多邊形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4" name="手繪多邊形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5" name="手繪多邊形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6" name="手繪多邊形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7" name="手繪多邊形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8" name="手繪多邊形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9" name="手繪多邊形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0" name="手繪多邊形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1" name="手繪多邊形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2" name="手繪多邊形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3" name="手繪多邊形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4" name="手繪多邊形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5" name="手繪多邊形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6" name="手繪多邊形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7" name="手繪多邊形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8" name="手繪多邊形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9" name="手繪多邊形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0" name="手繪多邊形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1" name="手繪多邊形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2" name="手繪多邊形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3" name="手繪多邊形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4" name="手繪多邊形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5" name="手繪多邊形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6" name="手繪多邊形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7" name="矩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8" name="手繪多邊形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9" name="矩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0" name="手繪多邊形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1" name="手繪多邊形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2" name="手繪多邊形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3" name="手繪多邊形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4" name="矩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5" name="手繪多邊形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6" name="手繪多邊形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7" name="手繪多邊形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8" name="手繪多邊形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9" name="手繪多邊形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0" name="手繪多邊形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1" name="手繪多邊形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2" name="手繪多邊形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3" name="手繪多邊形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4" name="手繪多邊形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5" name="手繪多邊形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6" name="手繪多邊形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7" name="手繪多邊形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8" name="手繪多邊形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9" name="手繪多邊形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0" name="手繪多邊形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1" name="手繪多邊形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2" name="手繪多邊形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3" name="矩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4" name="手繪多邊形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5" name="手繪多邊形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6" name="手繪多邊形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7" name="手繪多邊形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8" name="矩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9" name="手繪多邊形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0" name="手繪多邊形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1" name="手繪多邊形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2" name="手繪多邊形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3" name="手繪多邊形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4" name="手繪多邊形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5" name="手繪多邊形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6" name="手繪多邊形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7" name="手繪多邊形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8" name="手繪多邊形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9" name="手繪多邊形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0" name="矩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1" name="手繪多邊形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2" name="手繪多邊形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3" name="手繪多邊形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4" name="手繪多邊形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5" name="手繪多邊形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6" name="手繪多邊形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7" name="矩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8" name="手繪多邊形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9" name="手繪多邊形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0" name="手繪多邊形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1" name="手繪多邊形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2" name="手繪多邊形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3" name="手繪多邊形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4" name="手繪多邊形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5" name="手繪多邊形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6" name="手繪多邊形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7" name="手繪多邊形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8" name="手繪多邊形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9" name="手繪多邊形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0" name="矩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1" name="手繪多邊形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2" name="手繪多邊形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3" name="手繪多邊形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4" name="矩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5" name="手繪多邊形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6" name="手繪多邊形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7" name="手繪多邊形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8" name="手繪多邊形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9" name="手繪多邊形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0" name="手繪多邊形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1" name="矩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2" name="手繪多邊形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3" name="手繪多邊形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4" name="手繪多邊形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5" name="手繪多邊形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6" name="手繪多邊形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7" name="手繪多邊形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8" name="手繪多邊形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9" name="手繪多邊形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0" name="手繪多邊形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1" name="手繪多邊形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2" name="手繪多邊形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3" name="矩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4" name="手繪多邊形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5" name="手繪多邊形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6" name="手繪多邊形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7" name="手繪多邊形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8" name="矩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9" name="手繪多邊形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0" name="矩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1" name="手繪多邊形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2" name="手繪多邊形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3" name="手繪多邊形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4" name="手繪多邊形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5" name="手繪多邊形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6" name="手繪多邊形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7" name="手繪多邊形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8" name="手繪多邊形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9" name="手繪多邊形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0" name="矩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1" name="手繪多邊形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2" name="手繪多邊形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3" name="手繪多邊形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4" name="手繪多邊形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5" name="手繪多邊形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6" name="手繪多邊形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7" name="手繪多邊形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8" name="手繪多邊形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9" name="手繪多邊形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0" name="手繪多邊形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1" name="手繪多邊形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2" name="手繪多邊形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3" name="手繪多邊形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4" name="手繪多邊形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5" name="手繪多邊形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6" name="手繪多邊形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7" name="手繪多邊形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8" name="手繪多邊形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9" name="手繪多邊形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0" name="手繪多邊形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1" name="手繪多邊形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2" name="手繪多邊形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3" name="手繪多邊形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4" name="手繪多邊形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5" name="手繪多邊形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6" name="手繪多邊形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7" name="手繪多邊形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8" name="手繪多邊形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9" name="手繪多邊形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0" name="手繪多邊形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1" name="手繪多邊形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2" name="手繪多邊形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3" name="手繪多邊形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4" name="手繪多邊形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5" name="手繪多邊形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6" name="手繪多邊形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7" name="手繪多邊形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8" name="手繪多邊形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9" name="手繪多邊形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0" name="手繪多邊形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1" name="手繪多邊形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2" name="手繪多邊形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3" name="手繪多邊形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4" name="手繪多邊形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5" name="手繪多邊形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6" name="手繪多邊形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7" name="手繪多邊形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8" name="手繪多邊形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9" name="手繪多邊形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0" name="手繪多邊形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1" name="手繪多邊形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2" name="手繪多邊形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3" name="手繪多邊形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  <p:grpSp>
          <p:nvGrpSpPr>
            <p:cNvPr id="172" name="群組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手繪多邊形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5" name="手繪多邊形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6" name="手繪多邊形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7" name="手繪多邊形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8" name="矩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9" name="手繪多邊形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0" name="手繪多邊形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1" name="手繪多邊形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2" name="手繪多邊形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3" name="手繪多邊形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4" name="手繪多邊形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5" name="手繪多邊形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6" name="手繪多邊形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7" name="手繪多邊形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8" name="手繪多邊形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9" name="手繪多邊形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0" name="手繪多邊形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1" name="手繪多邊形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2" name="手繪多邊形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3" name="手繪多邊形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4" name="手繪多邊形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5" name="手繪多邊形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6" name="手繪多邊形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7" name="手繪多邊形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8" name="手繪多邊形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9" name="手繪多邊形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0" name="手繪多邊形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1" name="手繪多邊形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2" name="手繪多邊形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3" name="手繪多邊形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4" name="手繪多邊形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5" name="手繪多邊形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6" name="手繪多邊形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7" name="手繪多邊形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8" name="手繪多邊形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9" name="手繪多邊形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0" name="手繪多邊形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1" name="手繪多邊形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2" name="手繪多邊形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3" name="手繪多邊形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4" name="手繪多邊形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5" name="手繪多邊形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6" name="手繪多邊形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7" name="手繪多邊形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8" name="手繪多邊形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9" name="手繪多邊形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0" name="手繪多邊形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1" name="手繪多邊形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2" name="手繪多邊形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3" name="手繪多邊形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4" name="手繪多邊形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5" name="手繪多邊形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6" name="手繪多邊形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7" name="手繪多邊形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8" name="手繪多邊形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9" name="手繪多邊形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0" name="手繪多邊形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1" name="手繪多邊形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2" name="手繪多邊形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3" name="手繪多邊形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4" name="手繪多邊形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5" name="手繪多邊形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6" name="手繪多邊形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7" name="手繪多邊形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8" name="手繪多邊形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9" name="手繪多邊形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0" name="手繪多邊形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1" name="手繪多邊形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2" name="手繪多邊形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3" name="手繪多邊形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4" name="手繪多邊形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5" name="手繪多邊形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6" name="手繪多邊形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7" name="手繪多邊形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8" name="手繪多邊形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9" name="手繪多邊形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0" name="手繪多邊形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1" name="手繪多邊形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2" name="矩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3" name="手繪多邊形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4" name="手繪多邊形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5" name="手繪多邊形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6" name="手繪多邊形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7" name="手繪多邊形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8" name="手繪多邊形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9" name="手繪多邊形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0" name="手繪多邊形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1" name="手繪多邊形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2" name="手繪多邊形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3" name="手繪多邊形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4" name="手繪多邊形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5" name="手繪多邊形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6" name="手繪多邊形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7" name="手繪多邊形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8" name="手繪多邊形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9" name="手繪多邊形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0" name="手繪多邊形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1" name="手繪多邊形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2" name="手繪多邊形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3" name="手繪多邊形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4" name="手繪多邊形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5" name="手繪多邊形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6" name="手繪多邊形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7" name="手繪多邊形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8" name="手繪多邊形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9" name="手繪多邊形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0" name="手繪多邊形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1" name="手繪多邊形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2" name="手繪多邊形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3" name="手繪多邊形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4" name="手繪多邊形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5" name="矩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6" name="手繪多邊形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7" name="手繪多邊形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8" name="手繪多邊形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9" name="手繪多邊形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0" name="手繪多邊形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1" name="手繪多邊形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2" name="手繪多邊形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3" name="手繪多邊形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4" name="手繪多邊形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5" name="手繪多邊形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6" name="手繪多邊形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7" name="手繪多邊形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8" name="手繪多邊形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9" name="手繪多邊形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0" name="手繪多邊形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1" name="手繪多邊形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2" name="手繪多邊形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3" name="手繪多邊形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4" name="手繪多邊形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5" name="手繪多邊形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6" name="手繪多邊形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7" name="手繪多邊形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8" name="手繪多邊形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9" name="手繪多邊形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0" name="手繪多邊形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1" name="手繪多邊形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2" name="手繪多邊形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3" name="手繪多邊形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4" name="手繪多邊形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5" name="手繪多邊形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6" name="手繪多邊形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7" name="矩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8" name="手繪多邊形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9" name="手繪多邊形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0" name="手繪多邊形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1" name="手繪多邊形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2" name="手繪多邊形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3" name="手繪多邊形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4" name="手繪多邊形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5" name="手繪多邊形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6" name="手繪多邊形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7" name="手繪多邊形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8" name="手繪多邊形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9" name="手繪多邊形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0" name="手繪多邊形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1" name="手繪多邊形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2" name="手繪多邊形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3" name="手繪多邊形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4" name="手繪多邊形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5" name="手繪多邊形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6" name="手繪多邊形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7" name="手繪多邊形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8" name="手繪多邊形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9" name="手繪多邊形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0" name="手繪多邊形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1" name="手繪多邊形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2" name="手繪多邊形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3" name="手繪多邊形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4" name="手繪多邊形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5" name="手繪多邊形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6" name="手繪多邊形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7" name="手繪多邊形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8" name="矩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9" name="手繪多邊形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0" name="手繪多邊形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1" name="手繪多邊形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2" name="手繪多邊形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3" name="手繪多邊形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4" name="手繪多邊形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5" name="手繪多邊形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6" name="手繪多邊形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7" name="手繪多邊形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8" name="手繪多邊形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9" name="手繪多邊形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0" name="手繪多邊形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1" name="手繪多邊形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2" name="手繪多邊形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3" name="手繪多邊形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4" name="手繪多邊形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5" name="手繪多邊形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6" name="手繪多邊形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7" name="手繪多邊形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8" name="手繪多邊形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9" name="手繪多邊形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0" name="手繪多邊形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1" name="手繪多邊形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2" name="手繪多邊形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3" name="手繪多邊形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  <p:sp>
          <p:nvSpPr>
            <p:cNvPr id="173" name="手繪多邊形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4" name="手繪多邊形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5" name="手繪多邊形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6" name="手繪多邊形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7" name="手繪多邊形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8" name="手繪多邊形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9" name="手繪多邊形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0" name="手繪多邊形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1" name="手繪多邊形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2" name="手繪多邊形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3" name="手繪多邊形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4" name="手繪多邊形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5" name="手繪多邊形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6" name="手繪多邊形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7" name="手繪多邊形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8" name="手繪多邊形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9" name="手繪多邊形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0" name="手繪多邊形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1" name="手繪多邊形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2" name="手繪多邊形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3" name="手繪多邊形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4" name="手繪多邊形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5" name="手繪多邊形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6" name="手繪多邊形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7" name="手繪多邊形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8" name="手繪多邊形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9" name="矩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0" name="手繪多邊形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1" name="手繪多邊形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2" name="手繪多邊形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3" name="手繪多邊形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604" name="手繪多邊形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zh-TW" sz="5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zh-TW" sz="18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/>
              <a:t>按一下以編輯母片副標題樣式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zh-TW" sz="2000" b="0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zh-TW" sz="1800"/>
            </a:lvl1pPr>
            <a:lvl2pPr latinLnBrk="0">
              <a:defRPr lang="zh-TW" sz="1600"/>
            </a:lvl2pPr>
            <a:lvl3pPr latinLnBrk="0">
              <a:defRPr lang="zh-TW" sz="1400"/>
            </a:lvl3pPr>
            <a:lvl4pPr latinLnBrk="0">
              <a:defRPr lang="zh-TW" sz="1200"/>
            </a:lvl4pPr>
            <a:lvl5pPr latinLnBrk="0">
              <a:defRPr lang="zh-TW" sz="1200"/>
            </a:lvl5pPr>
          </a:lstStyle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zh-TW" sz="2000" b="0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zh-TW" sz="1800"/>
            </a:lvl1pPr>
            <a:lvl2pPr latinLnBrk="0">
              <a:defRPr lang="zh-TW" sz="1600"/>
            </a:lvl2pPr>
            <a:lvl3pPr latinLnBrk="0">
              <a:defRPr lang="zh-TW" sz="1400"/>
            </a:lvl3pPr>
            <a:lvl4pPr latinLnBrk="0">
              <a:defRPr lang="zh-TW" sz="1200"/>
            </a:lvl4pPr>
            <a:lvl5pPr latinLnBrk="0">
              <a:defRPr lang="zh-TW" sz="1200"/>
            </a:lvl5pPr>
          </a:lstStyle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手繪多邊形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6" name="手繪多邊形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手繪多邊形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9" name="手繪多邊形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zh-TW" sz="2200"/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zh-TW" sz="2000"/>
            </a:lvl1pPr>
            <a:lvl2pPr latinLnBrk="0">
              <a:defRPr lang="zh-TW" sz="1800"/>
            </a:lvl2pPr>
            <a:lvl3pPr latinLnBrk="0">
              <a:defRPr lang="zh-TW" sz="1600"/>
            </a:lvl3pPr>
            <a:lvl4pPr latinLnBrk="0">
              <a:defRPr lang="zh-TW" sz="1400"/>
            </a:lvl4pPr>
            <a:lvl5pPr latinLnBrk="0">
              <a:defRPr lang="zh-TW" sz="14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zh-TW" sz="14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手繪多邊形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" name="手繪多邊形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" name="手繪多邊形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1" name="群組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手繪多邊形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" name="手繪多邊形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" name="手繪多邊形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" name="手繪多邊形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" name="手繪多邊形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" name="手繪多邊形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" name="手繪多邊形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" name="手繪多邊形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" name="手繪多邊形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" name="手繪多邊形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" name="手繪多邊形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" name="矩形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" name="手繪多邊形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" name="手繪多邊形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" name="手繪多邊形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" name="手繪多邊形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zh-TW" sz="22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fld id="{6D63E48B-EFCE-40D7-AA71-6BABF2BBC6C7}" type="datetimeFigureOut">
              <a:rPr lang="en-US" altLang="zh-TW" smtClean="0"/>
              <a:pPr/>
              <a:t>3/4/2022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fld id="{0FA80CEA-FD2D-4EC2-A613-673FF48CDFD7}" type="slidenum">
              <a:rPr lang="en-US" altLang="zh-TW" smtClean="0"/>
              <a:pPr/>
              <a:t>‹#›</a:t>
            </a:fld>
            <a:endParaRPr lang="en-US" altLang="zh-TW"/>
          </a:p>
        </p:txBody>
      </p:sp>
      <p:grpSp>
        <p:nvGrpSpPr>
          <p:cNvPr id="28" name="群組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手繪多邊形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" name="手繪多邊形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" name="橢圓形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" name="橢圓形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" name="橢圓形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" name="橢圓形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" name="手繪多邊形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" name="手繪多邊形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" name="手繪多邊形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" name="手繪多邊形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" name="手繪多邊形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" name="手繪多邊形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" name="手繪多邊形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2" name="手繪多邊形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3" name="手繪多邊形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4" name="手繪多邊形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5" name="手繪多邊形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6" name="手繪多邊形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50" name="圖片版面配置區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zh-TW" sz="16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r>
              <a:rPr lang="zh-TW"/>
              <a:t>按一下圖示以新增圖片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含圖片的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手繪多邊形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" name="手繪多邊形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" name="手繪多邊形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" name="手繪多邊形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" name="手繪多邊形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" name="手繪多邊形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" name="手繪多邊形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" name="手繪多邊形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" name="手繪多邊形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" name="手繪多邊形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" name="手繪多邊形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pic>
        <p:nvPicPr>
          <p:cNvPr id="16" name="圖片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群組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手繪多邊形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" name="手繪多邊形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" name="手繪多邊形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" name="手繪多邊形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" name="手繪多邊形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" name="手繪多邊形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" name="手繪多邊形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" name="手繪多邊形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" name="手繪多邊形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" name="矩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" name="手繪多邊形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" name="矩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" name="手繪多邊形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" name="手繪多邊形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" name="手繪多邊形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" name="手繪多邊形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" name="手繪多邊形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" name="矩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" name="手繪多邊形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" name="手繪多邊形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" name="手繪多邊形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" name="手繪多邊形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" name="手繪多邊形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" name="手繪多邊形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2" name="矩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3" name="手繪多邊形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4" name="手繪多邊形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5" name="手繪多邊形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6" name="手繪多邊形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7" name="手繪多邊形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8" name="手繪多邊形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9" name="手繪多邊形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0" name="手繪多邊形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1" name="手繪多邊形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2" name="手繪多邊形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3" name="手繪多邊形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4" name="手繪多邊形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5" name="手繪多邊形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6" name="手繪多邊形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7" name="矩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8" name="手繪多邊形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9" name="手繪多邊形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0" name="手繪多邊形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1" name="手繪多邊形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2" name="手繪多邊形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3" name="手繪多邊形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4" name="手繪多邊形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5" name="手繪多邊形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6" name="手繪多邊形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7" name="手繪多邊形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8" name="手繪多邊形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9" name="手繪多邊形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0" name="手繪多邊形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1" name="手繪多邊形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2" name="手繪多邊形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3" name="手繪多邊形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4" name="手繪多邊形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5" name="手繪多邊形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6" name="手繪多邊形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7" name="手繪多邊形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8" name="手繪多邊形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9" name="手繪多邊形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0" name="手繪多邊形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1" name="手繪多邊形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2" name="手繪多邊形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3" name="手繪多邊形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4" name="手繪多邊形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5" name="手繪多邊形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6" name="矩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7" name="手繪多邊形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8" name="手繪多邊形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9" name="手繪多邊形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0" name="手繪多邊形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1" name="手繪多邊形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2" name="手繪多邊形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3" name="手繪多邊形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4" name="手繪多邊形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5" name="手繪多邊形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6" name="手繪多邊形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7" name="手繪多邊形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8" name="手繪多邊形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9" name="矩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0" name="手繪多邊形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1" name="矩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2" name="手繪多邊形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3" name="手繪多邊形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4" name="手繪多邊形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5" name="手繪多邊形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6" name="手繪多邊形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7" name="手繪多邊形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8" name="手繪多邊形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9" name="手繪多邊形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0" name="手繪多邊形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1" name="手繪多邊形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2" name="手繪多邊形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3" name="手繪多邊形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4" name="手繪多邊形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5" name="矩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6" name="手繪多邊形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7" name="手繪多邊形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8" name="矩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9" name="手繪多邊形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0" name="手繪多邊形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1" name="手繪多邊形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2" name="手繪多邊形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3" name="手繪多邊形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4" name="手繪多邊形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5" name="手繪多邊形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6" name="手繪多邊形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7" name="手繪多邊形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8" name="手繪多邊形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9" name="手繪多邊形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0" name="手繪多邊形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1" name="手繪多邊形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2" name="手繪多邊形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3" name="手繪多邊形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134" name="手繪多邊形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5" name="手繪多邊形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6" name="手繪多邊形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7" name="手繪多邊形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38" name="群組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手繪多邊形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0" name="手繪多邊形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1" name="橢圓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2" name="橢圓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3" name="橢圓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4" name="橢圓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5" name="手繪多邊形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6" name="手繪多邊形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7" name="手繪多邊形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8" name="手繪多邊形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9" name="手繪多邊形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0" name="手繪多邊形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1" name="手繪多邊形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2" name="手繪多邊形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3" name="手繪多邊形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4" name="手繪多邊形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5" name="手繪多邊形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6" name="手繪多邊形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157" name="手繪多邊形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8" name="手繪多邊形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9" name="手繪多邊形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0" name="手繪多邊形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1" name="手繪多邊形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2" name="手繪多邊形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3" name="手繪多邊形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4" name="手繪多邊形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5" name="手繪多邊形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6" name="手繪多邊形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7" name="手繪多邊形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8" name="手繪多邊形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9" name="手繪多邊形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0" name="手繪多邊形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71" name="群組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群組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手繪多邊形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6" name="手繪多邊形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7" name="手繪多邊形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8" name="手繪多邊形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9" name="手繪多邊形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0" name="手繪多邊形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1" name="手繪多邊形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2" name="手繪多邊形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3" name="手繪多邊形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4" name="手繪多邊形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5" name="手繪多邊形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6" name="手繪多邊形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7" name="手繪多邊形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8" name="手繪多邊形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9" name="手繪多邊形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0" name="手繪多邊形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1" name="手繪多邊形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2" name="手繪多邊形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3" name="手繪多邊形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4" name="手繪多邊形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5" name="手繪多邊形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6" name="手繪多邊形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7" name="手繪多邊形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8" name="手繪多邊形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9" name="手繪多邊形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0" name="手繪多邊形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1" name="手繪多邊形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2" name="手繪多邊形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3" name="手繪多邊形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4" name="手繪多邊形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5" name="手繪多邊形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6" name="手繪多邊形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7" name="手繪多邊形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8" name="手繪多邊形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9" name="手繪多邊形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0" name="手繪多邊形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1" name="手繪多邊形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2" name="手繪多邊形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3" name="手繪多邊形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4" name="手繪多邊形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5" name="手繪多邊形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6" name="手繪多邊形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7" name="手繪多邊形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8" name="矩形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9" name="手繪多邊形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0" name="矩形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1" name="手繪多邊形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2" name="手繪多邊形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3" name="手繪多邊形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4" name="手繪多邊形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5" name="矩形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6" name="手繪多邊形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7" name="手繪多邊形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8" name="手繪多邊形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9" name="手繪多邊形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0" name="手繪多邊形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1" name="手繪多邊形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2" name="手繪多邊形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3" name="手繪多邊形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4" name="手繪多邊形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5" name="手繪多邊形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6" name="手繪多邊形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7" name="手繪多邊形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8" name="手繪多邊形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9" name="手繪多邊形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0" name="手繪多邊形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1" name="手繪多邊形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2" name="手繪多邊形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3" name="手繪多邊形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4" name="矩形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5" name="手繪多邊形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6" name="手繪多邊形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7" name="手繪多邊形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8" name="手繪多邊形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9" name="矩形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0" name="手繪多邊形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1" name="手繪多邊形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2" name="手繪多邊形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3" name="手繪多邊形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4" name="手繪多邊形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5" name="手繪多邊形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6" name="手繪多邊形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7" name="手繪多邊形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8" name="手繪多邊形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9" name="手繪多邊形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0" name="手繪多邊形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1" name="矩形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2" name="手繪多邊形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3" name="手繪多邊形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4" name="手繪多邊形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5" name="手繪多邊形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6" name="手繪多邊形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7" name="手繪多邊形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8" name="矩形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9" name="手繪多邊形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0" name="手繪多邊形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1" name="手繪多邊形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2" name="手繪多邊形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3" name="手繪多邊形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4" name="手繪多邊形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5" name="手繪多邊形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6" name="手繪多邊形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7" name="手繪多邊形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8" name="手繪多邊形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9" name="手繪多邊形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0" name="手繪多邊形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1" name="矩形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2" name="手繪多邊形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3" name="手繪多邊形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4" name="手繪多邊形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5" name="矩形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6" name="手繪多邊形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7" name="手繪多邊形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8" name="手繪多邊形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9" name="手繪多邊形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0" name="手繪多邊形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1" name="手繪多邊形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2" name="矩形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3" name="手繪多邊形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4" name="手繪多邊形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5" name="手繪多邊形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6" name="手繪多邊形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7" name="手繪多邊形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8" name="手繪多邊形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9" name="手繪多邊形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0" name="手繪多邊形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1" name="手繪多邊形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2" name="手繪多邊形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3" name="手繪多邊形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4" name="矩形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5" name="手繪多邊形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6" name="手繪多邊形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7" name="手繪多邊形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8" name="手繪多邊形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9" name="矩形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0" name="手繪多邊形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1" name="矩形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2" name="手繪多邊形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3" name="手繪多邊形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4" name="手繪多邊形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5" name="手繪多邊形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6" name="手繪多邊形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7" name="手繪多邊形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8" name="手繪多邊形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9" name="手繪多邊形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0" name="手繪多邊形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1" name="矩形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2" name="手繪多邊形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3" name="手繪多邊形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4" name="手繪多邊形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5" name="手繪多邊形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6" name="手繪多邊形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7" name="手繪多邊形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8" name="手繪多邊形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9" name="手繪多邊形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0" name="手繪多邊形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1" name="手繪多邊形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2" name="手繪多邊形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3" name="手繪多邊形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4" name="手繪多邊形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5" name="手繪多邊形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6" name="手繪多邊形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7" name="手繪多邊形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8" name="手繪多邊形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9" name="手繪多邊形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0" name="手繪多邊形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1" name="手繪多邊形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2" name="手繪多邊形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3" name="手繪多邊形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4" name="手繪多邊形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5" name="手繪多邊形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6" name="手繪多邊形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7" name="手繪多邊形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8" name="手繪多邊形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9" name="手繪多邊形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0" name="手繪多邊形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1" name="手繪多邊形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2" name="手繪多邊形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3" name="手繪多邊形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4" name="手繪多邊形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5" name="手繪多邊形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6" name="手繪多邊形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7" name="手繪多邊形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8" name="手繪多邊形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9" name="手繪多邊形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0" name="手繪多邊形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1" name="手繪多邊形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2" name="手繪多邊形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3" name="手繪多邊形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4" name="手繪多邊形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5" name="手繪多邊形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6" name="手繪多邊形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7" name="手繪多邊形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8" name="手繪多邊形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9" name="手繪多邊形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0" name="手繪多邊形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1" name="手繪多邊形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2" name="手繪多邊形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3" name="手繪多邊形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4" name="手繪多邊形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  <p:grpSp>
          <p:nvGrpSpPr>
            <p:cNvPr id="173" name="群組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手繪多邊形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6" name="手繪多邊形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7" name="手繪多邊形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8" name="手繪多邊形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09" name="矩形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0" name="手繪多邊形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1" name="手繪多邊形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2" name="手繪多邊形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3" name="手繪多邊形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4" name="手繪多邊形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5" name="手繪多邊形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6" name="手繪多邊形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7" name="手繪多邊形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8" name="手繪多邊形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19" name="手繪多邊形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0" name="手繪多邊形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1" name="手繪多邊形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2" name="手繪多邊形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3" name="手繪多邊形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4" name="手繪多邊形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5" name="手繪多邊形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6" name="手繪多邊形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7" name="手繪多邊形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8" name="手繪多邊形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29" name="手繪多邊形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0" name="手繪多邊形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1" name="手繪多邊形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2" name="手繪多邊形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3" name="手繪多邊形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4" name="手繪多邊形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5" name="手繪多邊形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6" name="手繪多邊形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7" name="手繪多邊形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8" name="手繪多邊形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39" name="手繪多邊形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0" name="手繪多邊形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1" name="手繪多邊形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2" name="手繪多邊形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3" name="手繪多邊形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4" name="手繪多邊形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5" name="手繪多邊形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6" name="手繪多邊形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7" name="手繪多邊形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8" name="手繪多邊形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49" name="手繪多邊形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0" name="手繪多邊形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1" name="手繪多邊形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2" name="手繪多邊形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3" name="手繪多邊形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4" name="手繪多邊形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5" name="手繪多邊形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6" name="手繪多邊形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7" name="手繪多邊形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8" name="手繪多邊形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59" name="手繪多邊形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0" name="手繪多邊形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1" name="手繪多邊形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2" name="手繪多邊形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3" name="手繪多邊形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4" name="手繪多邊形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5" name="手繪多邊形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6" name="手繪多邊形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7" name="手繪多邊形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8" name="手繪多邊形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69" name="手繪多邊形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0" name="手繪多邊形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1" name="手繪多邊形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2" name="手繪多邊形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3" name="手繪多邊形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4" name="手繪多邊形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5" name="手繪多邊形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6" name="手繪多邊形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7" name="手繪多邊形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8" name="手繪多邊形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79" name="手繪多邊形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0" name="手繪多邊形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1" name="手繪多邊形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2" name="手繪多邊形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3" name="矩形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4" name="手繪多邊形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5" name="手繪多邊形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6" name="手繪多邊形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7" name="手繪多邊形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8" name="手繪多邊形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89" name="手繪多邊形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0" name="手繪多邊形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1" name="手繪多邊形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2" name="手繪多邊形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3" name="手繪多邊形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4" name="手繪多邊形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5" name="手繪多邊形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6" name="手繪多邊形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7" name="手繪多邊形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8" name="手繪多邊形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299" name="手繪多邊形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0" name="手繪多邊形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1" name="手繪多邊形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2" name="手繪多邊形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3" name="手繪多邊形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4" name="手繪多邊形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5" name="手繪多邊形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6" name="手繪多邊形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7" name="手繪多邊形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8" name="手繪多邊形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09" name="手繪多邊形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0" name="手繪多邊形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1" name="手繪多邊形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2" name="手繪多邊形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3" name="手繪多邊形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4" name="手繪多邊形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5" name="手繪多邊形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6" name="矩形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7" name="手繪多邊形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8" name="手繪多邊形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19" name="手繪多邊形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0" name="手繪多邊形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1" name="手繪多邊形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2" name="手繪多邊形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3" name="手繪多邊形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4" name="手繪多邊形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5" name="手繪多邊形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6" name="手繪多邊形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7" name="手繪多邊形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8" name="手繪多邊形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29" name="手繪多邊形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0" name="手繪多邊形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1" name="手繪多邊形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2" name="手繪多邊形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3" name="手繪多邊形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4" name="手繪多邊形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5" name="手繪多邊形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6" name="手繪多邊形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7" name="手繪多邊形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8" name="手繪多邊形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39" name="手繪多邊形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0" name="手繪多邊形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1" name="手繪多邊形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2" name="手繪多邊形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3" name="手繪多邊形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4" name="手繪多邊形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5" name="手繪多邊形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6" name="手繪多邊形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7" name="手繪多邊形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8" name="矩形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9" name="手繪多邊形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0" name="手繪多邊形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1" name="手繪多邊形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2" name="手繪多邊形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3" name="手繪多邊形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4" name="手繪多邊形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5" name="手繪多邊形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6" name="手繪多邊形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7" name="手繪多邊形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8" name="手繪多邊形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9" name="手繪多邊形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0" name="手繪多邊形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1" name="手繪多邊形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2" name="手繪多邊形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3" name="手繪多邊形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4" name="手繪多邊形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5" name="手繪多邊形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6" name="手繪多邊形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7" name="手繪多邊形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8" name="手繪多邊形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9" name="手繪多邊形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0" name="手繪多邊形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1" name="手繪多邊形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2" name="手繪多邊形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3" name="手繪多邊形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4" name="手繪多邊形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5" name="手繪多邊形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6" name="手繪多邊形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7" name="手繪多邊形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8" name="手繪多邊形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9" name="矩形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0" name="手繪多邊形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1" name="手繪多邊形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2" name="手繪多邊形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3" name="手繪多邊形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4" name="手繪多邊形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5" name="手繪多邊形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6" name="手繪多邊形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7" name="手繪多邊形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8" name="手繪多邊形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9" name="手繪多邊形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0" name="手繪多邊形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1" name="手繪多邊形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2" name="手繪多邊形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3" name="手繪多邊形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4" name="手繪多邊形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5" name="手繪多邊形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6" name="手繪多邊形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7" name="手繪多邊形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8" name="手繪多邊形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9" name="手繪多邊形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0" name="手繪多邊形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1" name="手繪多邊形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2" name="手繪多邊形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3" name="手繪多邊形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4" name="手繪多邊形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  <p:sp>
          <p:nvSpPr>
            <p:cNvPr id="174" name="手繪多邊形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5" name="手繪多邊形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6" name="手繪多邊形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7" name="手繪多邊形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8" name="手繪多邊形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9" name="手繪多邊形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0" name="手繪多邊形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1" name="手繪多邊形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2" name="手繪多邊形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3" name="手繪多邊形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4" name="手繪多邊形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5" name="手繪多邊形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6" name="手繪多邊形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7" name="手繪多邊形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8" name="手繪多邊形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9" name="手繪多邊形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0" name="手繪多邊形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1" name="手繪多邊形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2" name="手繪多邊形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3" name="手繪多邊形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4" name="手繪多邊形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5" name="手繪多邊形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6" name="手繪多邊形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7" name="手繪多邊形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8" name="手繪多邊形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9" name="手繪多邊形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0" name="矩形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1" name="手繪多邊形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2" name="手繪多邊形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3" name="手繪多邊形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4" name="手繪多邊形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605" name="手繪多邊形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08" name="圖片版面配置區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600" kern="12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zh-TW"/>
              <a:t>按一下圖示以新增圖片</a:t>
            </a: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lang="zh-TW" sz="30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/>
              <a:t>按一下以編輯母片副標題樣式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兩張水平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手繪多邊形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" name="手繪多邊形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" name="手繪多邊形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" name="手繪多邊形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" name="手繪多邊形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" name="手繪多邊形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pic>
        <p:nvPicPr>
          <p:cNvPr id="12" name="圖片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手繪多邊形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" name="手繪多邊形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" name="手繪多邊形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" name="手繪多邊形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" name="手繪多邊形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" name="手繪多邊形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" name="手繪多邊形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" name="手繪多邊形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" name="手繪多邊形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" name="手繪多邊形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3" name="手繪多邊形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4" name="手繪多邊形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5" name="手繪多邊形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6" name="手繪多邊形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7" name="手繪多邊形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8" name="手繪多邊形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29" name="群組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群組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手繪多邊形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2" name="手繪多邊形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3" name="手繪多邊形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4" name="手繪多邊形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5" name="手繪多邊形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6" name="手繪多邊形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7" name="手繪多邊形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8" name="手繪多邊形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9" name="手繪多邊形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10" name="手繪多邊形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11" name="手繪多邊形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12" name="手繪多邊形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13" name="手繪多邊形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14" name="手繪多邊形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  <p:sp>
          <p:nvSpPr>
            <p:cNvPr id="31" name="手繪多邊形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grpSp>
          <p:nvGrpSpPr>
            <p:cNvPr id="32" name="群組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手繪多邊形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4" name="手繪多邊形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5" name="手繪多邊形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6" name="手繪多邊形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7" name="手繪多邊形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8" name="手繪多邊形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39" name="手繪多邊形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0" name="手繪多邊形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1" name="手繪多邊形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2" name="手繪多邊形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3" name="手繪多邊形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4" name="手繪多邊形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5" name="手繪多邊形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6" name="手繪多邊形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7" name="手繪多邊形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8" name="手繪多邊形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49" name="手繪多邊形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0" name="手繪多邊形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1" name="手繪多邊形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2" name="手繪多邊形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3" name="手繪多邊形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4" name="手繪多邊形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5" name="手繪多邊形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6" name="手繪多邊形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7" name="手繪多邊形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8" name="手繪多邊形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59" name="手繪多邊形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0" name="手繪多邊形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1" name="手繪多邊形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2" name="手繪多邊形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3" name="手繪多邊形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4" name="手繪多邊形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5" name="手繪多邊形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6" name="手繪多邊形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7" name="手繪多邊形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8" name="手繪多邊形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69" name="手繪多邊形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0" name="手繪多邊形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1" name="手繪多邊形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2" name="手繪多邊形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3" name="手繪多邊形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4" name="手繪多邊形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5" name="手繪多邊形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6" name="手繪多邊形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7" name="手繪多邊形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8" name="手繪多邊形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79" name="手繪多邊形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0" name="手繪多邊形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1" name="手繪多邊形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2" name="手繪多邊形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3" name="手繪多邊形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4" name="手繪多邊形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5" name="手繪多邊形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6" name="手繪多邊形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7" name="手繪多邊形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8" name="手繪多邊形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89" name="手繪多邊形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0" name="手繪多邊形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1" name="手繪多邊形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2" name="手繪多邊形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3" name="手繪多邊形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4" name="手繪多邊形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5" name="手繪多邊形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6" name="手繪多邊形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7" name="手繪多邊形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8" name="手繪多邊形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99" name="手繪多邊形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  <p:sp>
            <p:nvSpPr>
              <p:cNvPr id="100" name="手繪多邊形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Microsoft JhengHei UI" panose="020B0604030504040204" pitchFamily="34" charset="-120"/>
                  <a:ea typeface="Microsoft JhengHei UI" panose="020B0604030504040204" pitchFamily="34" charset="-120"/>
                </a:endParaRPr>
              </a:p>
            </p:txBody>
          </p:sp>
        </p:grpSp>
      </p:grpSp>
      <p:grpSp>
        <p:nvGrpSpPr>
          <p:cNvPr id="115" name="群組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手繪多邊形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7" name="手繪多邊形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8" name="手繪多邊形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9" name="手繪多邊形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0" name="手繪多邊形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1" name="手繪多邊形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2" name="手繪多邊形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3" name="手繪多邊形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4" name="手繪多邊形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5" name="矩形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6" name="手繪多邊形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7" name="矩形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8" name="手繪多邊形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9" name="手繪多邊形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0" name="手繪多邊形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1" name="手繪多邊形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2" name="手繪多邊形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3" name="矩形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4" name="手繪多邊形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5" name="手繪多邊形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6" name="手繪多邊形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7" name="手繪多邊形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8" name="手繪多邊形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9" name="手繪多邊形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0" name="矩形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1" name="手繪多邊形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2" name="手繪多邊形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3" name="手繪多邊形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4" name="手繪多邊形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5" name="手繪多邊形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6" name="手繪多邊形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7" name="手繪多邊形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8" name="手繪多邊形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9" name="手繪多邊形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0" name="手繪多邊形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1" name="手繪多邊形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2" name="手繪多邊形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3" name="手繪多邊形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4" name="手繪多邊形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5" name="矩形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6" name="手繪多邊形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7" name="手繪多邊形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8" name="手繪多邊形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9" name="手繪多邊形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0" name="手繪多邊形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1" name="手繪多邊形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2" name="手繪多邊形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3" name="手繪多邊形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4" name="手繪多邊形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5" name="手繪多邊形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6" name="手繪多邊形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7" name="手繪多邊形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8" name="手繪多邊形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9" name="手繪多邊形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0" name="手繪多邊形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1" name="手繪多邊形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2" name="手繪多邊形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3" name="手繪多邊形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4" name="手繪多邊形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5" name="手繪多邊形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6" name="手繪多邊形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7" name="手繪多邊形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8" name="手繪多邊形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9" name="手繪多邊形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0" name="手繪多邊形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1" name="手繪多邊形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2" name="手繪多邊形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3" name="手繪多邊形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4" name="矩形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5" name="手繪多邊形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6" name="手繪多邊形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7" name="手繪多邊形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8" name="手繪多邊形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9" name="手繪多邊形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0" name="手繪多邊形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1" name="手繪多邊形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2" name="手繪多邊形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3" name="手繪多邊形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4" name="手繪多邊形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5" name="手繪多邊形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6" name="手繪多邊形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7" name="矩形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8" name="手繪多邊形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9" name="矩形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0" name="手繪多邊形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1" name="手繪多邊形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2" name="手繪多邊形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3" name="手繪多邊形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4" name="手繪多邊形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5" name="手繪多邊形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6" name="手繪多邊形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7" name="手繪多邊形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8" name="手繪多邊形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9" name="手繪多邊形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0" name="手繪多邊形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1" name="手繪多邊形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2" name="手繪多邊形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3" name="矩形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4" name="手繪多邊形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5" name="手繪多邊形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6" name="矩形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7" name="手繪多邊形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8" name="手繪多邊形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9" name="手繪多邊形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0" name="手繪多邊形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1" name="手繪多邊形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2" name="手繪多邊形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3" name="手繪多邊形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4" name="手繪多邊形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5" name="手繪多邊形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6" name="手繪多邊形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7" name="手繪多邊形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8" name="手繪多邊形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9" name="手繪多邊形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0" name="手繪多邊形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1" name="手繪多邊形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232" name="手繪多邊形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33" name="手繪多邊形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zh-TW" sz="22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0" indent="0" latinLnBrk="0">
              <a:buNone/>
              <a:defRPr lang="zh-TW" sz="1400"/>
            </a:lvl2pPr>
            <a:lvl3pPr marL="0" indent="0" latinLnBrk="0">
              <a:buNone/>
              <a:defRPr lang="zh-TW" sz="1400"/>
            </a:lvl3pPr>
            <a:lvl4pPr marL="0" indent="0" latinLnBrk="0">
              <a:buNone/>
              <a:defRPr lang="zh-TW" sz="1400"/>
            </a:lvl4pPr>
            <a:lvl5pPr marL="0" indent="0" latinLnBrk="0">
              <a:buNone/>
              <a:defRPr lang="zh-TW" sz="1400"/>
            </a:lvl5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718" name="圖片版面配置區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400" kern="12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zh-TW"/>
              <a:t>按一下圖示以新增圖片</a:t>
            </a:r>
          </a:p>
        </p:txBody>
      </p:sp>
      <p:sp>
        <p:nvSpPr>
          <p:cNvPr id="719" name="圖片版面配置區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400" kern="12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  <a:cs typeface="+mn-cs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zh-TW"/>
              <a:t>按一下圖示以新增圖片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兩張橢圓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手繪多邊形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7" name="群組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手繪多邊形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" name="手繪多邊形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10" name="群組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手繪多邊形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" name="手繪多邊形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" name="手繪多邊形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4" name="手繪多邊形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5" name="手繪多邊形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6" name="手繪多邊形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17" name="群組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手繪多邊形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" name="手繪多邊形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" name="手繪多邊形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1" name="手繪多邊形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2" name="手繪多邊形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" name="手繪多邊形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" name="手繪多邊形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" name="手繪多邊形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" name="手繪多邊形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" name="手繪多邊形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" name="手繪多邊形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" name="手繪多邊形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" name="手繪多邊形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" name="手繪多邊形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" name="手繪多邊形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" name="手繪多邊形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" name="手繪多邊形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" name="手繪多邊形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" name="手繪多邊形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" name="手繪多邊形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38" name="手繪多邊形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39" name="手繪多邊形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40" name="群組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手繪多邊形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2" name="手繪多邊形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3" name="手繪多邊形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4" name="手繪多邊形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5" name="手繪多邊形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6" name="手繪多邊形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47" name="群組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手繪多邊形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9" name="手繪多邊形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0" name="手繪多邊形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1" name="手繪多邊形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2" name="手繪多邊形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3" name="手繪多邊形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54" name="手繪多邊形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55" name="手繪多邊形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56" name="群組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手繪多邊形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8" name="手繪多邊形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59" name="手繪多邊形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0" name="手繪多邊形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1" name="手繪多邊形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2" name="手繪多邊形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63" name="手繪多邊形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4" name="手繪多邊形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5" name="手繪多邊形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6" name="手繪多邊形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7" name="手繪多邊形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8" name="手繪多邊形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9" name="手繪多邊形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0" name="手繪多邊形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1" name="手繪多邊形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2" name="手繪多邊形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3" name="手繪多邊形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4" name="手繪多邊形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5" name="手繪多邊形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6" name="手繪多邊形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7" name="手繪多邊形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8" name="手繪多邊形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9" name="手繪多邊形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0" name="手繪多邊形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1" name="手繪多邊形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2" name="手繪多邊形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3" name="手繪多邊形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4" name="手繪多邊形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5" name="手繪多邊形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6" name="手繪多邊形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7" name="手繪多邊形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8" name="手繪多邊形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9" name="手繪多邊形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0" name="手繪多邊形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1" name="手繪多邊形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2" name="手繪多邊形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3" name="手繪多邊形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4" name="手繪多邊形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5" name="手繪多邊形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6" name="手繪多邊形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7" name="手繪多邊形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8" name="手繪多邊形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9" name="手繪多邊形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0" name="手繪多邊形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1" name="手繪多邊形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2" name="手繪多邊形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3" name="手繪多邊形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4" name="手繪多邊形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5" name="手繪多邊形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6" name="手繪多邊形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7" name="手繪多邊形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8" name="手繪多邊形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9" name="手繪多邊形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0" name="手繪多邊形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1" name="手繪多邊形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2" name="手繪多邊形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3" name="矩形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4" name="手繪多邊形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5" name="手繪多邊形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6" name="手繪多邊形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7" name="手繪多邊形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8" name="手繪多邊形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9" name="手繪多邊形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0" name="手繪多邊形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1" name="手繪多邊形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2" name="手繪多邊形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3" name="手繪多邊形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4" name="手繪多邊形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5" name="手繪多邊形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6" name="手繪多邊形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7" name="手繪多邊形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8" name="手繪多邊形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9" name="矩形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0" name="手繪多邊形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1" name="手繪多邊形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2" name="手繪多邊形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3" name="手繪多邊形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4" name="手繪多邊形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5" name="手繪多邊形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6" name="手繪多邊形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7" name="手繪多邊形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8" name="手繪多邊形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9" name="手繪多邊形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0" name="手繪多邊形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1" name="手繪多邊形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2" name="手繪多邊形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3" name="手繪多邊形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4" name="手繪多邊形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5" name="手繪多邊形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6" name="矩形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7" name="手繪多邊形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8" name="手繪多邊形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9" name="手繪多邊形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0" name="手繪多邊形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1" name="手繪多邊形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2" name="手繪多邊形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3" name="手繪多邊形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4" name="手繪多邊形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5" name="手繪多邊形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6" name="手繪多邊形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8" name="手繪多邊形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9" name="手繪多邊形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57" name="手繪多邊形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0" name="手繪多邊形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1" name="手繪多邊形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2" name="手繪多邊形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3" name="手繪多邊形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4" name="手繪多邊形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5" name="手繪多邊形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6" name="手繪多邊形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7" name="手繪多邊形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8" name="手繪多邊形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9" name="手繪多邊形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0" name="手繪多邊形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1" name="手繪多邊形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2" name="手繪多邊形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3" name="手繪多邊形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4" name="手繪多邊形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5" name="手繪多邊形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6" name="手繪多邊形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7" name="手繪多邊形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8" name="手繪多邊形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79" name="手繪多邊形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0" name="手繪多邊形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1" name="手繪多邊形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2" name="手繪多邊形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3" name="手繪多邊形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4" name="手繪多邊形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5" name="手繪多邊形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6" name="手繪多邊形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7" name="手繪多邊形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8" name="手繪多邊形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89" name="手繪多邊形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0" name="手繪多邊形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1" name="矩形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2" name="手繪多邊形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3" name="手繪多邊形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4" name="手繪多邊形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5" name="手繪多邊形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6" name="手繪多邊形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7" name="手繪多邊形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8" name="手繪多邊形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99" name="手繪多邊形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0" name="手繪多邊形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1" name="手繪多邊形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2" name="手繪多邊形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3" name="手繪多邊形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4" name="手繪多邊形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5" name="手繪多邊形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6" name="手繪多邊形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7" name="手繪多邊形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8" name="手繪多邊形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09" name="手繪多邊形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0" name="手繪多邊形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1" name="手繪多邊形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2" name="手繪多邊形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3" name="手繪多邊形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4" name="手繪多邊形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5" name="手繪多邊形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6" name="矩形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7" name="手繪多邊形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8" name="手繪多邊形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19" name="手繪多邊形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0" name="手繪多邊形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1" name="手繪多邊形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2" name="手繪多邊形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3" name="手繪多邊形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4" name="手繪多邊形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5" name="手繪多邊形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6" name="手繪多邊形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7" name="手繪多邊形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8" name="矩形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9" name="矩形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30" name="手繪多邊形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31" name="手繪多邊形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32" name="手繪多邊形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233" name="群組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手繪多邊形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5" name="手繪多邊形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6" name="手繪多邊形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7" name="手繪多邊形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8" name="手繪多邊形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39" name="手繪多邊形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0" name="手繪多邊形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1" name="手繪多邊形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2" name="手繪多邊形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3" name="手繪多邊形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4" name="手繪多邊形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5" name="手繪多邊形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6" name="手繪多邊形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7" name="手繪多邊形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8" name="手繪多邊形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49" name="手繪多邊形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0" name="手繪多邊形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1" name="手繪多邊形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2" name="手繪多邊形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3" name="矩形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4" name="手繪多邊形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5" name="手繪多邊形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6" name="手繪多邊形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7" name="手繪多邊形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8" name="手繪多邊形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59" name="手繪多邊形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0" name="手繪多邊形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1" name="手繪多邊形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2" name="手繪多邊形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3" name="手繪多邊形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4" name="手繪多邊形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5" name="手繪多邊形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6" name="手繪多邊形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7" name="手繪多邊形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8" name="手繪多邊形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69" name="手繪多邊形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0" name="矩形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1" name="手繪多邊形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2" name="手繪多邊形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3" name="手繪多邊形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4" name="手繪多邊形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5" name="手繪多邊形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6" name="手繪多邊形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7" name="手繪多邊形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8" name="手繪多邊形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79" name="手繪多邊形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0" name="手繪多邊形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1" name="矩形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2" name="手繪多邊形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3" name="手繪多邊形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4" name="手繪多邊形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5" name="手繪多邊形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6" name="矩形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7" name="手繪多邊形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8" name="矩形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89" name="手繪多邊形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0" name="手繪多邊形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1" name="手繪多邊形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2" name="手繪多邊形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3" name="手繪多邊形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4" name="手繪多邊形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5" name="手繪多邊形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6" name="手繪多邊形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7" name="手繪多邊形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8" name="手繪多邊形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99" name="手繪多邊形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0" name="手繪多邊形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1" name="手繪多邊形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2" name="手繪多邊形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3" name="矩形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4" name="手繪多邊形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5" name="手繪多邊形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6" name="手繪多邊形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7" name="手繪多邊形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8" name="手繪多邊形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09" name="手繪多邊形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0" name="手繪多邊形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1" name="手繪多邊形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2" name="手繪多邊形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3" name="手繪多邊形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4" name="手繪多邊形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5" name="手繪多邊形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6" name="手繪多邊形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7" name="手繪多邊形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8" name="手繪多邊形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19" name="手繪多邊形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0" name="手繪多邊形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1" name="矩形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2" name="手繪多邊形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3" name="手繪多邊形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4" name="手繪多邊形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5" name="手繪多邊形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6" name="手繪多邊形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7" name="手繪多邊形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8" name="手繪多邊形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29" name="手繪多邊形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0" name="手繪多邊形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1" name="矩形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2" name="手繪多邊形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3" name="矩形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4" name="手繪多邊形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5" name="手繪多邊形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6" name="手繪多邊形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7" name="手繪多邊形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8" name="手繪多邊形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39" name="手繪多邊形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0" name="手繪多邊形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1" name="手繪多邊形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2" name="手繪多邊形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3" name="手繪多邊形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4" name="手繪多邊形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5" name="手繪多邊形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6" name="手繪多邊形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7" name="手繪多邊形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8" name="手繪多邊形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49" name="手繪多邊形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0" name="手繪多邊形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1" name="手繪多邊形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2" name="手繪多邊形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3" name="手繪多邊形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4" name="手繪多邊形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5" name="手繪多邊形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6" name="手繪多邊形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7" name="手繪多邊形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8" name="手繪多邊形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59" name="手繪多邊形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0" name="手繪多邊形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1" name="手繪多邊形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2" name="手繪多邊形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3" name="手繪多邊形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4" name="手繪多邊形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5" name="矩形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6" name="手繪多邊形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7" name="手繪多邊形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8" name="手繪多邊形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69" name="手繪多邊形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0" name="手繪多邊形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1" name="手繪多邊形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2" name="手繪多邊形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3" name="手繪多邊形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4" name="手繪多邊形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5" name="手繪多邊形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6" name="手繪多邊形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7" name="手繪多邊形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8" name="手繪多邊形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79" name="手繪多邊形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0" name="手繪多邊形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1" name="手繪多邊形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2" name="手繪多邊形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3" name="手繪多邊形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4" name="手繪多邊形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5" name="手繪多邊形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6" name="手繪多邊形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7" name="手繪多邊形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8" name="手繪多邊形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89" name="手繪多邊形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0" name="手繪多邊形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1" name="手繪多邊形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2" name="手繪多邊形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3" name="手繪多邊形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4" name="手繪多邊形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5" name="手繪多邊形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6" name="手繪多邊形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7" name="手繪多邊形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8" name="手繪多邊形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399" name="矩形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0" name="手繪多邊形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1" name="手繪多邊形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2" name="手繪多邊形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3" name="手繪多邊形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4" name="手繪多邊形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5" name="手繪多邊形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6" name="手繪多邊形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7" name="手繪多邊形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8" name="手繪多邊形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09" name="手繪多邊形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0" name="手繪多邊形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1" name="手繪多邊形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2" name="矩形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3" name="手繪多邊形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4" name="手繪多邊形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415" name="群組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橢圓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17" name="手繪多邊形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418" name="群組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橢圓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20" name="手繪多邊形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876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  <p:sp>
        <p:nvSpPr>
          <p:cNvPr id="880" name="圖片版面配置區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zh-TW" sz="22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0" indent="0" latinLnBrk="0">
              <a:buNone/>
              <a:defRPr lang="zh-TW" sz="1400"/>
            </a:lvl2pPr>
            <a:lvl3pPr marL="0" indent="0" latinLnBrk="0">
              <a:buNone/>
              <a:defRPr lang="zh-TW" sz="1400"/>
            </a:lvl3pPr>
            <a:lvl4pPr marL="0" indent="0" latinLnBrk="0">
              <a:buNone/>
              <a:defRPr lang="zh-TW" sz="1400"/>
            </a:lvl4pPr>
            <a:lvl5pPr marL="0" indent="0" latinLnBrk="0">
              <a:buNone/>
              <a:defRPr lang="zh-TW" sz="1400"/>
            </a:lvl5pPr>
          </a:lstStyle>
          <a:p>
            <a:pPr lvl="0"/>
            <a:r>
              <a:rPr lang="zh-TW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三張橢圓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手繪多邊形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8" name="手繪多邊形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9" name="橢圓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0" name="橢圓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1" name="手繪多邊形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2" name="手繪多邊形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3" name="手繪多邊形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4" name="手繪多邊形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5" name="群組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手繪多邊形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7" name="橢圓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8" name="手繪多邊形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9" name="手繪多邊形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20" name="手繪多邊形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21" name="橢圓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2" name="手繪多邊形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615" name="圖片版面配置區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400" kern="12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zh-TW"/>
              <a:t>按一下圖示以新增圖片</a:t>
            </a:r>
          </a:p>
        </p:txBody>
      </p:sp>
      <p:sp>
        <p:nvSpPr>
          <p:cNvPr id="616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  <p:sp>
        <p:nvSpPr>
          <p:cNvPr id="626" name="圖片版面配置區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zh-TW" sz="22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0" indent="0" latinLnBrk="0">
              <a:buNone/>
              <a:defRPr lang="zh-TW" sz="1400"/>
            </a:lvl2pPr>
            <a:lvl3pPr marL="0" indent="0" latinLnBrk="0">
              <a:buNone/>
              <a:defRPr lang="zh-TW" sz="1400"/>
            </a:lvl3pPr>
            <a:lvl4pPr marL="0" indent="0" latinLnBrk="0">
              <a:buNone/>
              <a:defRPr lang="zh-TW" sz="1400"/>
            </a:lvl4pPr>
            <a:lvl5pPr marL="0" indent="0" latinLnBrk="0">
              <a:buNone/>
              <a:defRPr lang="zh-TW" sz="1400"/>
            </a:lvl5pPr>
          </a:lstStyle>
          <a:p>
            <a:pPr lvl="0"/>
            <a:r>
              <a:rPr lang="zh-TW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兩張垂直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手繪多邊形 608"/>
          <p:cNvSpPr/>
          <p:nvPr userDrawn="1"/>
        </p:nvSpPr>
        <p:spPr>
          <a:xfrm>
            <a:off x="464078" y="4512737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icrosoft JhengHei UI" panose="020B0604030504040204" pitchFamily="34" charset="-120"/>
            </a:endParaRPr>
          </a:p>
        </p:txBody>
      </p:sp>
      <p:grpSp>
        <p:nvGrpSpPr>
          <p:cNvPr id="7" name="群組 609"/>
          <p:cNvGrpSpPr/>
          <p:nvPr userDrawn="1"/>
        </p:nvGrpSpPr>
        <p:grpSpPr>
          <a:xfrm>
            <a:off x="464078" y="4512737"/>
            <a:ext cx="11257075" cy="228600"/>
            <a:chOff x="900113" y="2514600"/>
            <a:chExt cx="10021888" cy="220663"/>
          </a:xfrm>
        </p:grpSpPr>
        <p:sp>
          <p:nvSpPr>
            <p:cNvPr id="8" name="手繪多邊形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" name="手繪多邊形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</p:grpSp>
      <p:sp>
        <p:nvSpPr>
          <p:cNvPr id="10" name="手繪多邊形 612"/>
          <p:cNvSpPr/>
          <p:nvPr userDrawn="1"/>
        </p:nvSpPr>
        <p:spPr>
          <a:xfrm>
            <a:off x="464079" y="377632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icrosoft JhengHei UI" panose="020B0604030504040204" pitchFamily="34" charset="-120"/>
            </a:endParaRPr>
          </a:p>
        </p:txBody>
      </p:sp>
      <p:grpSp>
        <p:nvGrpSpPr>
          <p:cNvPr id="11" name="群組 613"/>
          <p:cNvGrpSpPr/>
          <p:nvPr userDrawn="1"/>
        </p:nvGrpSpPr>
        <p:grpSpPr>
          <a:xfrm>
            <a:off x="4177010" y="791535"/>
            <a:ext cx="3449868" cy="5092802"/>
            <a:chOff x="4122738" y="512763"/>
            <a:chExt cx="3935413" cy="5832475"/>
          </a:xfrm>
        </p:grpSpPr>
        <p:sp>
          <p:nvSpPr>
            <p:cNvPr id="12" name="手繪多邊形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" name="手繪多邊形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" name="手繪多邊形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</p:grpSp>
      <p:grpSp>
        <p:nvGrpSpPr>
          <p:cNvPr id="15" name="群組 618"/>
          <p:cNvGrpSpPr/>
          <p:nvPr userDrawn="1"/>
        </p:nvGrpSpPr>
        <p:grpSpPr>
          <a:xfrm>
            <a:off x="7910810" y="791535"/>
            <a:ext cx="3449868" cy="5092802"/>
            <a:chOff x="4122738" y="512763"/>
            <a:chExt cx="3935413" cy="5832475"/>
          </a:xfrm>
        </p:grpSpPr>
        <p:sp>
          <p:nvSpPr>
            <p:cNvPr id="16" name="手繪多邊形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" name="手繪多邊形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" name="手繪多邊形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</p:grpSp>
      <p:grpSp>
        <p:nvGrpSpPr>
          <p:cNvPr id="19" name="群組 622"/>
          <p:cNvGrpSpPr/>
          <p:nvPr userDrawn="1"/>
        </p:nvGrpSpPr>
        <p:grpSpPr>
          <a:xfrm rot="481666">
            <a:off x="805327" y="3674582"/>
            <a:ext cx="1211080" cy="1698252"/>
            <a:chOff x="836612" y="3124200"/>
            <a:chExt cx="1249838" cy="1752600"/>
          </a:xfrm>
        </p:grpSpPr>
        <p:sp>
          <p:nvSpPr>
            <p:cNvPr id="20" name="手繪多邊形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1" name="手繪多邊形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2" name="手繪多邊形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3" name="手繪多邊形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4" name="手繪多邊形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5" name="手繪多邊形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6" name="手繪多邊形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7" name="手繪多邊形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8" name="手繪多邊形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29" name="手繪多邊形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0" name="手繪多邊形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1" name="手繪多邊形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2" name="手繪多邊形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3" name="手繪多邊形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4" name="手繪多邊形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5" name="手繪多邊形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6" name="手繪多邊形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7" name="手繪多邊形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8" name="手繪多邊形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39" name="手繪多邊形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0" name="手繪多邊形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1" name="手繪多邊形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2" name="手繪多邊形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3" name="手繪多邊形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4" name="手繪多邊形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5" name="手繪多邊形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6" name="手繪多邊形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7" name="手繪多邊形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8" name="手繪多邊形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49" name="手繪多邊形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0" name="手繪多邊形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1" name="手繪多邊形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2" name="手繪多邊形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3" name="手繪多邊形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4" name="手繪多邊形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5" name="手繪多邊形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6" name="手繪多邊形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7" name="手繪多邊形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8" name="手繪多邊形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59" name="手繪多邊形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0" name="手繪多邊形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1" name="手繪多邊形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2" name="手繪多邊形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3" name="手繪多邊形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4" name="手繪多邊形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5" name="手繪多邊形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6" name="手繪多邊形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7" name="手繪多邊形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8" name="手繪多邊形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69" name="手繪多邊形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0" name="手繪多邊形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1" name="手繪多邊形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2" name="手繪多邊形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3" name="手繪多邊形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4" name="手繪多邊形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5" name="手繪多邊形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6" name="手繪多邊形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7" name="手繪多邊形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8" name="手繪多邊形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79" name="手繪多邊形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0" name="手繪多邊形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1" name="手繪多邊形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2" name="手繪多邊形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3" name="手繪多邊形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4" name="手繪多邊形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5" name="手繪多邊形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6" name="手繪多邊形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7" name="手繪多邊形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8" name="手繪多邊形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89" name="手繪多邊形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0" name="手繪多邊形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1" name="手繪多邊形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2" name="手繪多邊形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3" name="手繪多邊形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4" name="手繪多邊形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5" name="手繪多邊形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6" name="手繪多邊形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7" name="手繪多邊形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8" name="手繪多邊形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99" name="手繪多邊形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0" name="手繪多邊形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1" name="手繪多邊形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2" name="手繪多邊形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3" name="手繪多邊形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4" name="手繪多邊形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5" name="手繪多邊形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6" name="手繪多邊形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7" name="手繪多邊形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8" name="手繪多邊形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09" name="手繪多邊形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0" name="手繪多邊形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1" name="手繪多邊形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2" name="手繪多邊形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3" name="手繪多邊形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4" name="手繪多邊形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5" name="手繪多邊形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6" name="手繪多邊形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7" name="手繪多邊形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8" name="手繪多邊形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19" name="手繪多邊形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0" name="矩形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1" name="手繪多邊形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2" name="手繪多邊形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3" name="手繪多邊形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4" name="手繪多邊形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5" name="手繪多邊形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6" name="手繪多邊形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7" name="手繪多邊形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8" name="手繪多邊形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29" name="手繪多邊形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0" name="手繪多邊形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1" name="手繪多邊形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2" name="手繪多邊形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3" name="手繪多邊形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4" name="手繪多邊形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5" name="手繪多邊形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6" name="手繪多邊形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7" name="手繪多邊形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8" name="手繪多邊形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39" name="手繪多邊形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0" name="矩形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1" name="手繪多邊形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2" name="手繪多邊形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3" name="手繪多邊形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4" name="手繪多邊形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5" name="手繪多邊形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6" name="手繪多邊形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7" name="手繪多邊形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8" name="手繪多邊形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49" name="手繪多邊形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0" name="手繪多邊形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1" name="手繪多邊形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2" name="手繪多邊形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3" name="手繪多邊形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4" name="手繪多邊形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5" name="手繪多邊形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6" name="手繪多邊形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7" name="手繪多邊形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8" name="矩形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59" name="手繪多邊形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0" name="手繪多邊形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1" name="手繪多邊形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2" name="手繪多邊形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3" name="矩形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4" name="手繪多邊形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5" name="矩形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6" name="矩形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7" name="手繪多邊形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8" name="手繪多邊形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69" name="手繪多邊形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0" name="矩形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1" name="手繪多邊形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2" name="矩形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3" name="手繪多邊形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</p:grpSp>
      <p:grpSp>
        <p:nvGrpSpPr>
          <p:cNvPr id="174" name="群組 777"/>
          <p:cNvGrpSpPr/>
          <p:nvPr userDrawn="1"/>
        </p:nvGrpSpPr>
        <p:grpSpPr>
          <a:xfrm>
            <a:off x="2064278" y="4817537"/>
            <a:ext cx="1066800" cy="1525274"/>
            <a:chOff x="4691063" y="1398588"/>
            <a:chExt cx="2847976" cy="4071938"/>
          </a:xfrm>
        </p:grpSpPr>
        <p:sp>
          <p:nvSpPr>
            <p:cNvPr id="175" name="手繪多邊形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6" name="手繪多邊形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7" name="手繪多邊形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8" name="手繪多邊形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79" name="手繪多邊形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0" name="手繪多邊形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1" name="手繪多邊形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2" name="手繪多邊形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3" name="手繪多邊形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4" name="手繪多邊形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5" name="手繪多邊形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6" name="手繪多邊形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7" name="手繪多邊形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8" name="手繪多邊形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89" name="手繪多邊形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90" name="手繪多邊形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  <p:sp>
          <p:nvSpPr>
            <p:cNvPr id="191" name="手繪多邊形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Microsoft JhengHei UI" panose="020B0604030504040204" pitchFamily="34" charset="-120"/>
              </a:endParaRPr>
            </a:p>
          </p:txBody>
        </p:sp>
      </p:grpSp>
      <p:sp>
        <p:nvSpPr>
          <p:cNvPr id="5" name="文字版面配置區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zh-TW" sz="1400"/>
            </a:lvl1pPr>
            <a:lvl2pPr marL="0" indent="0" latinLnBrk="0">
              <a:buNone/>
              <a:defRPr lang="zh-TW" sz="1400"/>
            </a:lvl2pPr>
            <a:lvl3pPr marL="0" indent="0" latinLnBrk="0">
              <a:buNone/>
              <a:defRPr lang="zh-TW" sz="1400"/>
            </a:lvl3pPr>
            <a:lvl4pPr marL="0" indent="0" latinLnBrk="0">
              <a:buNone/>
              <a:defRPr lang="zh-TW" sz="1400"/>
            </a:lvl4pPr>
            <a:lvl5pPr marL="0" indent="0" latinLnBrk="0">
              <a:buNone/>
              <a:defRPr lang="zh-TW" sz="1400"/>
            </a:lvl5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618" name="圖片版面配置區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400" kern="1200">
                <a:solidFill>
                  <a:schemeClr val="tx1"/>
                </a:solidFill>
                <a:latin typeface="Microsoft JhengHei UI" panose="020B0604030504040204" pitchFamily="34" charset="-120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zh-TW" dirty="0"/>
              <a:t>按一下圖示以新增圖片</a:t>
            </a:r>
          </a:p>
        </p:txBody>
      </p:sp>
      <p:sp>
        <p:nvSpPr>
          <p:cNvPr id="796" name="圖片版面配置區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zh-TW" sz="1400" kern="1200">
                <a:solidFill>
                  <a:schemeClr val="tx1"/>
                </a:solidFill>
                <a:latin typeface="Microsoft JhengHei UI" panose="020B0604030504040204" pitchFamily="34" charset="-120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zh-TW" dirty="0"/>
              <a:t>按一下圖示以新增圖片</a:t>
            </a:r>
          </a:p>
        </p:txBody>
      </p: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zh-TW" sz="2200"/>
            </a:lvl1pPr>
          </a:lstStyle>
          <a:p>
            <a:r>
              <a:rPr lang="zh-TW"/>
              <a:t>按一下以編輯母片標題樣式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水平與垂直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手繪多邊形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59" name="手繪多邊形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60" name="群組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61" name="手繪多邊形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2" name="手繪多邊形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3" name="手繪多邊形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4" name="手繪多邊形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5" name="手繪多邊形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6" name="手繪多邊形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7" name="手繪多邊形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8" name="手繪多邊形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69" name="手繪多邊形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0" name="手繪多邊形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1" name="手繪多邊形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2" name="手繪多邊形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3" name="手繪多邊形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4" name="手繪多邊形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5" name="手繪多邊形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6" name="手繪多邊形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7" name="手繪多邊形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8" name="手繪多邊形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79" name="手繪多邊形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0" name="矩形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1" name="手繪多邊形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2" name="手繪多邊形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3" name="手繪多邊形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4" name="手繪多邊形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5" name="矩形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6" name="手繪多邊形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7" name="矩形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8" name="手繪多邊形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89" name="手繪多邊形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0" name="手繪多邊形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1" name="手繪多邊形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2" name="手繪多邊形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3" name="手繪多邊形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4" name="手繪多邊形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5" name="手繪多邊形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6" name="手繪多邊形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7" name="手繪多邊形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8" name="手繪多邊形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99" name="手繪多邊形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0" name="手繪多邊形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101" name="手繪多邊形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102" name="群組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103" name="手繪多邊形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4" name="手繪多邊形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5" name="手繪多邊形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6" name="手繪多邊形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7" name="手繪多邊形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8" name="手繪多邊形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09" name="手繪多邊形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0" name="手繪多邊形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1" name="手繪多邊形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2" name="手繪多邊形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3" name="手繪多邊形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4" name="手繪多邊形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5" name="手繪多邊形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6" name="手繪多邊形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7" name="手繪多邊形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8" name="手繪多邊形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19" name="手繪多邊形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0" name="手繪多邊形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1" name="手繪多邊形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2" name="手繪多邊形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3" name="手繪多邊形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4" name="手繪多邊形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grpSp>
        <p:nvGrpSpPr>
          <p:cNvPr id="125" name="群組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126" name="手繪多邊形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7" name="手繪多邊形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8" name="手繪多邊形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29" name="手繪多邊形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0" name="手繪多邊形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131" name="手繪多邊形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zh-TW" sz="22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0" indent="0" latinLnBrk="0">
              <a:buNone/>
              <a:defRPr lang="zh-TW" sz="1400"/>
            </a:lvl2pPr>
            <a:lvl3pPr marL="0" indent="0" latinLnBrk="0">
              <a:buNone/>
              <a:defRPr lang="zh-TW" sz="1400"/>
            </a:lvl3pPr>
            <a:lvl4pPr marL="0" indent="0" latinLnBrk="0">
              <a:buNone/>
              <a:defRPr lang="zh-TW" sz="1400"/>
            </a:lvl4pPr>
            <a:lvl5pPr marL="0" indent="0" latinLnBrk="0">
              <a:buNone/>
              <a:defRPr lang="zh-TW" sz="1400"/>
            </a:lvl5pPr>
          </a:lstStyle>
          <a:p>
            <a:pPr lvl="0"/>
            <a:r>
              <a:rPr lang="zh-TW"/>
              <a:t>按一下以編輯母片文字樣式</a:t>
            </a:r>
          </a:p>
        </p:txBody>
      </p:sp>
      <p:sp>
        <p:nvSpPr>
          <p:cNvPr id="308" name="圖片版面配置區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  <p:sp>
        <p:nvSpPr>
          <p:cNvPr id="309" name="圖片版面配置區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zh-TW" sz="1400"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r>
              <a:rPr lang="zh-TW"/>
              <a:t>按一下圖示以新增圖片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2013/12/19</a:t>
            </a:fld>
            <a:endParaRPr 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手繪多邊形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9" name="手繪多邊形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dirty="0">
              <a:latin typeface="Microsoft JhengHei UI" panose="020B0604030504040204" pitchFamily="34" charset="-120"/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zh-TW" sz="4400"/>
            </a:lvl1pPr>
          </a:lstStyle>
          <a:p>
            <a:r>
              <a:rPr lang="zh-TW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zh-TW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手繪多邊形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7" name="手繪多邊形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zh-TW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/>
              <a:t>按一下以編輯母片文字樣式</a:t>
            </a:r>
          </a:p>
          <a:p>
            <a:pPr lvl="1"/>
            <a:r>
              <a:rPr lang="zh-TW"/>
              <a:t>第二層</a:t>
            </a:r>
          </a:p>
          <a:p>
            <a:pPr lvl="2"/>
            <a:r>
              <a:rPr lang="zh-TW"/>
              <a:t>第三層</a:t>
            </a:r>
          </a:p>
          <a:p>
            <a:pPr lvl="3"/>
            <a:r>
              <a:rPr lang="zh-TW"/>
              <a:t>第四層</a:t>
            </a:r>
          </a:p>
          <a:p>
            <a:pPr lvl="4"/>
            <a:r>
              <a:rPr lang="zh-TW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zh-TW" sz="8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fld id="{6D63E48B-EFCE-40D7-AA71-6BABF2BBC6C7}" type="datetimeFigureOut">
              <a:rPr lang="en-US" altLang="zh-TW" smtClean="0"/>
              <a:pPr/>
              <a:t>3/4/2022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zh-TW" sz="8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zh-TW" sz="8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</a:lstStyle>
          <a:p>
            <a:fld id="{0FA80CEA-FD2D-4EC2-A613-673FF48CDFD7}" type="slidenum">
              <a:rPr lang="en-US" altLang="zh-TW" smtClean="0"/>
              <a:pPr/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zh-TW" sz="34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20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8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6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Microsoft JhengHei UI" panose="020B0604030504040204" pitchFamily="34" charset="-120"/>
          <a:ea typeface="Microsoft JhengHei UI" panose="020B0604030504040204" pitchFamily="34" charset="-120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zh-TW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adl.edu.tw/HomePage/home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TW" altLang="en-US" dirty="0" smtClean="0"/>
              <a:t>班親會</a:t>
            </a:r>
            <a:endParaRPr lang="zh-TW" dirty="0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zh-TW" altLang="en-US" dirty="0"/>
              <a:t>崇德國小</a:t>
            </a:r>
            <a:r>
              <a:rPr lang="zh-TW" altLang="en-US" dirty="0" smtClean="0"/>
              <a:t>一年甲班  導師</a:t>
            </a:r>
            <a:r>
              <a:rPr lang="zh-TW" altLang="en-US" dirty="0"/>
              <a:t>：李宜蓉</a:t>
            </a:r>
            <a:endParaRPr lang="zh-TW" dirty="0"/>
          </a:p>
        </p:txBody>
      </p:sp>
      <p:pic>
        <p:nvPicPr>
          <p:cNvPr id="5" name="圖片版面配置區 4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7" r="6517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zh-TW" altLang="en-US" sz="3200" dirty="0" smtClean="0"/>
              <a:t>因材網介紹：</a:t>
            </a:r>
            <a:r>
              <a:rPr lang="en-US" altLang="zh-TW" sz="3200" dirty="0" err="1" smtClean="0">
                <a:hlinkClick r:id="rId3"/>
              </a:rPr>
              <a:t>adl.edu.tw</a:t>
            </a:r>
            <a:endParaRPr lang="zh-TW" altLang="en-US" sz="3200" dirty="0"/>
          </a:p>
        </p:txBody>
      </p:sp>
      <p:pic>
        <p:nvPicPr>
          <p:cNvPr id="12" name="圖片版面配置區 11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67" r="13867"/>
          <a:stretch>
            <a:fillRect/>
          </a:stretch>
        </p:blipFill>
        <p:spPr/>
      </p:pic>
      <p:pic>
        <p:nvPicPr>
          <p:cNvPr id="11" name="圖片版面配置區 10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81" r="1898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707560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動物素描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此值指出存檔或修訂次數。應用程式會在每次修訂後更新此值。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documentManagement/types"/>
    <ds:schemaRef ds:uri="http://schemas.openxmlformats.org/package/2006/metadata/core-properties"/>
    <ds:schemaRef ds:uri="http://purl.org/dc/terms/"/>
    <ds:schemaRef ds:uri="http://www.w3.org/XML/1998/namespace"/>
    <ds:schemaRef ds:uri="http://purl.org/dc/dcmitype/"/>
    <ds:schemaRef ds:uri="http://schemas.microsoft.com/office/infopath/2007/PartnerControls"/>
    <ds:schemaRef ds:uri="http://schemas.microsoft.com/office/2006/metadata/properties"/>
    <ds:schemaRef ds:uri="http://purl.org/dc/elements/1.1/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42</Words>
  <Application>Microsoft Office PowerPoint</Application>
  <PresentationFormat>自訂</PresentationFormat>
  <Paragraphs>6</Paragraphs>
  <Slides>2</Slides>
  <Notes>2</Notes>
  <HiddenSlides>0</HiddenSlides>
  <MMClips>0</MMClips>
  <ScaleCrop>false</ScaleCrop>
  <HeadingPairs>
    <vt:vector size="4" baseType="variant">
      <vt:variant>
        <vt:lpstr>佈景主題</vt:lpstr>
      </vt:variant>
      <vt:variant>
        <vt:i4>1</vt:i4>
      </vt:variant>
      <vt:variant>
        <vt:lpstr>投影片標題</vt:lpstr>
      </vt:variant>
      <vt:variant>
        <vt:i4>2</vt:i4>
      </vt:variant>
    </vt:vector>
  </HeadingPairs>
  <TitlesOfParts>
    <vt:vector size="3" baseType="lpstr">
      <vt:lpstr>動物素描 16x9</vt:lpstr>
      <vt:lpstr>班親會</vt:lpstr>
      <vt:lpstr>因材網介紹：adl.edu.tw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2013-07-30T14:49:39Z</dcterms:created>
  <dcterms:modified xsi:type="dcterms:W3CDTF">2022-03-04T03:48:25Z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