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5" r:id="rId9"/>
    <p:sldId id="262" r:id="rId10"/>
    <p:sldId id="263" r:id="rId11"/>
    <p:sldId id="264" r:id="rId12"/>
    <p:sldId id="267" r:id="rId13"/>
    <p:sldId id="290" r:id="rId14"/>
    <p:sldId id="291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497708A6-1044-4607-979C-75CA84138EBD}">
          <p14:sldIdLst>
            <p14:sldId id="256"/>
            <p14:sldId id="257"/>
            <p14:sldId id="258"/>
            <p14:sldId id="259"/>
            <p14:sldId id="260"/>
            <p14:sldId id="261"/>
            <p14:sldId id="266"/>
            <p14:sldId id="265"/>
            <p14:sldId id="262"/>
            <p14:sldId id="263"/>
            <p14:sldId id="264"/>
            <p14:sldId id="267"/>
            <p14:sldId id="290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/>
          <a:lstStyle>
            <a:lvl1pPr>
              <a:defRPr sz="4800">
                <a:latin typeface="書法中楷（注音一）" panose="02010609010101010101" pitchFamily="49" charset="-120"/>
                <a:ea typeface="書法中楷（注音一）" panose="02010609010101010101" pitchFamily="49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023C9829-6BDE-4AE6-9DEF-63D264C36818}" type="datetimeFigureOut">
              <a:rPr lang="zh-TW" altLang="en-US" smtClean="0"/>
              <a:pPr/>
              <a:t>2021/5/18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0D233FC9-2F99-46A8-8909-D5D2546EBFF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3653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9829-6BDE-4AE6-9DEF-63D264C36818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3FC9-2F99-46A8-8909-D5D2546EBF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2645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9829-6BDE-4AE6-9DEF-63D264C36818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3FC9-2F99-46A8-8909-D5D2546EBF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079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書法中楷（注音一）" panose="02010609010101010101" pitchFamily="49" charset="-120"/>
                <a:ea typeface="書法中楷（注音一）" panose="02010609010101010101" pitchFamily="49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書法中楷（注音一）" panose="02010609010101010101" pitchFamily="49" charset="-120"/>
                <a:ea typeface="書法中楷（注音一）" panose="02010609010101010101" pitchFamily="49" charset="-120"/>
              </a:defRPr>
            </a:lvl1pPr>
            <a:lvl2pPr>
              <a:defRPr>
                <a:latin typeface="書法中楷（注音一）" panose="02010609010101010101" pitchFamily="49" charset="-120"/>
                <a:ea typeface="書法中楷（注音一）" panose="02010609010101010101" pitchFamily="49" charset="-120"/>
              </a:defRPr>
            </a:lvl2pPr>
            <a:lvl3pPr>
              <a:defRPr>
                <a:latin typeface="書法中楷（注音一）" panose="02010609010101010101" pitchFamily="49" charset="-120"/>
                <a:ea typeface="書法中楷（注音一）" panose="02010609010101010101" pitchFamily="49" charset="-120"/>
              </a:defRPr>
            </a:lvl3pPr>
            <a:lvl4pPr>
              <a:defRPr>
                <a:latin typeface="書法中楷（注音一）" panose="02010609010101010101" pitchFamily="49" charset="-120"/>
                <a:ea typeface="書法中楷（注音一）" panose="02010609010101010101" pitchFamily="49" charset="-120"/>
              </a:defRPr>
            </a:lvl4pPr>
            <a:lvl5pPr>
              <a:defRPr>
                <a:latin typeface="書法中楷（注音一）" panose="02010609010101010101" pitchFamily="49" charset="-120"/>
                <a:ea typeface="書法中楷（注音一）" panose="02010609010101010101" pitchFamily="49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書法中楷（注音一）" panose="02010609010101010101" pitchFamily="49" charset="-120"/>
                <a:ea typeface="書法中楷（注音一）" panose="02010609010101010101" pitchFamily="49" charset="-120"/>
              </a:defRPr>
            </a:lvl1pPr>
          </a:lstStyle>
          <a:p>
            <a:fld id="{023C9829-6BDE-4AE6-9DEF-63D264C36818}" type="datetimeFigureOut">
              <a:rPr lang="zh-TW" altLang="en-US" smtClean="0"/>
              <a:pPr/>
              <a:t>2021/5/18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書法中楷（注音一）" panose="02010609010101010101" pitchFamily="49" charset="-120"/>
                <a:ea typeface="書法中楷（注音一）" panose="02010609010101010101" pitchFamily="49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書法中楷（注音一）" panose="02010609010101010101" pitchFamily="49" charset="-120"/>
                <a:ea typeface="書法中楷（注音一）" panose="02010609010101010101" pitchFamily="49" charset="-120"/>
              </a:defRPr>
            </a:lvl1pPr>
          </a:lstStyle>
          <a:p>
            <a:fld id="{0D233FC9-2F99-46A8-8909-D5D2546EBFF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936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9829-6BDE-4AE6-9DEF-63D264C36818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3FC9-2F99-46A8-8909-D5D2546EBF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85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9829-6BDE-4AE6-9DEF-63D264C36818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3FC9-2F99-46A8-8909-D5D2546EBF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5445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9829-6BDE-4AE6-9DEF-63D264C36818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3FC9-2F99-46A8-8909-D5D2546EBF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54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9829-6BDE-4AE6-9DEF-63D264C36818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3FC9-2F99-46A8-8909-D5D2546EBF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1175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9829-6BDE-4AE6-9DEF-63D264C36818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3FC9-2F99-46A8-8909-D5D2546EBF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633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9829-6BDE-4AE6-9DEF-63D264C36818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3FC9-2F99-46A8-8909-D5D2546EBF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400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9829-6BDE-4AE6-9DEF-63D264C36818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33FC9-2F99-46A8-8909-D5D2546EBF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290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C9829-6BDE-4AE6-9DEF-63D264C36818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33FC9-2F99-46A8-8909-D5D2546EBFF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618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3GAX45axk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nVX3F5zkS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OWGbqfL9TQ" TargetMode="External"/><Relationship Id="rId2" Type="http://schemas.openxmlformats.org/officeDocument/2006/relationships/hyperlink" Target="https://www.youtube.com/watch?v=iK7QflCk2q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oTnuEoDzoTo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584" y="270892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7200" b="1" dirty="0">
                <a:solidFill>
                  <a:srgbClr val="FFFF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防疫大學堂 </a:t>
            </a:r>
            <a:r>
              <a:rPr lang="en-US" altLang="zh-TW" sz="7200" b="1" dirty="0">
                <a:solidFill>
                  <a:srgbClr val="FFFF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2</a:t>
            </a:r>
            <a:endParaRPr lang="zh-TW" altLang="en-US" sz="7200" b="1" dirty="0">
              <a:solidFill>
                <a:srgbClr val="FFFF00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827584" y="5805264"/>
            <a:ext cx="6400800" cy="1752600"/>
          </a:xfrm>
        </p:spPr>
        <p:txBody>
          <a:bodyPr/>
          <a:lstStyle/>
          <a:p>
            <a:r>
              <a:rPr lang="zh-TW" altLang="en-US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  <a:hlinkClick r:id="rId2"/>
              </a:rPr>
              <a:t>接觸傳染影片</a:t>
            </a:r>
            <a:endParaRPr lang="zh-TW" altLang="en-US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755576" y="267905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sz="7200" b="1" dirty="0">
                <a:solidFill>
                  <a:schemeClr val="accent5">
                    <a:lumMod val="50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防疫大學堂 </a:t>
            </a:r>
            <a:r>
              <a:rPr lang="en-US" altLang="zh-TW" sz="7200" b="1" dirty="0">
                <a:solidFill>
                  <a:schemeClr val="accent5">
                    <a:lumMod val="50000"/>
                  </a:schemeClr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2</a:t>
            </a:r>
            <a:endParaRPr lang="zh-TW" altLang="en-US" sz="7200" b="1" dirty="0">
              <a:solidFill>
                <a:schemeClr val="accent5">
                  <a:lumMod val="50000"/>
                </a:schemeClr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56130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67DDFCAE-F7B4-4FF9-B37C-3DCFC6DD4832}"/>
              </a:ext>
            </a:extLst>
          </p:cNvPr>
          <p:cNvSpPr txBox="1"/>
          <p:nvPr/>
        </p:nvSpPr>
        <p:spPr>
          <a:xfrm>
            <a:off x="3341412" y="5792457"/>
            <a:ext cx="5310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不要聽信</a:t>
            </a:r>
            <a:endParaRPr lang="en-US" altLang="zh-TW" sz="32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r>
              <a:rPr lang="zh-TW" altLang="en-US" sz="32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不確實的謠言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6864" cy="4608512"/>
          </a:xfrm>
        </p:spPr>
        <p:txBody>
          <a:bodyPr>
            <a:normAutofit/>
          </a:bodyPr>
          <a:lstStyle/>
          <a:p>
            <a:r>
              <a:rPr lang="en-US" altLang="zh-TW" dirty="0"/>
              <a:t>5.</a:t>
            </a:r>
            <a:r>
              <a:rPr lang="zh-TW" altLang="en-US" dirty="0"/>
              <a:t>聽說喝大蒜水</a:t>
            </a:r>
            <a:br>
              <a:rPr lang="en-US" altLang="zh-TW" dirty="0"/>
            </a:br>
            <a:r>
              <a:rPr lang="zh-TW" altLang="en-US" dirty="0"/>
              <a:t>就不會得傳染病。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2771800" y="-315416"/>
            <a:ext cx="4248472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0000" dirty="0">
                <a:solidFill>
                  <a:srgbClr val="FF0000"/>
                </a:solidFill>
              </a:rPr>
              <a:t>X</a:t>
            </a:r>
            <a:endParaRPr lang="zh-TW" altLang="en-US" sz="500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art\AppData\Local\Microsoft\Windows\Temporary Internet Files\Content.IE5\54IBA7HK\457983__a_cup_of_hot_tea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00" y="5013176"/>
            <a:ext cx="2286000" cy="1516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642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正確使用乾洗手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-84464" y="2420888"/>
            <a:ext cx="10345096" cy="3139321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66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只能噴自己的手</a:t>
            </a:r>
            <a:endParaRPr lang="en-US" altLang="zh-TW" sz="66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r>
              <a:rPr lang="zh-TW" altLang="en-US" sz="66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不可以噴臉</a:t>
            </a:r>
            <a:endParaRPr lang="en-US" altLang="zh-TW" sz="66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r>
              <a:rPr lang="zh-TW" altLang="en-US" sz="66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不可以用來玩耍</a:t>
            </a:r>
            <a:endParaRPr lang="en-US" altLang="zh-TW" sz="66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95548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8A0462-0EFD-40BC-886D-0109A776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81ADAFC-805A-4875-AE01-D05E0FC1D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B90FA2D-1608-4DC4-ABC4-9916A80771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150" y="0"/>
            <a:ext cx="57277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296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F5D4854D-80F7-4FD0-9041-E72007D77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9473"/>
            <a:ext cx="8229600" cy="1143000"/>
          </a:xfrm>
        </p:spPr>
        <p:txBody>
          <a:bodyPr wrap="square" anchor="ctr">
            <a:noAutofit/>
          </a:bodyPr>
          <a:lstStyle/>
          <a:p>
            <a:r>
              <a:rPr lang="zh-TW" altLang="en-US" sz="44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再次強調</a:t>
            </a:r>
          </a:p>
        </p:txBody>
      </p:sp>
      <p:sp>
        <p:nvSpPr>
          <p:cNvPr id="7" name="標題 3">
            <a:extLst>
              <a:ext uri="{FF2B5EF4-FFF2-40B4-BE49-F238E27FC236}">
                <a16:creationId xmlns:a16="http://schemas.microsoft.com/office/drawing/2014/main" id="{E4C230C1-D34E-4319-904C-F5109E16DB07}"/>
              </a:ext>
            </a:extLst>
          </p:cNvPr>
          <p:cNvSpPr txBox="1">
            <a:spLocks/>
          </p:cNvSpPr>
          <p:nvPr/>
        </p:nvSpPr>
        <p:spPr bwMode="auto">
          <a:xfrm>
            <a:off x="457200" y="205915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lang="zh-TW" altLang="en-US" sz="4400" kern="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口罩外側很髒不要碰</a:t>
            </a:r>
          </a:p>
        </p:txBody>
      </p:sp>
      <p:sp>
        <p:nvSpPr>
          <p:cNvPr id="8" name="標題 3">
            <a:extLst>
              <a:ext uri="{FF2B5EF4-FFF2-40B4-BE49-F238E27FC236}">
                <a16:creationId xmlns:a16="http://schemas.microsoft.com/office/drawing/2014/main" id="{0C13417D-C443-4716-96CE-7EF0B8AEBBE4}"/>
              </a:ext>
            </a:extLst>
          </p:cNvPr>
          <p:cNvSpPr txBox="1">
            <a:spLocks/>
          </p:cNvSpPr>
          <p:nvPr/>
        </p:nvSpPr>
        <p:spPr bwMode="auto">
          <a:xfrm>
            <a:off x="457200" y="320215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lang="zh-TW" altLang="en-US" sz="4400" kern="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口罩外側很髒不要碰</a:t>
            </a:r>
          </a:p>
        </p:txBody>
      </p:sp>
      <p:sp>
        <p:nvSpPr>
          <p:cNvPr id="10" name="標題 3">
            <a:extLst>
              <a:ext uri="{FF2B5EF4-FFF2-40B4-BE49-F238E27FC236}">
                <a16:creationId xmlns:a16="http://schemas.microsoft.com/office/drawing/2014/main" id="{1D859BC7-DD9D-4DBE-81A2-525A26F07E4A}"/>
              </a:ext>
            </a:extLst>
          </p:cNvPr>
          <p:cNvSpPr txBox="1">
            <a:spLocks/>
          </p:cNvSpPr>
          <p:nvPr/>
        </p:nvSpPr>
        <p:spPr bwMode="auto">
          <a:xfrm>
            <a:off x="457200" y="445318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lang="zh-TW" altLang="en-US" sz="4400" kern="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口罩外側很髒不要碰</a:t>
            </a: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7D04AAB6-7DA7-4424-A9CC-CBA2DE220DFC}"/>
              </a:ext>
            </a:extLst>
          </p:cNvPr>
          <p:cNvSpPr txBox="1">
            <a:spLocks/>
          </p:cNvSpPr>
          <p:nvPr/>
        </p:nvSpPr>
        <p:spPr>
          <a:xfrm>
            <a:off x="827584" y="5805264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  <a:hlinkClick r:id="rId2"/>
              </a:rPr>
              <a:t>飛沫傳染影片</a:t>
            </a:r>
            <a:endParaRPr lang="zh-TW" altLang="en-US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4894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3">
            <a:extLst>
              <a:ext uri="{FF2B5EF4-FFF2-40B4-BE49-F238E27FC236}">
                <a16:creationId xmlns:a16="http://schemas.microsoft.com/office/drawing/2014/main" id="{AA14D81B-7449-4949-83B1-887FA18CF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49473"/>
            <a:ext cx="8229600" cy="1143000"/>
          </a:xfrm>
        </p:spPr>
        <p:txBody>
          <a:bodyPr wrap="square" anchor="ctr">
            <a:noAutofit/>
          </a:bodyPr>
          <a:lstStyle/>
          <a:p>
            <a:r>
              <a:rPr lang="zh-TW" altLang="en-US" sz="44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勤洗手</a:t>
            </a:r>
          </a:p>
        </p:txBody>
      </p:sp>
      <p:sp>
        <p:nvSpPr>
          <p:cNvPr id="6" name="標題 3">
            <a:extLst>
              <a:ext uri="{FF2B5EF4-FFF2-40B4-BE49-F238E27FC236}">
                <a16:creationId xmlns:a16="http://schemas.microsoft.com/office/drawing/2014/main" id="{02C3A7CD-198B-44A2-B85E-7F981D465628}"/>
              </a:ext>
            </a:extLst>
          </p:cNvPr>
          <p:cNvSpPr txBox="1">
            <a:spLocks/>
          </p:cNvSpPr>
          <p:nvPr/>
        </p:nvSpPr>
        <p:spPr>
          <a:xfrm>
            <a:off x="-230920" y="2060848"/>
            <a:ext cx="8733656" cy="11430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dirty="0">
                <a:hlinkClick r:id="rId2"/>
              </a:rPr>
              <a:t>巧虎洗手</a:t>
            </a:r>
            <a:r>
              <a:rPr lang="en-US" altLang="zh-TW" dirty="0">
                <a:hlinkClick r:id="rId2"/>
              </a:rPr>
              <a:t>:</a:t>
            </a:r>
            <a:r>
              <a:rPr lang="zh-TW" altLang="en-US" dirty="0">
                <a:hlinkClick r:id="rId2"/>
              </a:rPr>
              <a:t>搓搓七自訣</a:t>
            </a:r>
            <a:endParaRPr lang="zh-TW" altLang="en-US" dirty="0"/>
          </a:p>
        </p:txBody>
      </p:sp>
      <p:sp>
        <p:nvSpPr>
          <p:cNvPr id="7" name="標題 3">
            <a:extLst>
              <a:ext uri="{FF2B5EF4-FFF2-40B4-BE49-F238E27FC236}">
                <a16:creationId xmlns:a16="http://schemas.microsoft.com/office/drawing/2014/main" id="{0DF22150-C9D5-48C1-8B0E-F0C01EFA3B3A}"/>
              </a:ext>
            </a:extLst>
          </p:cNvPr>
          <p:cNvSpPr txBox="1">
            <a:spLocks/>
          </p:cNvSpPr>
          <p:nvPr/>
        </p:nvSpPr>
        <p:spPr>
          <a:xfrm>
            <a:off x="-230387" y="3294112"/>
            <a:ext cx="8538320" cy="11430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dirty="0">
                <a:hlinkClick r:id="rId3"/>
              </a:rPr>
              <a:t>賽先生帶你實際操作「洗手七式」！</a:t>
            </a:r>
            <a:endParaRPr lang="zh-TW" altLang="en-US" dirty="0"/>
          </a:p>
        </p:txBody>
      </p:sp>
      <p:sp>
        <p:nvSpPr>
          <p:cNvPr id="8" name="標題 3">
            <a:extLst>
              <a:ext uri="{FF2B5EF4-FFF2-40B4-BE49-F238E27FC236}">
                <a16:creationId xmlns:a16="http://schemas.microsoft.com/office/drawing/2014/main" id="{E0329CB2-1A1C-4334-9254-EE2617303921}"/>
              </a:ext>
            </a:extLst>
          </p:cNvPr>
          <p:cNvSpPr txBox="1">
            <a:spLocks/>
          </p:cNvSpPr>
          <p:nvPr/>
        </p:nvSpPr>
        <p:spPr>
          <a:xfrm>
            <a:off x="-230920" y="4437112"/>
            <a:ext cx="9370031" cy="11430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dirty="0">
                <a:hlinkClick r:id="rId4"/>
              </a:rPr>
              <a:t>卡通頻道洗手防疫影片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29173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2810743"/>
          </a:xfrm>
        </p:spPr>
        <p:txBody>
          <a:bodyPr>
            <a:noAutofit/>
          </a:bodyPr>
          <a:lstStyle/>
          <a:p>
            <a:r>
              <a:rPr lang="en-US" altLang="zh-TW" sz="5400" dirty="0"/>
              <a:t>1.</a:t>
            </a:r>
            <a:r>
              <a:rPr lang="zh-TW" altLang="en-US" sz="5400" dirty="0"/>
              <a:t> 肥皂洗手以外，還有哪些清潔手的方式？</a:t>
            </a:r>
          </a:p>
        </p:txBody>
      </p:sp>
    </p:spTree>
    <p:extLst>
      <p:ext uri="{BB962C8B-B14F-4D97-AF65-F5344CB8AC3E}">
        <p14:creationId xmlns:p14="http://schemas.microsoft.com/office/powerpoint/2010/main" val="3653510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4248472"/>
          </a:xfrm>
        </p:spPr>
        <p:txBody>
          <a:bodyPr>
            <a:normAutofit/>
          </a:bodyPr>
          <a:lstStyle/>
          <a:p>
            <a:r>
              <a:rPr lang="zh-TW" altLang="en-US" sz="9600" dirty="0"/>
              <a:t>乾洗手液</a:t>
            </a:r>
            <a:br>
              <a:rPr lang="en-US" altLang="zh-TW" sz="9600" dirty="0"/>
            </a:br>
            <a:r>
              <a:rPr lang="en-US" altLang="zh-TW" sz="9600" dirty="0"/>
              <a:t>75 %</a:t>
            </a:r>
            <a:r>
              <a:rPr lang="zh-TW" altLang="en-US" sz="9600" dirty="0"/>
              <a:t>酒精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AFE089F-2634-424F-8B42-A2F556B2CEEE}"/>
              </a:ext>
            </a:extLst>
          </p:cNvPr>
          <p:cNvSpPr txBox="1"/>
          <p:nvPr/>
        </p:nvSpPr>
        <p:spPr>
          <a:xfrm>
            <a:off x="755576" y="5445224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solidFill>
                  <a:srgbClr val="FF0000"/>
                </a:solidFill>
              </a:rPr>
              <a:t>如果不是</a:t>
            </a:r>
            <a:r>
              <a:rPr lang="en-US" altLang="zh-TW" sz="2800" b="1" dirty="0">
                <a:solidFill>
                  <a:srgbClr val="FF0000"/>
                </a:solidFill>
              </a:rPr>
              <a:t>75%</a:t>
            </a:r>
            <a:r>
              <a:rPr lang="zh-TW" altLang="en-US" sz="2800" b="1" dirty="0">
                <a:solidFill>
                  <a:srgbClr val="FF0000"/>
                </a:solidFill>
              </a:rPr>
              <a:t>的酒精，沒辦法成功破壞病毒體，殺死病毒</a:t>
            </a:r>
          </a:p>
        </p:txBody>
      </p:sp>
    </p:spTree>
    <p:extLst>
      <p:ext uri="{BB962C8B-B14F-4D97-AF65-F5344CB8AC3E}">
        <p14:creationId xmlns:p14="http://schemas.microsoft.com/office/powerpoint/2010/main" val="262906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402411" y="1726640"/>
            <a:ext cx="849463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72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次氯酸水</a:t>
            </a:r>
            <a:endParaRPr lang="en-US" altLang="zh-TW" sz="72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r>
              <a:rPr lang="zh-TW" altLang="en-US" sz="72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除菌水</a:t>
            </a:r>
            <a:endParaRPr lang="en-US" altLang="zh-TW" sz="72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r>
              <a:rPr lang="zh-TW" altLang="en-US" sz="72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食品級抗菌水</a:t>
            </a:r>
            <a:endParaRPr lang="en-US" altLang="zh-TW" sz="72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pic>
        <p:nvPicPr>
          <p:cNvPr id="1030" name="Picture 6" descr="「次氯酸水」的圖片搜尋結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94440"/>
            <a:ext cx="648072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30倍濃縮次氯酸除菌液-商品圖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553" y="404664"/>
            <a:ext cx="4857750" cy="582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「次氯酸水」的圖片搜尋結果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05211"/>
            <a:ext cx="9515475" cy="634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946129" y="1413312"/>
            <a:ext cx="7802136" cy="41549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zh-TW" altLang="en-US" sz="66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食用級</a:t>
            </a:r>
            <a:endParaRPr lang="en-US" altLang="zh-TW" sz="66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r>
              <a:rPr lang="zh-TW" altLang="en-US" sz="66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安全不刺激</a:t>
            </a:r>
            <a:endParaRPr lang="en-US" altLang="zh-TW" sz="66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r>
              <a:rPr lang="zh-TW" altLang="en-US" sz="66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溫和</a:t>
            </a:r>
            <a:endParaRPr lang="en-US" altLang="zh-TW" sz="66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r>
              <a:rPr lang="zh-TW" altLang="en-US" sz="66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無化學添加物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35496" y="2059742"/>
            <a:ext cx="9228464" cy="4154984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sz="66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穩定性不高</a:t>
            </a:r>
            <a:endParaRPr lang="en-US" altLang="zh-TW" sz="66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r>
              <a:rPr lang="zh-TW" altLang="en-US" sz="66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不建議使用</a:t>
            </a:r>
            <a:endParaRPr lang="en-US" altLang="zh-TW" sz="66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r>
              <a:rPr lang="zh-TW" altLang="en-US" sz="66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只能用在物品上</a:t>
            </a:r>
            <a:endParaRPr lang="en-US" altLang="zh-TW" sz="66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r>
              <a:rPr lang="zh-TW" altLang="en-US" sz="66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盡量</a:t>
            </a:r>
            <a:r>
              <a:rPr lang="zh-TW" altLang="en-US" sz="6600" dirty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不要碰皮膚</a:t>
            </a:r>
            <a:endParaRPr lang="en-US" altLang="zh-TW" sz="6600" dirty="0">
              <a:solidFill>
                <a:srgbClr val="FF0000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226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2808312"/>
          </a:xfrm>
        </p:spPr>
        <p:txBody>
          <a:bodyPr>
            <a:noAutofit/>
          </a:bodyPr>
          <a:lstStyle/>
          <a:p>
            <a:r>
              <a:rPr lang="en-US" altLang="zh-TW" sz="6600" dirty="0"/>
              <a:t>2.</a:t>
            </a:r>
            <a:r>
              <a:rPr lang="zh-TW" altLang="en-US" sz="6600" dirty="0"/>
              <a:t>什麼時候會使用乾洗手或酒精？</a:t>
            </a:r>
          </a:p>
        </p:txBody>
      </p:sp>
    </p:spTree>
    <p:extLst>
      <p:ext uri="{BB962C8B-B14F-4D97-AF65-F5344CB8AC3E}">
        <p14:creationId xmlns:p14="http://schemas.microsoft.com/office/powerpoint/2010/main" val="844106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43608" y="1340768"/>
            <a:ext cx="7772400" cy="2376264"/>
          </a:xfrm>
        </p:spPr>
        <p:txBody>
          <a:bodyPr>
            <a:noAutofit/>
          </a:bodyPr>
          <a:lstStyle/>
          <a:p>
            <a:pPr algn="l"/>
            <a:r>
              <a:rPr lang="en-US" altLang="zh-TW" sz="5400" dirty="0"/>
              <a:t>1.</a:t>
            </a:r>
            <a:r>
              <a:rPr lang="zh-TW" altLang="en-US" sz="5400" dirty="0"/>
              <a:t>沒辦法用水、</a:t>
            </a:r>
            <a:br>
              <a:rPr lang="en-US" altLang="zh-TW" sz="5400" dirty="0"/>
            </a:br>
            <a:r>
              <a:rPr lang="zh-TW" altLang="en-US" sz="5400" dirty="0"/>
              <a:t>肥皂洗手的時候。</a:t>
            </a: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043608" y="3861048"/>
            <a:ext cx="7772400" cy="2376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文鼎標楷注音" panose="020B0602010101010101" pitchFamily="34" charset="-120"/>
                <a:ea typeface="文鼎標楷注音" panose="020B0602010101010101" pitchFamily="34" charset="-120"/>
                <a:cs typeface="+mj-cs"/>
              </a:defRPr>
            </a:lvl1pPr>
          </a:lstStyle>
          <a:p>
            <a:pPr algn="l"/>
            <a:r>
              <a:rPr lang="en-US" altLang="zh-TW" sz="54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2.</a:t>
            </a:r>
            <a:r>
              <a:rPr lang="zh-TW" altLang="en-US" sz="54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進出</a:t>
            </a:r>
            <a:r>
              <a:rPr lang="zh-TW" altLang="en-US" sz="5400" dirty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醫院、</a:t>
            </a:r>
            <a:endParaRPr lang="en-US" altLang="zh-TW" sz="5400" dirty="0">
              <a:solidFill>
                <a:srgbClr val="FF0000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l"/>
            <a:r>
              <a:rPr lang="zh-TW" altLang="en-US" sz="5400" dirty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診所</a:t>
            </a:r>
            <a:r>
              <a:rPr lang="zh-TW" altLang="en-US" sz="54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前後。</a:t>
            </a:r>
          </a:p>
        </p:txBody>
      </p:sp>
    </p:spTree>
    <p:extLst>
      <p:ext uri="{BB962C8B-B14F-4D97-AF65-F5344CB8AC3E}">
        <p14:creationId xmlns:p14="http://schemas.microsoft.com/office/powerpoint/2010/main" val="2829504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108520" y="2132856"/>
            <a:ext cx="9252520" cy="1470025"/>
          </a:xfrm>
        </p:spPr>
        <p:txBody>
          <a:bodyPr>
            <a:noAutofit/>
          </a:bodyPr>
          <a:lstStyle/>
          <a:p>
            <a:r>
              <a:rPr lang="en-US" altLang="zh-TW" sz="6000" dirty="0"/>
              <a:t>3.</a:t>
            </a:r>
            <a:r>
              <a:rPr lang="zh-TW" altLang="en-US" sz="6000" dirty="0"/>
              <a:t>哪一個是沒洗手</a:t>
            </a:r>
            <a:br>
              <a:rPr lang="en-US" altLang="zh-TW" sz="6000" dirty="0"/>
            </a:br>
            <a:r>
              <a:rPr lang="zh-TW" altLang="en-US" sz="6000" dirty="0"/>
              <a:t>的手摸的吐司？</a:t>
            </a:r>
          </a:p>
        </p:txBody>
      </p:sp>
    </p:spTree>
    <p:extLst>
      <p:ext uri="{BB962C8B-B14F-4D97-AF65-F5344CB8AC3E}">
        <p14:creationId xmlns:p14="http://schemas.microsoft.com/office/powerpoint/2010/main" val="2628554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8" name="Picture 4" descr="G:\一下健康\1film\49520278656_0f26bce699_b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77" t="34426" b="37810"/>
          <a:stretch/>
        </p:blipFill>
        <p:spPr bwMode="auto">
          <a:xfrm>
            <a:off x="323528" y="2636912"/>
            <a:ext cx="8776644" cy="1735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395536" y="970409"/>
            <a:ext cx="2016224" cy="2027396"/>
          </a:xfrm>
          <a:prstGeom prst="downArrow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40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學校</a:t>
            </a:r>
            <a:endParaRPr lang="en-US" altLang="zh-TW" sz="4000" dirty="0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pPr algn="ctr"/>
            <a:r>
              <a:rPr lang="zh-TW" altLang="en-US" sz="40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電腦</a:t>
            </a:r>
          </a:p>
        </p:txBody>
      </p:sp>
      <p:sp>
        <p:nvSpPr>
          <p:cNvPr id="5" name="向上箭號圖說文字 4"/>
          <p:cNvSpPr/>
          <p:nvPr/>
        </p:nvSpPr>
        <p:spPr>
          <a:xfrm>
            <a:off x="2194410" y="4372848"/>
            <a:ext cx="2520280" cy="1084421"/>
          </a:xfrm>
          <a:prstGeom prst="upArrowCallout">
            <a:avLst>
              <a:gd name="adj1" fmla="val 25000"/>
              <a:gd name="adj2" fmla="val 25000"/>
              <a:gd name="adj3" fmla="val 23167"/>
              <a:gd name="adj4" fmla="val 6497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zh-TW" altLang="en-US" sz="4000" dirty="0">
                <a:solidFill>
                  <a:prstClr val="black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沒洗手</a:t>
            </a:r>
            <a:endParaRPr lang="en-US" altLang="zh-TW" sz="4000" dirty="0">
              <a:solidFill>
                <a:prstClr val="black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6" name="向下箭號圖說文字 5"/>
          <p:cNvSpPr/>
          <p:nvPr/>
        </p:nvSpPr>
        <p:spPr>
          <a:xfrm>
            <a:off x="4613811" y="908720"/>
            <a:ext cx="2286000" cy="2027396"/>
          </a:xfrm>
          <a:prstGeom prst="downArrow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 algn="ctr"/>
            <a:r>
              <a:rPr lang="zh-TW" altLang="en-US" sz="4000" dirty="0">
                <a:solidFill>
                  <a:prstClr val="black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肥皂洗手</a:t>
            </a:r>
            <a:endParaRPr lang="en-US" altLang="zh-TW" sz="4000" dirty="0">
              <a:solidFill>
                <a:prstClr val="black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7" name="向上箭號圖說文字 6"/>
          <p:cNvSpPr/>
          <p:nvPr/>
        </p:nvSpPr>
        <p:spPr>
          <a:xfrm>
            <a:off x="6623720" y="4509120"/>
            <a:ext cx="2520280" cy="1084421"/>
          </a:xfrm>
          <a:prstGeom prst="upArrow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zh-TW" altLang="en-US" sz="4000" dirty="0">
                <a:solidFill>
                  <a:prstClr val="black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乾洗手</a:t>
            </a:r>
            <a:endParaRPr lang="en-US" altLang="zh-TW" sz="4000" dirty="0">
              <a:solidFill>
                <a:prstClr val="black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60217" y="3585790"/>
            <a:ext cx="391454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5400" dirty="0">
                <a:solidFill>
                  <a:schemeClr val="bg1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1</a:t>
            </a:r>
            <a:endParaRPr lang="zh-TW" altLang="en-US" sz="5400" dirty="0">
              <a:solidFill>
                <a:schemeClr val="bg1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2417033" y="3585790"/>
            <a:ext cx="494046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5400" dirty="0">
                <a:solidFill>
                  <a:schemeClr val="bg1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2</a:t>
            </a:r>
            <a:endParaRPr lang="zh-TW" altLang="en-US" sz="5400" dirty="0">
              <a:solidFill>
                <a:schemeClr val="bg1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4715907" y="3585790"/>
            <a:ext cx="457176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5400" dirty="0">
                <a:solidFill>
                  <a:schemeClr val="bg1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3</a:t>
            </a:r>
            <a:endParaRPr lang="zh-TW" altLang="en-US" sz="5400" dirty="0">
              <a:solidFill>
                <a:schemeClr val="bg1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7020272" y="3585790"/>
            <a:ext cx="503664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5400" dirty="0">
                <a:solidFill>
                  <a:schemeClr val="bg1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4</a:t>
            </a:r>
            <a:endParaRPr lang="zh-TW" altLang="en-US" sz="5400" dirty="0">
              <a:solidFill>
                <a:schemeClr val="bg1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9782D869-5182-45BA-B033-5DDDA759486D}"/>
              </a:ext>
            </a:extLst>
          </p:cNvPr>
          <p:cNvSpPr txBox="1"/>
          <p:nvPr/>
        </p:nvSpPr>
        <p:spPr>
          <a:xfrm>
            <a:off x="4860032" y="5490387"/>
            <a:ext cx="33368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用酒精乾洗手仍然可能有病毒殘留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2A1FC659-0299-4671-B507-1C53713564AF}"/>
              </a:ext>
            </a:extLst>
          </p:cNvPr>
          <p:cNvSpPr txBox="1"/>
          <p:nvPr/>
        </p:nvSpPr>
        <p:spPr>
          <a:xfrm>
            <a:off x="72008" y="5447302"/>
            <a:ext cx="30929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公共用筆</a:t>
            </a:r>
            <a:endParaRPr lang="en-US" altLang="zh-TW" sz="2800" b="1" dirty="0">
              <a:solidFill>
                <a:srgbClr val="FF0000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r>
              <a:rPr lang="zh-TW" altLang="en-US" sz="2800" b="1" dirty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或是用具都</a:t>
            </a:r>
            <a:endParaRPr lang="en-US" altLang="zh-TW" sz="2800" b="1" dirty="0">
              <a:solidFill>
                <a:srgbClr val="FF0000"/>
              </a:solidFill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  <a:p>
            <a:r>
              <a:rPr lang="zh-TW" altLang="en-US" sz="2800" b="1" dirty="0">
                <a:solidFill>
                  <a:srgbClr val="FF0000"/>
                </a:solidFill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潛藏危機</a:t>
            </a:r>
          </a:p>
        </p:txBody>
      </p:sp>
    </p:spTree>
    <p:extLst>
      <p:ext uri="{BB962C8B-B14F-4D97-AF65-F5344CB8AC3E}">
        <p14:creationId xmlns:p14="http://schemas.microsoft.com/office/powerpoint/2010/main" val="411974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>
            <a:noAutofit/>
          </a:bodyPr>
          <a:lstStyle/>
          <a:p>
            <a:r>
              <a:rPr lang="en-US" altLang="zh-TW" sz="5400" dirty="0"/>
              <a:t>4.</a:t>
            </a:r>
            <a:r>
              <a:rPr lang="zh-TW" altLang="en-US" sz="5400" u="sng" dirty="0"/>
              <a:t>小花</a:t>
            </a:r>
            <a:r>
              <a:rPr lang="zh-TW" altLang="en-US" sz="5400" dirty="0"/>
              <a:t>很愛乾淨。</a:t>
            </a:r>
            <a:endParaRPr lang="zh-TW" altLang="en-US" sz="5400" u="sng" dirty="0"/>
          </a:p>
        </p:txBody>
      </p:sp>
      <p:pic>
        <p:nvPicPr>
          <p:cNvPr id="2051" name="Picture 3" descr="C:\Users\art\AppData\Local\Microsoft\Windows\Temporary Internet Files\Content.IE5\EZVUO6HK\spray-bottl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113693"/>
            <a:ext cx="2217420" cy="2217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rt\AppData\Local\Microsoft\Windows\Temporary Internet Files\Content.IE5\Z6LLN7EL\4263958356_bacf7072ca_z[1]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61" b="27829"/>
          <a:stretch/>
        </p:blipFill>
        <p:spPr bwMode="auto">
          <a:xfrm>
            <a:off x="4716016" y="2924944"/>
            <a:ext cx="3253740" cy="2594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直線單箭頭接點 5"/>
          <p:cNvCxnSpPr>
            <a:stCxn id="2051" idx="3"/>
          </p:cNvCxnSpPr>
          <p:nvPr/>
        </p:nvCxnSpPr>
        <p:spPr>
          <a:xfrm>
            <a:off x="3189020" y="4222403"/>
            <a:ext cx="1382980" cy="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橢圓 2"/>
          <p:cNvSpPr/>
          <p:nvPr/>
        </p:nvSpPr>
        <p:spPr>
          <a:xfrm>
            <a:off x="2077679" y="1052736"/>
            <a:ext cx="4968552" cy="4968552"/>
          </a:xfrm>
          <a:prstGeom prst="ellipse">
            <a:avLst/>
          </a:prstGeom>
          <a:noFill/>
          <a:ln w="203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書法中楷（注音一）" panose="02010609010101010101" pitchFamily="49" charset="-120"/>
              <a:ea typeface="書法中楷（注音一）" panose="02010609010101010101" pitchFamily="49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3A9721D-8B68-4598-B266-149D570AF6F6}"/>
              </a:ext>
            </a:extLst>
          </p:cNvPr>
          <p:cNvSpPr txBox="1"/>
          <p:nvPr/>
        </p:nvSpPr>
        <p:spPr>
          <a:xfrm>
            <a:off x="971600" y="5661248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先噴酒精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63FD67B8-711B-41DF-8B02-845628F43C6C}"/>
              </a:ext>
            </a:extLst>
          </p:cNvPr>
          <p:cNvSpPr txBox="1"/>
          <p:nvPr/>
        </p:nvSpPr>
        <p:spPr>
          <a:xfrm>
            <a:off x="6342886" y="5620598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書法中楷（注音一）" panose="02010609010101010101" pitchFamily="49" charset="-120"/>
                <a:ea typeface="書法中楷（注音一）" panose="02010609010101010101" pitchFamily="49" charset="-120"/>
              </a:rPr>
              <a:t>再洗手</a:t>
            </a:r>
          </a:p>
        </p:txBody>
      </p:sp>
    </p:spTree>
    <p:extLst>
      <p:ext uri="{BB962C8B-B14F-4D97-AF65-F5344CB8AC3E}">
        <p14:creationId xmlns:p14="http://schemas.microsoft.com/office/powerpoint/2010/main" val="246011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260</Words>
  <Application>Microsoft Office PowerPoint</Application>
  <PresentationFormat>如螢幕大小 (4:3)</PresentationFormat>
  <Paragraphs>55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9" baseType="lpstr">
      <vt:lpstr>書法中楷（注音一）</vt:lpstr>
      <vt:lpstr>微軟正黑體</vt:lpstr>
      <vt:lpstr>Arial</vt:lpstr>
      <vt:lpstr>Calibri</vt:lpstr>
      <vt:lpstr>Office 佈景主題</vt:lpstr>
      <vt:lpstr>防疫大學堂 2</vt:lpstr>
      <vt:lpstr>1. 肥皂洗手以外，還有哪些清潔手的方式？</vt:lpstr>
      <vt:lpstr>乾洗手液 75 %酒精</vt:lpstr>
      <vt:lpstr>PowerPoint 簡報</vt:lpstr>
      <vt:lpstr>2.什麼時候會使用乾洗手或酒精？</vt:lpstr>
      <vt:lpstr>1.沒辦法用水、 肥皂洗手的時候。</vt:lpstr>
      <vt:lpstr>3.哪一個是沒洗手 的手摸的吐司？</vt:lpstr>
      <vt:lpstr>PowerPoint 簡報</vt:lpstr>
      <vt:lpstr>4.小花很愛乾淨。</vt:lpstr>
      <vt:lpstr>5.聽說喝大蒜水 就不會得傳染病。</vt:lpstr>
      <vt:lpstr>正確使用乾洗手</vt:lpstr>
      <vt:lpstr>PowerPoint 簡報</vt:lpstr>
      <vt:lpstr>再次強調</vt:lpstr>
      <vt:lpstr>勤洗手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防疫大學堂 2</dc:title>
  <dc:creator>su01</dc:creator>
  <cp:lastModifiedBy>hsinhcheng27@gmail.com</cp:lastModifiedBy>
  <cp:revision>17</cp:revision>
  <dcterms:created xsi:type="dcterms:W3CDTF">2020-03-03T14:52:50Z</dcterms:created>
  <dcterms:modified xsi:type="dcterms:W3CDTF">2021-05-18T10:18:20Z</dcterms:modified>
</cp:coreProperties>
</file>