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59" r:id="rId9"/>
    <p:sldId id="262" r:id="rId10"/>
    <p:sldId id="264" r:id="rId11"/>
    <p:sldId id="263" r:id="rId12"/>
  </p:sldIdLst>
  <p:sldSz cx="12192000" cy="6858000"/>
  <p:notesSz cx="6858000" cy="9144000"/>
  <p:embeddedFontLst>
    <p:embeddedFont>
      <p:font typeface="王漢宗中行書繁" panose="02000500000000000000" pitchFamily="2" charset="-12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88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94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3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46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35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8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8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18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57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56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65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0B70-920E-4A07-8164-80ACE56CE365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EEDA-CD29-44E3-B1CD-BB2F3B0AD7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0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6428" y="1855694"/>
            <a:ext cx="9144000" cy="2387600"/>
          </a:xfrm>
        </p:spPr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38897" y="5928918"/>
            <a:ext cx="9144000" cy="53539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國立故宮博物</a:t>
            </a:r>
            <a:r>
              <a:rPr lang="zh-TW" altLang="en-US" sz="4800" b="1" dirty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4" y="-478328"/>
            <a:ext cx="9175199" cy="61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0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47" y="134112"/>
            <a:ext cx="8809905" cy="6607429"/>
          </a:xfrm>
        </p:spPr>
      </p:pic>
    </p:spTree>
    <p:extLst>
      <p:ext uri="{BB962C8B-B14F-4D97-AF65-F5344CB8AC3E}">
        <p14:creationId xmlns:p14="http://schemas.microsoft.com/office/powerpoint/2010/main" val="331229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08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84" y="553243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北京故宮博物院</a:t>
            </a:r>
            <a:r>
              <a:rPr lang="en-US" altLang="zh-TW" sz="3600" b="1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_</a:t>
            </a:r>
            <a:r>
              <a:rPr lang="zh-TW" altLang="en-US" sz="3600" b="1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紫禁城</a:t>
            </a:r>
            <a:endParaRPr lang="zh-TW" altLang="en-US" sz="3600" b="1" dirty="0">
              <a:latin typeface="王漢宗中行書繁" panose="02000500000000000000" pitchFamily="2" charset="-120"/>
              <a:ea typeface="王漢宗中行書繁" panose="02000500000000000000" pitchFamily="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23" y="0"/>
            <a:ext cx="8596918" cy="5724290"/>
          </a:xfrm>
        </p:spPr>
      </p:pic>
    </p:spTree>
    <p:extLst>
      <p:ext uri="{BB962C8B-B14F-4D97-AF65-F5344CB8AC3E}">
        <p14:creationId xmlns:p14="http://schemas.microsoft.com/office/powerpoint/2010/main" val="21300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5" y="113606"/>
            <a:ext cx="11009478" cy="7152826"/>
          </a:xfrm>
        </p:spPr>
      </p:pic>
    </p:spTree>
    <p:extLst>
      <p:ext uri="{BB962C8B-B14F-4D97-AF65-F5344CB8AC3E}">
        <p14:creationId xmlns:p14="http://schemas.microsoft.com/office/powerpoint/2010/main" val="31882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4" y="157371"/>
            <a:ext cx="5657088" cy="6700629"/>
          </a:xfrm>
        </p:spPr>
      </p:pic>
    </p:spTree>
    <p:extLst>
      <p:ext uri="{BB962C8B-B14F-4D97-AF65-F5344CB8AC3E}">
        <p14:creationId xmlns:p14="http://schemas.microsoft.com/office/powerpoint/2010/main" val="49132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7" y="524256"/>
            <a:ext cx="11292033" cy="5791200"/>
          </a:xfrm>
        </p:spPr>
      </p:pic>
    </p:spTree>
    <p:extLst>
      <p:ext uri="{BB962C8B-B14F-4D97-AF65-F5344CB8AC3E}">
        <p14:creationId xmlns:p14="http://schemas.microsoft.com/office/powerpoint/2010/main" val="2507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5" y="365124"/>
            <a:ext cx="11342577" cy="6096635"/>
          </a:xfrm>
        </p:spPr>
      </p:pic>
    </p:spTree>
    <p:extLst>
      <p:ext uri="{BB962C8B-B14F-4D97-AF65-F5344CB8AC3E}">
        <p14:creationId xmlns:p14="http://schemas.microsoft.com/office/powerpoint/2010/main" val="213832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96" y="0"/>
            <a:ext cx="8781288" cy="6585966"/>
          </a:xfrm>
        </p:spPr>
      </p:pic>
    </p:spTree>
    <p:extLst>
      <p:ext uri="{BB962C8B-B14F-4D97-AF65-F5344CB8AC3E}">
        <p14:creationId xmlns:p14="http://schemas.microsoft.com/office/powerpoint/2010/main" val="22519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43" y="243840"/>
            <a:ext cx="8638201" cy="6478651"/>
          </a:xfrm>
        </p:spPr>
      </p:pic>
    </p:spTree>
    <p:extLst>
      <p:ext uri="{BB962C8B-B14F-4D97-AF65-F5344CB8AC3E}">
        <p14:creationId xmlns:p14="http://schemas.microsoft.com/office/powerpoint/2010/main" val="337077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93" y="219456"/>
            <a:ext cx="8404352" cy="6303264"/>
          </a:xfrm>
        </p:spPr>
      </p:pic>
    </p:spTree>
    <p:extLst>
      <p:ext uri="{BB962C8B-B14F-4D97-AF65-F5344CB8AC3E}">
        <p14:creationId xmlns:p14="http://schemas.microsoft.com/office/powerpoint/2010/main" val="365126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</Words>
  <Application>Microsoft Office PowerPoint</Application>
  <PresentationFormat>寬螢幕</PresentationFormat>
  <Paragraphs>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王漢宗中行書繁</vt:lpstr>
      <vt:lpstr>Arial</vt:lpstr>
      <vt:lpstr>Calibri Light</vt:lpstr>
      <vt:lpstr>Calibri</vt:lpstr>
      <vt:lpstr>Office 佈景主題</vt:lpstr>
      <vt:lpstr> </vt:lpstr>
      <vt:lpstr>北京故宮博物院_紫禁城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Eou</dc:creator>
  <cp:lastModifiedBy>user</cp:lastModifiedBy>
  <cp:revision>5</cp:revision>
  <dcterms:created xsi:type="dcterms:W3CDTF">2021-03-15T14:50:20Z</dcterms:created>
  <dcterms:modified xsi:type="dcterms:W3CDTF">2021-03-16T03:10:58Z</dcterms:modified>
</cp:coreProperties>
</file>