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4045-B850-4424-91BD-265B71B5BDE1}" type="datetimeFigureOut">
              <a:rPr lang="zh-TW" altLang="en-US" smtClean="0"/>
              <a:t>2016/2/19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F08D-48C4-4AF4-B7A4-36029E2C52F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4045-B850-4424-91BD-265B71B5BDE1}" type="datetimeFigureOut">
              <a:rPr lang="zh-TW" altLang="en-US" smtClean="0"/>
              <a:t>2016/2/19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F08D-48C4-4AF4-B7A4-36029E2C52F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4045-B850-4424-91BD-265B71B5BDE1}" type="datetimeFigureOut">
              <a:rPr lang="zh-TW" altLang="en-US" smtClean="0"/>
              <a:t>2016/2/19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F08D-48C4-4AF4-B7A4-36029E2C52F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4045-B850-4424-91BD-265B71B5BDE1}" type="datetimeFigureOut">
              <a:rPr lang="zh-TW" altLang="en-US" smtClean="0"/>
              <a:t>2016/2/19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F08D-48C4-4AF4-B7A4-36029E2C52F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4045-B850-4424-91BD-265B71B5BDE1}" type="datetimeFigureOut">
              <a:rPr lang="zh-TW" altLang="en-US" smtClean="0"/>
              <a:t>2016/2/19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F08D-48C4-4AF4-B7A4-36029E2C52F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4045-B850-4424-91BD-265B71B5BDE1}" type="datetimeFigureOut">
              <a:rPr lang="zh-TW" altLang="en-US" smtClean="0"/>
              <a:t>2016/2/19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F08D-48C4-4AF4-B7A4-36029E2C52F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4045-B850-4424-91BD-265B71B5BDE1}" type="datetimeFigureOut">
              <a:rPr lang="zh-TW" altLang="en-US" smtClean="0"/>
              <a:t>2016/2/19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F08D-48C4-4AF4-B7A4-36029E2C52F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4045-B850-4424-91BD-265B71B5BDE1}" type="datetimeFigureOut">
              <a:rPr lang="zh-TW" altLang="en-US" smtClean="0"/>
              <a:t>2016/2/19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F08D-48C4-4AF4-B7A4-36029E2C52F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4045-B850-4424-91BD-265B71B5BDE1}" type="datetimeFigureOut">
              <a:rPr lang="zh-TW" altLang="en-US" smtClean="0"/>
              <a:t>2016/2/19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F08D-48C4-4AF4-B7A4-36029E2C52F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4045-B850-4424-91BD-265B71B5BDE1}" type="datetimeFigureOut">
              <a:rPr lang="zh-TW" altLang="en-US" smtClean="0"/>
              <a:t>2016/2/19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F08D-48C4-4AF4-B7A4-36029E2C52F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4045-B850-4424-91BD-265B71B5BDE1}" type="datetimeFigureOut">
              <a:rPr lang="zh-TW" altLang="en-US" smtClean="0"/>
              <a:t>2016/2/19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F08D-48C4-4AF4-B7A4-36029E2C52F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3AE4045-B850-4424-91BD-265B71B5BDE1}" type="datetimeFigureOut">
              <a:rPr lang="zh-TW" altLang="en-US" smtClean="0"/>
              <a:t>2016/2/19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432F08D-48C4-4AF4-B7A4-36029E2C52F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tw/url?sa=i&amp;rct=j&amp;q=&amp;esrc=s&amp;frm=1&amp;source=imgres&amp;cd=&amp;cad=rja&amp;uact=8&amp;ved=0ahUKEwjXorWT-YDLAhXJupQKHafMBKMQjRwIBw&amp;url=http://163.32.170.10/102/new_page_5.htm&amp;psig=AFQjCNHYVstYfCtuVb2VCDLl-vVnWahdTQ&amp;ust=145587231620031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tw/url?sa=i&amp;rct=j&amp;q=&amp;esrc=s&amp;frm=1&amp;source=images&amp;cd=&amp;cad=rja&amp;uact=8&amp;ved=0ahUKEwj1is_Q-YDLAhXJKJQKHaYID-0QjRwIBw&amp;url=http://www.sheng-rong.com.tw/product-detail-133435.html&amp;psig=AFQjCNGAOMg_3eoRzT8FlDWdsIPsgCbYMg&amp;ust=145587243937487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tw/url?sa=i&amp;rct=j&amp;q=&amp;esrc=s&amp;frm=1&amp;source=images&amp;cd=&amp;cad=rja&amp;uact=8&amp;ved=0ahUKEwjl6auX-oDLAhUDopQKHa6nB3YQjRwIBw&amp;url=http://khmp.cpami.gov.tw/index.php?option%3Dcom_gmap%26view%3Dmarker%26catid%3D%26id%3D23%26Itemid%3D198&amp;psig=AFQjCNFYw28-mJndqurqYJwiurwruhSPRg&amp;ust=145587258326833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tw/url?sa=i&amp;rct=j&amp;q=&amp;esrc=s&amp;frm=1&amp;source=images&amp;cd=&amp;cad=rja&amp;uact=8&amp;ved=0ahUKEwj-qse0-oDLAhUEm5QKHbq5DrsQjRwIBw&amp;url=http://www.hpjh.ntpc.edu.tw/active/u_active_v2.asp?id%3D%7Bfecf762b-7742-433e-96e5-33b2853d907c%7D%26act_id%3D3999%26showmode%3D2&amp;psig=AFQjCNHhQQaJbTs4Falu7rNVuXzlxofGIg&amp;ust=145587264076027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tw/url?sa=i&amp;rct=j&amp;q=&amp;esrc=s&amp;frm=1&amp;source=imgres&amp;cd=&amp;cad=rja&amp;uact=8&amp;ved=0ahUKEwjnjOOC-IDLAhVGn5QKHQWqBvoQjRwIBw&amp;url=http://www.meiguoshenpo.com/jiemeng/d40210.html&amp;psig=AFQjCNFe3Jwfvt_MXmA6zp9K-PuGPj3QXQ&amp;ust=145587201286790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tw/url?sa=i&amp;rct=j&amp;q=&amp;esrc=s&amp;frm=1&amp;source=imgres&amp;cd=&amp;cad=rja&amp;uact=8&amp;ved=0ahUKEwiZm4WJ-IDLAhVELpQKHRstCysQjRwIBw&amp;url=http://www.friendo.com.tw/Mission/3197/1512670&amp;psig=AFQjCNG_wme2vxQ92DqZiYgk7hUzR8GBzg&amp;ust=145587202603206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tw/url?sa=i&amp;rct=j&amp;q=&amp;esrc=s&amp;frm=1&amp;source=imgres&amp;cd=&amp;cad=rja&amp;uact=8&amp;ved=0ahUKEwiHgPSw-IDLAhVHG5QKHTf_B4gQjRwIBw&amp;url=http://www.jituwang.com/so.php?keyword%3D%BF%B4%CA%E9%C8%CB%CE%EF%2B%BF%A8%CD%A8&amp;psig=AFQjCNGx0qgst0cAPKFJy_vLe5xIJv4oLA&amp;ust=145587210946073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tw/url?sa=i&amp;rct=j&amp;q=&amp;esrc=s&amp;frm=1&amp;source=imgres&amp;cd=&amp;cad=rja&amp;uact=8&amp;ved=0ahUKEwjM1vPs-IDLAhWHjJQKHc6gD90QjRwIBw&amp;url=http://www.bowjyq.cn/photo/e68e92e68e92e59d90.html&amp;psig=AFQjCNHCax08oDyO7ah6lldVPoTj1O80sQ&amp;ust=145587223550958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990656" cy="3024336"/>
          </a:xfrm>
        </p:spPr>
        <p:txBody>
          <a:bodyPr>
            <a:normAutofit/>
          </a:bodyPr>
          <a:lstStyle/>
          <a:p>
            <a:r>
              <a:rPr lang="en-US" altLang="zh-TW" sz="5500" dirty="0" smtClean="0"/>
              <a:t>104</a:t>
            </a:r>
            <a:r>
              <a:rPr lang="zh-TW" altLang="en-US" sz="5500" dirty="0" smtClean="0"/>
              <a:t>學年度下學期</a:t>
            </a:r>
            <a:r>
              <a:rPr lang="en-US" altLang="zh-TW" sz="5500" dirty="0" smtClean="0"/>
              <a:t/>
            </a:r>
            <a:br>
              <a:rPr lang="en-US" altLang="zh-TW" sz="5500" dirty="0" smtClean="0"/>
            </a:br>
            <a:r>
              <a:rPr lang="zh-TW" altLang="en-US" sz="5500" dirty="0" smtClean="0"/>
              <a:t>特殊需求課程</a:t>
            </a:r>
            <a:r>
              <a:rPr lang="en-US" altLang="zh-TW" sz="5500" dirty="0" smtClean="0"/>
              <a:t/>
            </a:r>
            <a:br>
              <a:rPr lang="en-US" altLang="zh-TW" sz="5500" dirty="0" smtClean="0"/>
            </a:br>
            <a:r>
              <a:rPr lang="en-US" altLang="zh-TW" sz="5500" dirty="0" smtClean="0"/>
              <a:t>&lt;</a:t>
            </a:r>
            <a:r>
              <a:rPr lang="zh-TW" altLang="en-US" sz="5500" dirty="0" smtClean="0"/>
              <a:t>與他人建立正向關係</a:t>
            </a:r>
            <a:r>
              <a:rPr lang="en-US" altLang="zh-TW" sz="5500" dirty="0"/>
              <a:t>&gt;</a:t>
            </a:r>
            <a:endParaRPr lang="zh-TW" altLang="en-US" sz="55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6400800" cy="809103"/>
          </a:xfrm>
        </p:spPr>
        <p:txBody>
          <a:bodyPr>
            <a:normAutofit/>
          </a:bodyPr>
          <a:lstStyle/>
          <a:p>
            <a:r>
              <a:rPr lang="en-US" altLang="zh-TW" sz="3500" dirty="0" smtClean="0"/>
              <a:t>105</a:t>
            </a:r>
            <a:r>
              <a:rPr lang="zh-TW" altLang="en-US" sz="3500" dirty="0" smtClean="0"/>
              <a:t>年</a:t>
            </a:r>
            <a:r>
              <a:rPr lang="en-US" altLang="zh-TW" sz="3500" dirty="0" smtClean="0"/>
              <a:t>2</a:t>
            </a:r>
            <a:r>
              <a:rPr lang="zh-TW" altLang="en-US" sz="3500" dirty="0" smtClean="0"/>
              <a:t>月</a:t>
            </a:r>
            <a:r>
              <a:rPr lang="en-US" altLang="zh-TW" sz="3500" dirty="0" smtClean="0"/>
              <a:t>19</a:t>
            </a:r>
            <a:r>
              <a:rPr lang="zh-TW" altLang="en-US" sz="3500" dirty="0" smtClean="0"/>
              <a:t>日、</a:t>
            </a:r>
            <a:r>
              <a:rPr lang="en-US" altLang="zh-TW" sz="3500" dirty="0" smtClean="0"/>
              <a:t>20</a:t>
            </a:r>
            <a:r>
              <a:rPr lang="zh-TW" altLang="en-US" sz="3500" dirty="0" smtClean="0"/>
              <a:t>日</a:t>
            </a:r>
            <a:endParaRPr lang="zh-TW" altLang="en-US" sz="3500" dirty="0"/>
          </a:p>
        </p:txBody>
      </p:sp>
    </p:spTree>
    <p:extLst>
      <p:ext uri="{BB962C8B-B14F-4D97-AF65-F5344CB8AC3E}">
        <p14:creationId xmlns:p14="http://schemas.microsoft.com/office/powerpoint/2010/main" val="32424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動作說明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http://163.32.170.10/102/DSCN7946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1" r="7122" b="6462"/>
          <a:stretch/>
        </p:blipFill>
        <p:spPr bwMode="auto">
          <a:xfrm>
            <a:off x="539553" y="2157413"/>
            <a:ext cx="5918398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3"/>
          <p:cNvSpPr txBox="1">
            <a:spLocks/>
          </p:cNvSpPr>
          <p:nvPr/>
        </p:nvSpPr>
        <p:spPr>
          <a:xfrm>
            <a:off x="7020272" y="2689213"/>
            <a:ext cx="1559645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zh-TW" altLang="en-US" sz="55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抬</a:t>
            </a:r>
            <a:r>
              <a:rPr lang="zh-TW" altLang="en-US" sz="55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餐桶</a:t>
            </a:r>
            <a:endParaRPr lang="zh-TW" altLang="en-US" sz="5500" dirty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31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動作說明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 descr="http://www.sheng-rong.com.tw/templates/cache/4685/images/products/photooriginal-4685-98865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6" t="3419" r="17519"/>
          <a:stretch/>
        </p:blipFill>
        <p:spPr bwMode="auto">
          <a:xfrm>
            <a:off x="1763688" y="1268760"/>
            <a:ext cx="3103189" cy="5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3"/>
          <p:cNvSpPr txBox="1">
            <a:spLocks/>
          </p:cNvSpPr>
          <p:nvPr/>
        </p:nvSpPr>
        <p:spPr>
          <a:xfrm>
            <a:off x="5940152" y="2689213"/>
            <a:ext cx="1559645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zh-TW" altLang="en-US" sz="55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裝水</a:t>
            </a:r>
            <a:endParaRPr lang="zh-TW" altLang="en-US" sz="5500" dirty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31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動作說明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 descr="http://khmp.cpami.gov.tw/filesys/metro_kh/images/facilities/%E5%85%AC%E5%85%B1%E5%BB%81%E6%89%80(%E7%92%B0%E6%95%99%E9%A4%A8)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6"/>
          <a:stretch/>
        </p:blipFill>
        <p:spPr bwMode="auto">
          <a:xfrm>
            <a:off x="971600" y="2276872"/>
            <a:ext cx="5820209" cy="388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3"/>
          <p:cNvSpPr txBox="1">
            <a:spLocks/>
          </p:cNvSpPr>
          <p:nvPr/>
        </p:nvSpPr>
        <p:spPr>
          <a:xfrm>
            <a:off x="7092280" y="2816386"/>
            <a:ext cx="1559645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zh-TW" altLang="en-US" sz="55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上廁所</a:t>
            </a:r>
            <a:endParaRPr lang="zh-TW" altLang="en-US" sz="5500" dirty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31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動作說明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 descr="http://www.hpjh.ntpc.edu.tw/mediafile/593/active/1095/2013-9/s_272013-9-27-10-39-44-pic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1" r="11403"/>
          <a:stretch/>
        </p:blipFill>
        <p:spPr bwMode="auto">
          <a:xfrm>
            <a:off x="755576" y="2060848"/>
            <a:ext cx="568863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3"/>
          <p:cNvSpPr txBox="1">
            <a:spLocks/>
          </p:cNvSpPr>
          <p:nvPr/>
        </p:nvSpPr>
        <p:spPr>
          <a:xfrm>
            <a:off x="6732240" y="2797521"/>
            <a:ext cx="1559645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zh-TW" altLang="en-US" sz="55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操場</a:t>
            </a:r>
            <a:endParaRPr lang="en-US" altLang="zh-TW" sz="5500" dirty="0" smtClean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  <a:p>
            <a:pPr marL="0" indent="0">
              <a:buFont typeface="Symbol" pitchFamily="18" charset="2"/>
              <a:buNone/>
            </a:pPr>
            <a:r>
              <a:rPr lang="zh-TW" altLang="en-US" sz="55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玩</a:t>
            </a:r>
          </a:p>
        </p:txBody>
      </p:sp>
    </p:spTree>
    <p:extLst>
      <p:ext uri="{BB962C8B-B14F-4D97-AF65-F5344CB8AC3E}">
        <p14:creationId xmlns:p14="http://schemas.microsoft.com/office/powerpoint/2010/main" val="42131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動作說明</a:t>
            </a:r>
            <a:endParaRPr lang="zh-TW" altLang="en-US" dirty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64904"/>
            <a:ext cx="6150049" cy="3451225"/>
          </a:xfrm>
        </p:spPr>
      </p:pic>
      <p:sp>
        <p:nvSpPr>
          <p:cNvPr id="5" name="內容版面配置區 3"/>
          <p:cNvSpPr txBox="1">
            <a:spLocks/>
          </p:cNvSpPr>
          <p:nvPr/>
        </p:nvSpPr>
        <p:spPr>
          <a:xfrm>
            <a:off x="7236296" y="2636912"/>
            <a:ext cx="1559645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zh-TW" altLang="en-US" sz="55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辦公室</a:t>
            </a:r>
            <a:endParaRPr lang="zh-TW" altLang="en-US" sz="5500" dirty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31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動作說明</a:t>
            </a:r>
            <a:endParaRPr lang="zh-TW" altLang="en-US" dirty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6150049" cy="3451225"/>
          </a:xfrm>
        </p:spPr>
      </p:pic>
      <p:sp>
        <p:nvSpPr>
          <p:cNvPr id="5" name="內容版面配置區 3"/>
          <p:cNvSpPr txBox="1">
            <a:spLocks/>
          </p:cNvSpPr>
          <p:nvPr/>
        </p:nvSpPr>
        <p:spPr>
          <a:xfrm>
            <a:off x="7236296" y="2636912"/>
            <a:ext cx="1559645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zh-TW" altLang="en-US" sz="55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保健</a:t>
            </a:r>
            <a:r>
              <a:rPr lang="zh-TW" altLang="en-US" sz="55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室</a:t>
            </a:r>
            <a:endParaRPr lang="zh-TW" altLang="en-US" sz="5500" dirty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31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動作說明</a:t>
            </a:r>
            <a:endParaRPr lang="zh-TW" altLang="en-US" dirty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6150049" cy="3451225"/>
          </a:xfrm>
        </p:spPr>
      </p:pic>
      <p:sp>
        <p:nvSpPr>
          <p:cNvPr id="5" name="內容版面配置區 3"/>
          <p:cNvSpPr txBox="1">
            <a:spLocks/>
          </p:cNvSpPr>
          <p:nvPr/>
        </p:nvSpPr>
        <p:spPr>
          <a:xfrm>
            <a:off x="7236296" y="2636912"/>
            <a:ext cx="1559645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zh-TW" altLang="en-US" sz="55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司令台</a:t>
            </a:r>
            <a:endParaRPr lang="zh-TW" altLang="en-US" sz="5500" dirty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31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動作說明</a:t>
            </a:r>
            <a:endParaRPr lang="zh-TW" altLang="en-US" dirty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0888"/>
            <a:ext cx="6150049" cy="3451225"/>
          </a:xfrm>
        </p:spPr>
      </p:pic>
      <p:sp>
        <p:nvSpPr>
          <p:cNvPr id="5" name="內容版面配置區 3"/>
          <p:cNvSpPr txBox="1">
            <a:spLocks/>
          </p:cNvSpPr>
          <p:nvPr/>
        </p:nvSpPr>
        <p:spPr>
          <a:xfrm>
            <a:off x="7236296" y="2636912"/>
            <a:ext cx="1559645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zh-TW" altLang="en-US" sz="55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圖書室</a:t>
            </a:r>
            <a:endParaRPr lang="zh-TW" altLang="en-US" sz="5500" dirty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31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動作說明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6150049" cy="3451225"/>
          </a:xfrm>
        </p:spPr>
      </p:pic>
      <p:sp>
        <p:nvSpPr>
          <p:cNvPr id="6" name="內容版面配置區 3"/>
          <p:cNvSpPr txBox="1">
            <a:spLocks/>
          </p:cNvSpPr>
          <p:nvPr/>
        </p:nvSpPr>
        <p:spPr>
          <a:xfrm>
            <a:off x="7236296" y="2636912"/>
            <a:ext cx="1559645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zh-TW" altLang="en-US" sz="55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洗手</a:t>
            </a:r>
            <a:endParaRPr lang="zh-TW" altLang="en-US" sz="5500" dirty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76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動作說明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6150049" cy="3451225"/>
          </a:xfrm>
        </p:spPr>
      </p:pic>
      <p:sp>
        <p:nvSpPr>
          <p:cNvPr id="6" name="內容版面配置區 3"/>
          <p:cNvSpPr txBox="1">
            <a:spLocks/>
          </p:cNvSpPr>
          <p:nvPr/>
        </p:nvSpPr>
        <p:spPr>
          <a:xfrm>
            <a:off x="7236296" y="2636912"/>
            <a:ext cx="1559645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zh-TW" altLang="en-US" sz="550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上課</a:t>
            </a:r>
            <a:endParaRPr lang="zh-TW" altLang="en-US" sz="5500" dirty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45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55577" y="2564904"/>
            <a:ext cx="7524824" cy="3561259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>你要不要一起</a:t>
            </a:r>
            <a:r>
              <a:rPr lang="en-US" altLang="zh-TW" sz="5400" dirty="0" smtClean="0">
                <a:solidFill>
                  <a:srgbClr val="FF0000"/>
                </a:solidFill>
              </a:rPr>
              <a:t>……?</a:t>
            </a:r>
          </a:p>
          <a:p>
            <a:r>
              <a:rPr lang="zh-TW" altLang="zh-TW" sz="5400" dirty="0"/>
              <a:t> 好，</a:t>
            </a:r>
            <a:r>
              <a:rPr lang="zh-TW" altLang="zh-TW" sz="5400" dirty="0" smtClean="0"/>
              <a:t>謝謝</a:t>
            </a:r>
            <a:endParaRPr lang="en-US" altLang="zh-TW" sz="5400" dirty="0" smtClean="0"/>
          </a:p>
          <a:p>
            <a:r>
              <a:rPr lang="zh-TW" altLang="en-US" sz="5400" dirty="0"/>
              <a:t>不用</a:t>
            </a:r>
            <a:r>
              <a:rPr lang="zh-TW" altLang="en-US" sz="5400" dirty="0" smtClean="0"/>
              <a:t>了，我要先</a:t>
            </a:r>
            <a:r>
              <a:rPr lang="en-US" altLang="zh-TW" sz="5400" dirty="0" smtClean="0"/>
              <a:t>…</a:t>
            </a:r>
            <a:endParaRPr lang="zh-TW" altLang="en-US" sz="5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仿說句子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3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55577" y="2564904"/>
            <a:ext cx="7524824" cy="3561259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>我可以和你一起</a:t>
            </a:r>
            <a:r>
              <a:rPr lang="en-US" altLang="zh-TW" sz="5400" dirty="0" smtClean="0">
                <a:solidFill>
                  <a:srgbClr val="FF0000"/>
                </a:solidFill>
              </a:rPr>
              <a:t>…</a:t>
            </a:r>
            <a:r>
              <a:rPr lang="zh-TW" altLang="en-US" sz="5400" dirty="0" smtClean="0">
                <a:solidFill>
                  <a:srgbClr val="FF0000"/>
                </a:solidFill>
              </a:rPr>
              <a:t>嗎</a:t>
            </a:r>
            <a:r>
              <a:rPr lang="en-US" altLang="zh-TW" sz="54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zh-TW" altLang="zh-TW" sz="5400" dirty="0"/>
              <a:t> </a:t>
            </a:r>
            <a:r>
              <a:rPr lang="zh-TW" altLang="zh-TW" sz="5400" dirty="0" smtClean="0"/>
              <a:t>好</a:t>
            </a:r>
            <a:endParaRPr lang="en-US" altLang="zh-TW" sz="5400" dirty="0" smtClean="0"/>
          </a:p>
          <a:p>
            <a:r>
              <a:rPr lang="zh-TW" altLang="en-US" sz="5400" dirty="0" smtClean="0"/>
              <a:t>我想要和</a:t>
            </a:r>
            <a:r>
              <a:rPr lang="en-US" altLang="zh-TW" sz="5400" dirty="0" err="1" smtClean="0"/>
              <a:t>OOO</a:t>
            </a:r>
            <a:r>
              <a:rPr lang="zh-TW" altLang="en-US" sz="5400" dirty="0" smtClean="0"/>
              <a:t>一起</a:t>
            </a:r>
            <a:r>
              <a:rPr lang="en-US" altLang="zh-TW" sz="5400" dirty="0" smtClean="0"/>
              <a:t>…</a:t>
            </a:r>
          </a:p>
          <a:p>
            <a:r>
              <a:rPr lang="zh-TW" altLang="en-US" sz="5400" dirty="0"/>
              <a:t>我</a:t>
            </a:r>
            <a:r>
              <a:rPr lang="zh-TW" altLang="en-US" sz="5400" dirty="0" smtClean="0"/>
              <a:t>想要自己</a:t>
            </a:r>
            <a:r>
              <a:rPr lang="en-US" altLang="zh-TW" sz="5400" dirty="0" smtClean="0"/>
              <a:t>……</a:t>
            </a:r>
            <a:endParaRPr lang="zh-TW" altLang="en-US" sz="5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仿說句子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38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玩玩具的三个小朋友图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11111" r="3569" b="11686"/>
          <a:stretch/>
        </p:blipFill>
        <p:spPr bwMode="auto">
          <a:xfrm>
            <a:off x="297805" y="1988840"/>
            <a:ext cx="6248723" cy="435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動作說明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7164288" y="2924944"/>
            <a:ext cx="1193824" cy="32022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5500" dirty="0" smtClean="0"/>
              <a:t>玩</a:t>
            </a:r>
            <a:endParaRPr lang="en-US" altLang="zh-TW" sz="5500" dirty="0" smtClean="0"/>
          </a:p>
          <a:p>
            <a:pPr marL="0" indent="0">
              <a:buNone/>
            </a:pPr>
            <a:r>
              <a:rPr lang="zh-TW" altLang="en-US" sz="5500" dirty="0" smtClean="0"/>
              <a:t>玩</a:t>
            </a:r>
            <a:endParaRPr lang="en-US" altLang="zh-TW" sz="5500" dirty="0" smtClean="0"/>
          </a:p>
          <a:p>
            <a:pPr marL="0" indent="0">
              <a:buNone/>
            </a:pPr>
            <a:r>
              <a:rPr lang="zh-TW" altLang="en-US" sz="5500" dirty="0" smtClean="0"/>
              <a:t>具</a:t>
            </a:r>
            <a:endParaRPr lang="zh-TW" altLang="en-US" sz="5500" dirty="0"/>
          </a:p>
        </p:txBody>
      </p:sp>
    </p:spTree>
    <p:extLst>
      <p:ext uri="{BB962C8B-B14F-4D97-AF65-F5344CB8AC3E}">
        <p14:creationId xmlns:p14="http://schemas.microsoft.com/office/powerpoint/2010/main" val="41652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動作說明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ttp://pt.sjps.ntpc.edu.tw/artclass/wp-content/uploads/sites/13/2015/10/13902957949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5760640" cy="385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3"/>
          <p:cNvSpPr txBox="1">
            <a:spLocks/>
          </p:cNvSpPr>
          <p:nvPr/>
        </p:nvSpPr>
        <p:spPr>
          <a:xfrm>
            <a:off x="7149380" y="3639290"/>
            <a:ext cx="936104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zh-TW" altLang="en-US" sz="5500" dirty="0" smtClean="0"/>
              <a:t>畫畫</a:t>
            </a:r>
            <a:endParaRPr lang="zh-TW" altLang="en-US" sz="5500" dirty="0"/>
          </a:p>
        </p:txBody>
      </p:sp>
    </p:spTree>
    <p:extLst>
      <p:ext uri="{BB962C8B-B14F-4D97-AF65-F5344CB8AC3E}">
        <p14:creationId xmlns:p14="http://schemas.microsoft.com/office/powerpoint/2010/main" val="42131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動作說明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http://static.meiguoshenpo.com/image/201303/2821145931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98" y="2019083"/>
            <a:ext cx="4914928" cy="462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3"/>
          <p:cNvSpPr txBox="1">
            <a:spLocks/>
          </p:cNvSpPr>
          <p:nvPr/>
        </p:nvSpPr>
        <p:spPr>
          <a:xfrm>
            <a:off x="6732240" y="2924944"/>
            <a:ext cx="936104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zh-TW" altLang="en-US" sz="55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踢球</a:t>
            </a:r>
            <a:endParaRPr lang="zh-TW" altLang="en-US" sz="5500" dirty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31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動作說明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http://friendoprod.blob.core.windows.net/missionpics/images/3197/member/534bb1b8-04c6-4539-a35c-67faec34713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4464496" cy="44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3"/>
          <p:cNvSpPr txBox="1">
            <a:spLocks/>
          </p:cNvSpPr>
          <p:nvPr/>
        </p:nvSpPr>
        <p:spPr>
          <a:xfrm>
            <a:off x="6756770" y="2924944"/>
            <a:ext cx="1559645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zh-TW" altLang="en-US" sz="55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寫功課</a:t>
            </a:r>
            <a:endParaRPr lang="zh-TW" altLang="en-US" sz="5500" dirty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31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動作說明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http://www.jituwang.com/uploads/allimg/141009/259859-14100ZQ1599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7654721" cy="404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3"/>
          <p:cNvSpPr txBox="1">
            <a:spLocks/>
          </p:cNvSpPr>
          <p:nvPr/>
        </p:nvSpPr>
        <p:spPr>
          <a:xfrm>
            <a:off x="6756770" y="2924944"/>
            <a:ext cx="1559645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zh-TW" altLang="en-US" sz="55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看書</a:t>
            </a:r>
            <a:endParaRPr lang="zh-TW" altLang="en-US" sz="5500" dirty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31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動作說明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 descr="http://picm.photophoto.cn/005/022/004/022004007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642937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3"/>
          <p:cNvSpPr txBox="1">
            <a:spLocks/>
          </p:cNvSpPr>
          <p:nvPr/>
        </p:nvSpPr>
        <p:spPr>
          <a:xfrm>
            <a:off x="7236296" y="3429000"/>
            <a:ext cx="1559645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zh-TW" altLang="en-US" sz="55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坐</a:t>
            </a:r>
            <a:endParaRPr lang="zh-TW" altLang="en-US" sz="5500" dirty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31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749</TotalTime>
  <Words>112</Words>
  <Application>Microsoft Office PowerPoint</Application>
  <PresentationFormat>如螢幕大小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波形</vt:lpstr>
      <vt:lpstr>104學年度下學期 特殊需求課程 &lt;與他人建立正向關係&gt;</vt:lpstr>
      <vt:lpstr>仿說句子</vt:lpstr>
      <vt:lpstr>仿說句子</vt:lpstr>
      <vt:lpstr>動作說明</vt:lpstr>
      <vt:lpstr>動作說明</vt:lpstr>
      <vt:lpstr>動作說明</vt:lpstr>
      <vt:lpstr>動作說明</vt:lpstr>
      <vt:lpstr>動作說明</vt:lpstr>
      <vt:lpstr>動作說明</vt:lpstr>
      <vt:lpstr>動作說明</vt:lpstr>
      <vt:lpstr>動作說明</vt:lpstr>
      <vt:lpstr>動作說明</vt:lpstr>
      <vt:lpstr>動作說明</vt:lpstr>
      <vt:lpstr>動作說明</vt:lpstr>
      <vt:lpstr>動作說明</vt:lpstr>
      <vt:lpstr>動作說明</vt:lpstr>
      <vt:lpstr>動作說明</vt:lpstr>
      <vt:lpstr>動作說明</vt:lpstr>
      <vt:lpstr>動作說明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104學年度下學期 特殊需求課程 &lt;與他人建立正向關係&gt;</dc:title>
  <dc:creator>user</dc:creator>
  <cp:lastModifiedBy>user</cp:lastModifiedBy>
  <cp:revision>7</cp:revision>
  <dcterms:created xsi:type="dcterms:W3CDTF">2016-02-18T08:37:36Z</dcterms:created>
  <dcterms:modified xsi:type="dcterms:W3CDTF">2016-02-19T09:57:45Z</dcterms:modified>
</cp:coreProperties>
</file>