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12" r:id="rId3"/>
    <p:sldId id="318" r:id="rId4"/>
    <p:sldId id="319" r:id="rId5"/>
    <p:sldId id="323" r:id="rId6"/>
    <p:sldId id="324" r:id="rId7"/>
    <p:sldId id="326" r:id="rId8"/>
    <p:sldId id="327" r:id="rId9"/>
    <p:sldId id="325" r:id="rId10"/>
    <p:sldId id="295" r:id="rId11"/>
    <p:sldId id="321" r:id="rId12"/>
    <p:sldId id="32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B71F"/>
    <a:srgbClr val="E36B6B"/>
    <a:srgbClr val="E60000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6FA34-D0A8-4ED3-B9BA-6CCF6C349813}" type="datetimeFigureOut">
              <a:rPr lang="zh-TW" altLang="en-US" smtClean="0"/>
              <a:t>2016/11/15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7605E-8C96-4C5A-845B-AEF5A5E49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264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0019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3410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0375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18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283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5819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294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0722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053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4318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438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7605E-8C96-4C5A-845B-AEF5A5E4915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346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8-4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面積公式的應用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2188840"/>
          </a:xfrm>
        </p:spPr>
        <p:txBody>
          <a:bodyPr>
            <a:noAutofit/>
          </a:bodyPr>
          <a:lstStyle/>
          <a:p>
            <a:pPr eaLnBrk="0" hangingPunct="0"/>
            <a:r>
              <a:rPr lang="zh-TW" altLang="en-US" u="sng" dirty="0" smtClean="0">
                <a:latin typeface="標楷體" pitchFamily="65" charset="-120"/>
                <a:ea typeface="標楷體" pitchFamily="65" charset="-120"/>
              </a:rPr>
              <a:t>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老闆有一塊上底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公尺，下底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公尺，高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公尺的梯形土地，他要在土地中挖一個底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公尺，高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公尺的平行四邊形水池，剩下的土地面積是多少平方公尺？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468760"/>
          </a:xfrm>
        </p:spPr>
        <p:txBody>
          <a:bodyPr>
            <a:noAutofit/>
          </a:bodyPr>
          <a:lstStyle/>
          <a:p>
            <a:pPr eaLnBrk="0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如圖，四邊形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ABCD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為梯形，則塗色部份的面積是多少平方公尺？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8" name="圖片 7" descr="100-2-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17032"/>
            <a:ext cx="4176464" cy="2736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756792"/>
          </a:xfrm>
        </p:spPr>
        <p:txBody>
          <a:bodyPr>
            <a:noAutofit/>
          </a:bodyPr>
          <a:lstStyle/>
          <a:p>
            <a:pPr eaLnBrk="0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，直角梯形的面積是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平方公分，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則塗色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部份直角三角形的面積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是多少平方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公分？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743608"/>
              </p:ext>
            </p:extLst>
          </p:nvPr>
        </p:nvGraphicFramePr>
        <p:xfrm>
          <a:off x="971600" y="3501008"/>
          <a:ext cx="2664296" cy="3078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Picture" r:id="rId4" imgW="935073" imgH="1075775" progId="Word.Picture.8">
                  <p:embed/>
                </p:oleObj>
              </mc:Choice>
              <mc:Fallback>
                <p:oleObj name="Picture" r:id="rId4" imgW="935073" imgH="1075775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501008"/>
                        <a:ext cx="2664296" cy="30780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653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1540768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如圖，平行四邊形的面積為</a:t>
            </a:r>
            <a:r>
              <a:rPr lang="en-US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240</a:t>
            </a:r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平方公分，且底為</a:t>
            </a:r>
            <a:r>
              <a:rPr lang="en-US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</a:t>
            </a:r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公分，則其相對應的高是多少公分</a:t>
            </a:r>
            <a:r>
              <a:rPr lang="zh-TW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sz="4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1" name="Picture 4" descr="03-01-001-平行四邊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077072"/>
            <a:ext cx="280831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文字方塊 11"/>
          <p:cNvSpPr txBox="1"/>
          <p:nvPr/>
        </p:nvSpPr>
        <p:spPr>
          <a:xfrm>
            <a:off x="2843808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627784" y="47251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540768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如圖，三角形的面積為</a:t>
            </a:r>
            <a:r>
              <a:rPr lang="en-US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24</a:t>
            </a:r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平方公分，且底為</a:t>
            </a:r>
            <a:r>
              <a:rPr lang="en-US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</a:t>
            </a:r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公分，則其相對應的高是多少公分</a:t>
            </a:r>
            <a:r>
              <a:rPr lang="zh-TW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sz="4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47664" y="3789040"/>
          <a:ext cx="2857500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Picture" r:id="rId4" imgW="1418103" imgH="877136" progId="Word.Picture.8">
                  <p:embed/>
                </p:oleObj>
              </mc:Choice>
              <mc:Fallback>
                <p:oleObj name="Picture" r:id="rId4" imgW="1418103" imgH="877136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789040"/>
                        <a:ext cx="2857500" cy="214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1540768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如圖，梯形的面積為</a:t>
            </a:r>
            <a:r>
              <a:rPr lang="en-US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437</a:t>
            </a:r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平方公分，上底長</a:t>
            </a:r>
            <a:r>
              <a:rPr lang="en-US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18</a:t>
            </a:r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公分，下底長</a:t>
            </a:r>
            <a:r>
              <a:rPr lang="en-US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28</a:t>
            </a:r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公分，則高是多少公分</a:t>
            </a:r>
            <a:r>
              <a:rPr lang="zh-TW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sz="4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4" name="Picture 2" descr="03-01-006-梯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789040"/>
            <a:ext cx="352839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文字方塊 14"/>
          <p:cNvSpPr txBox="1"/>
          <p:nvPr/>
        </p:nvSpPr>
        <p:spPr>
          <a:xfrm>
            <a:off x="3275856" y="59492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28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707904" y="35730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18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292080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1468760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如圖</a:t>
            </a:r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，白色部分是平行四邊形，求出灰色部分的面積是多少平方公尺</a:t>
            </a:r>
            <a:r>
              <a:rPr lang="zh-TW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sz="4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890354"/>
              </p:ext>
            </p:extLst>
          </p:nvPr>
        </p:nvGraphicFramePr>
        <p:xfrm>
          <a:off x="1160634" y="3501008"/>
          <a:ext cx="3339358" cy="3053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Picture" r:id="rId4" imgW="1237467" imgH="1134905" progId="Word.Picture.8">
                  <p:embed/>
                </p:oleObj>
              </mc:Choice>
              <mc:Fallback>
                <p:oleObj name="Picture" r:id="rId4" imgW="1237467" imgH="1134905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634" y="3501008"/>
                        <a:ext cx="3339358" cy="30532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247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1468760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如圖</a:t>
            </a:r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，白色部分是平行四邊形，求出灰色部分的面積是多少平方公尺</a:t>
            </a:r>
            <a:r>
              <a:rPr lang="zh-TW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sz="4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108533"/>
              </p:ext>
            </p:extLst>
          </p:nvPr>
        </p:nvGraphicFramePr>
        <p:xfrm>
          <a:off x="1043608" y="3251521"/>
          <a:ext cx="3672408" cy="3391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Picture" r:id="rId4" imgW="1284965" imgH="1191866" progId="Word.Picture.8">
                  <p:embed/>
                </p:oleObj>
              </mc:Choice>
              <mc:Fallback>
                <p:oleObj name="Picture" r:id="rId4" imgW="1284965" imgH="1191866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251521"/>
                        <a:ext cx="3672408" cy="3391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874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324744"/>
          </a:xfrm>
        </p:spPr>
        <p:txBody>
          <a:bodyPr>
            <a:noAutofit/>
          </a:bodyPr>
          <a:lstStyle/>
          <a:p>
            <a:pPr eaLnBrk="0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，計算塗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色部份的面積是多少平方公尺？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555603"/>
              </p:ext>
            </p:extLst>
          </p:nvPr>
        </p:nvGraphicFramePr>
        <p:xfrm>
          <a:off x="438216" y="2780928"/>
          <a:ext cx="5653934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Picture" r:id="rId4" imgW="1517330" imgH="828156" progId="Word.Picture.8">
                  <p:embed/>
                </p:oleObj>
              </mc:Choice>
              <mc:Fallback>
                <p:oleObj name="Picture" r:id="rId4" imgW="1517330" imgH="828156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216" y="2780928"/>
                        <a:ext cx="5653934" cy="39604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546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324744"/>
          </a:xfrm>
        </p:spPr>
        <p:txBody>
          <a:bodyPr>
            <a:noAutofit/>
          </a:bodyPr>
          <a:lstStyle/>
          <a:p>
            <a:pPr eaLnBrk="0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，計算塗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部份的面積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是多少平方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公分？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130115"/>
              </p:ext>
            </p:extLst>
          </p:nvPr>
        </p:nvGraphicFramePr>
        <p:xfrm>
          <a:off x="1187624" y="3501008"/>
          <a:ext cx="3744416" cy="2853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Picture" r:id="rId4" imgW="1123307" imgH="855623" progId="Word.Picture.8">
                  <p:embed/>
                </p:oleObj>
              </mc:Choice>
              <mc:Fallback>
                <p:oleObj name="Picture" r:id="rId4" imgW="1123307" imgH="855623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501008"/>
                        <a:ext cx="3744416" cy="28533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214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324744"/>
          </a:xfrm>
        </p:spPr>
        <p:txBody>
          <a:bodyPr>
            <a:noAutofit/>
          </a:bodyPr>
          <a:lstStyle/>
          <a:p>
            <a:pPr eaLnBrk="0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，計算塗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部份的面積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是多少平方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公分？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917720"/>
              </p:ext>
            </p:extLst>
          </p:nvPr>
        </p:nvGraphicFramePr>
        <p:xfrm>
          <a:off x="1259632" y="3645024"/>
          <a:ext cx="3726283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Picture" r:id="rId4" imgW="1494388" imgH="1096690" progId="Word.Picture.8">
                  <p:embed/>
                </p:oleObj>
              </mc:Choice>
              <mc:Fallback>
                <p:oleObj name="Picture" r:id="rId4" imgW="1494388" imgH="109669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645024"/>
                        <a:ext cx="3726283" cy="27363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064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681</TotalTime>
  <Words>294</Words>
  <Application>Microsoft Office PowerPoint</Application>
  <PresentationFormat>如螢幕大小 (4:3)</PresentationFormat>
  <Paragraphs>40</Paragraphs>
  <Slides>12</Slides>
  <Notes>12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12</vt:i4>
      </vt:variant>
    </vt:vector>
  </HeadingPairs>
  <TitlesOfParts>
    <vt:vector size="21" baseType="lpstr">
      <vt:lpstr>新細明體</vt:lpstr>
      <vt:lpstr>標楷體</vt:lpstr>
      <vt:lpstr>Arial</vt:lpstr>
      <vt:lpstr>Calibri</vt:lpstr>
      <vt:lpstr>Microsoft New Tai Lue</vt:lpstr>
      <vt:lpstr>Times New Roman</vt:lpstr>
      <vt:lpstr>Engineering-PowerPoint-Template</vt:lpstr>
      <vt:lpstr>Picture</vt:lpstr>
      <vt:lpstr>Microsoft Word Picture</vt:lpstr>
      <vt:lpstr>8-4 面積公式的應用</vt:lpstr>
      <vt:lpstr>Try Try See</vt:lpstr>
      <vt:lpstr>Try Try See</vt:lpstr>
      <vt:lpstr>Try Try See</vt:lpstr>
      <vt:lpstr>Try Try See</vt:lpstr>
      <vt:lpstr>Try Try See</vt:lpstr>
      <vt:lpstr>挑戰Bar </vt:lpstr>
      <vt:lpstr>挑戰Bar </vt:lpstr>
      <vt:lpstr>挑戰Bar </vt:lpstr>
      <vt:lpstr>挑戰Bar </vt:lpstr>
      <vt:lpstr>挑戰Bar </vt:lpstr>
      <vt:lpstr>挑戰Bar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101</cp:revision>
  <dcterms:created xsi:type="dcterms:W3CDTF">2015-02-23T02:08:32Z</dcterms:created>
  <dcterms:modified xsi:type="dcterms:W3CDTF">2016-11-15T09:21:41Z</dcterms:modified>
</cp:coreProperties>
</file>