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C6CE2-64AA-42FB-B4F8-CE4DDD105B30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261A7-7AB2-45C5-9E0C-3FBACF706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2719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25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39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90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09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39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87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90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83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62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740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15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6726-C2E4-4F9F-991D-1CF6576D7C01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0E367-C857-4683-89EB-E6B111A22F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65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樂器演奏的音樂向量圖形及更多事件圖片- iSto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8813" y="3356335"/>
            <a:ext cx="3623187" cy="362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20200" cy="1223108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7030A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六年級 音樂 </a:t>
            </a:r>
            <a:r>
              <a:rPr lang="zh-TW" altLang="en-US" sz="5400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課</a:t>
            </a:r>
            <a:r>
              <a:rPr lang="zh-TW" altLang="en-US" sz="5400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程說明  </a:t>
            </a:r>
            <a:endParaRPr lang="zh-TW" altLang="en-US" sz="5400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722671" y="1588233"/>
            <a:ext cx="10591324" cy="51370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600" b="1" dirty="0" smtClean="0">
                <a:solidFill>
                  <a:srgbClr val="0070C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注意事項</a:t>
            </a:r>
            <a:endParaRPr lang="en-US" altLang="zh-TW" sz="3600" b="1" dirty="0" smtClean="0">
              <a:solidFill>
                <a:srgbClr val="0070C0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r>
              <a:rPr lang="zh-TW" altLang="en-US" sz="3200" dirty="0" smtClean="0"/>
              <a:t>上課必備：課本、直笛、鉛筆盒。</a:t>
            </a:r>
            <a:endParaRPr lang="en-US" altLang="zh-TW" sz="3200" dirty="0"/>
          </a:p>
          <a:p>
            <a:r>
              <a:rPr lang="zh-TW" altLang="en-US" sz="3200" dirty="0" smtClean="0"/>
              <a:t>因應疫情，直笛在學校不吹奏，只練習指法與欣賞。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70C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課</a:t>
            </a:r>
            <a:r>
              <a:rPr lang="zh-TW" altLang="en-US" sz="3600" b="1" dirty="0" smtClean="0">
                <a:solidFill>
                  <a:srgbClr val="0070C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程主</a:t>
            </a:r>
            <a:r>
              <a:rPr lang="zh-TW" altLang="en-US" sz="3600" b="1" dirty="0">
                <a:solidFill>
                  <a:srgbClr val="0070C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題</a:t>
            </a:r>
            <a:endParaRPr lang="en-US" altLang="zh-TW" sz="3600" b="1" dirty="0">
              <a:solidFill>
                <a:srgbClr val="0070C0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pPr marL="0" indent="0">
              <a:buNone/>
            </a:pPr>
            <a:r>
              <a:rPr lang="en-US" altLang="zh-TW" sz="3500" dirty="0" smtClean="0"/>
              <a:t>1.</a:t>
            </a:r>
            <a:r>
              <a:rPr lang="zh-TW" altLang="en-US" sz="3200" dirty="0" smtClean="0"/>
              <a:t>音畫與樂曲結構、</a:t>
            </a:r>
            <a:r>
              <a:rPr lang="en-US" altLang="zh-TW" sz="3200" dirty="0" smtClean="0"/>
              <a:t>2.</a:t>
            </a:r>
            <a:r>
              <a:rPr lang="zh-TW" altLang="en-US" sz="3200" dirty="0" smtClean="0"/>
              <a:t>東西方戲曲、</a:t>
            </a:r>
            <a:r>
              <a:rPr lang="en-US" altLang="zh-TW" sz="3200" dirty="0" smtClean="0"/>
              <a:t>3.</a:t>
            </a:r>
            <a:r>
              <a:rPr lang="zh-TW" altLang="en-US" sz="3200" dirty="0" smtClean="0"/>
              <a:t>音樂會形式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 smtClean="0"/>
              <a:t>4.G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F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D</a:t>
            </a:r>
            <a:r>
              <a:rPr lang="zh-TW" altLang="en-US" sz="3200" dirty="0" smtClean="0"/>
              <a:t>大調介紹、</a:t>
            </a:r>
            <a:r>
              <a:rPr lang="en-US" altLang="zh-TW" sz="3200" dirty="0" smtClean="0"/>
              <a:t>5.</a:t>
            </a:r>
            <a:r>
              <a:rPr lang="zh-TW" altLang="en-US" sz="3200" dirty="0" smtClean="0"/>
              <a:t>歌唱與直笛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70C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評量方式</a:t>
            </a:r>
            <a:endParaRPr lang="en-US" altLang="zh-TW" sz="3600" b="1" dirty="0" smtClean="0">
              <a:solidFill>
                <a:srgbClr val="0070C0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r>
              <a:rPr lang="zh-TW" altLang="en-US" sz="3200" dirty="0" smtClean="0"/>
              <a:t>上課</a:t>
            </a:r>
            <a:r>
              <a:rPr lang="zh-TW" altLang="en-US" sz="3200" dirty="0"/>
              <a:t>態</a:t>
            </a:r>
            <a:r>
              <a:rPr lang="zh-TW" altLang="en-US" sz="3200" dirty="0" smtClean="0"/>
              <a:t>度與表現</a:t>
            </a:r>
            <a:r>
              <a:rPr lang="en-US" altLang="zh-TW" sz="3200" dirty="0" smtClean="0"/>
              <a:t>60%</a:t>
            </a:r>
          </a:p>
          <a:p>
            <a:r>
              <a:rPr lang="zh-TW" altLang="en-US" sz="3200" dirty="0"/>
              <a:t>演</a:t>
            </a:r>
            <a:r>
              <a:rPr lang="zh-TW" altLang="en-US" sz="3200" dirty="0" smtClean="0"/>
              <a:t>唱</a:t>
            </a:r>
            <a:r>
              <a:rPr lang="en-US" altLang="zh-TW" sz="3200" smtClean="0"/>
              <a:t>(</a:t>
            </a:r>
            <a:r>
              <a:rPr lang="zh-TW" altLang="en-US" sz="3200" smtClean="0"/>
              <a:t>演</a:t>
            </a:r>
            <a:r>
              <a:rPr lang="zh-TW" altLang="en-US" sz="3200" dirty="0" smtClean="0"/>
              <a:t>奏</a:t>
            </a:r>
            <a:r>
              <a:rPr lang="en-US" altLang="zh-TW" sz="3200" dirty="0" smtClean="0"/>
              <a:t>)40%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5349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86"/>
    </mc:Choice>
    <mc:Fallback xmlns="">
      <p:transition spd="slow" advTm="8408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118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華康粗圓體</vt:lpstr>
      <vt:lpstr>新細明體</vt:lpstr>
      <vt:lpstr>Arial</vt:lpstr>
      <vt:lpstr>Calibri</vt:lpstr>
      <vt:lpstr>Calibri Light</vt:lpstr>
      <vt:lpstr>Office 佈景主題</vt:lpstr>
      <vt:lpstr>六年級 音樂 課程說明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英語 / 遇見世界</dc:title>
  <dc:creator>黃佩萱</dc:creator>
  <cp:lastModifiedBy>朱玫勳</cp:lastModifiedBy>
  <cp:revision>32</cp:revision>
  <dcterms:created xsi:type="dcterms:W3CDTF">2021-08-26T02:18:35Z</dcterms:created>
  <dcterms:modified xsi:type="dcterms:W3CDTF">2021-09-01T04:05:22Z</dcterms:modified>
</cp:coreProperties>
</file>