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57" r:id="rId5"/>
    <p:sldId id="262" r:id="rId6"/>
    <p:sldId id="263" r:id="rId7"/>
    <p:sldId id="264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DB97632-D2D1-4504-9783-A1A469C6250C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BDD8B-B578-4211-B8BB-C31A6133DA3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草漯國小</a:t>
            </a:r>
            <a:endParaRPr lang="en-US" altLang="zh-TW" sz="3600" dirty="0"/>
          </a:p>
          <a:p>
            <a:r>
              <a:rPr lang="zh-TW" altLang="en-US" sz="3600" dirty="0"/>
              <a:t>林雨柔老師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停課不停學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學生版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學習吧操作教學介紹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01800"/>
            <a:ext cx="4340106" cy="225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與病毒共處— 新冠、流感和人類的三角關係- BBC News 中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" y="4103537"/>
            <a:ext cx="4211886" cy="22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8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步驟一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網路搜尋「學習吧」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1412776"/>
            <a:ext cx="14523222" cy="68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7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步驟二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點登入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9" y="1340768"/>
            <a:ext cx="8961399" cy="50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7452320" y="1556792"/>
            <a:ext cx="1080120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42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切換附屬帳號後並輸入老師給你的帳號密碼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1124744"/>
            <a:ext cx="13319980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699792" y="2564904"/>
            <a:ext cx="1368152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11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77F9783-AD7E-4A61-A44D-51AB92DB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步驟三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點選老師指派的科目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267744" y="3241604"/>
            <a:ext cx="6537928" cy="2635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5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38F1D5E-D458-4978-9A7F-2C1F12B2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國語篇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點選老師指定的課次或單元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517498" y="2996952"/>
            <a:ext cx="291859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47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9C6538D-1AAC-47AF-9288-5C5EB7E7F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6" y="1310190"/>
            <a:ext cx="8679431" cy="53192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國語篇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</a:rPr>
              <a:t>「觀看課程內容」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237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561928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請各位同學確實配合老師的指派進度</a:t>
            </a:r>
            <a:endParaRPr lang="en-US" altLang="zh-TW" sz="2800" dirty="0"/>
          </a:p>
          <a:p>
            <a:r>
              <a:rPr lang="zh-TW" altLang="en-US" sz="2800" dirty="0"/>
              <a:t>並請家長們協助督促</a:t>
            </a:r>
            <a:endParaRPr lang="en-US" altLang="zh-TW" sz="2800" dirty="0"/>
          </a:p>
          <a:p>
            <a:r>
              <a:rPr lang="zh-TW" altLang="en-US" sz="2800" dirty="0"/>
              <a:t>防疫期間請落實勤洗手並減少外出</a:t>
            </a:r>
            <a:endParaRPr lang="en-US" altLang="zh-TW" sz="2800" dirty="0"/>
          </a:p>
          <a:p>
            <a:r>
              <a:rPr lang="zh-TW" altLang="en-US" sz="2800" dirty="0"/>
              <a:t>如需外出，請確實戴好口罩</a:t>
            </a:r>
            <a:endParaRPr lang="en-US" altLang="zh-TW" sz="2800" dirty="0"/>
          </a:p>
          <a:p>
            <a:r>
              <a:rPr lang="zh-TW" altLang="en-US" sz="2800" dirty="0"/>
              <a:t>保護自己也保護家人</a:t>
            </a:r>
            <a:endParaRPr lang="en-US" altLang="zh-TW" sz="2800" dirty="0"/>
          </a:p>
          <a:p>
            <a:r>
              <a:rPr lang="zh-TW" altLang="en-US" sz="2800" dirty="0"/>
              <a:t>草漯國小林雨柔老師</a:t>
            </a:r>
            <a:endParaRPr lang="en-US" altLang="zh-TW" sz="2800" dirty="0"/>
          </a:p>
          <a:p>
            <a:r>
              <a:rPr lang="zh-TW" altLang="en-US" sz="2800" dirty="0"/>
              <a:t>電話</a:t>
            </a:r>
            <a:r>
              <a:rPr lang="en-US" altLang="zh-TW" sz="2800" dirty="0"/>
              <a:t>:0979-925-160</a:t>
            </a: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如有疑問，歡迎與老師聯繫</a:t>
            </a:r>
            <a:br>
              <a:rPr lang="en-US" altLang="zh-TW" dirty="0"/>
            </a:br>
            <a:r>
              <a:rPr lang="zh-TW" altLang="en-US" dirty="0"/>
              <a:t>以上的課程進度，老師皆能查看</a:t>
            </a:r>
          </a:p>
        </p:txBody>
      </p:sp>
    </p:spTree>
    <p:extLst>
      <p:ext uri="{BB962C8B-B14F-4D97-AF65-F5344CB8AC3E}">
        <p14:creationId xmlns:p14="http://schemas.microsoft.com/office/powerpoint/2010/main" val="1975291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</TotalTime>
  <Words>139</Words>
  <Application>Microsoft Office PowerPoint</Application>
  <PresentationFormat>如螢幕大小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標楷體</vt:lpstr>
      <vt:lpstr>Georgia</vt:lpstr>
      <vt:lpstr>Wingdings</vt:lpstr>
      <vt:lpstr>Wingdings 2</vt:lpstr>
      <vt:lpstr>市鎮</vt:lpstr>
      <vt:lpstr>停課不停學(學生版) 學習吧操作教學介紹</vt:lpstr>
      <vt:lpstr>步驟一:網路搜尋「學習吧」</vt:lpstr>
      <vt:lpstr>步驟二:點登入</vt:lpstr>
      <vt:lpstr>切換附屬帳號後並輸入老師給你的帳號密碼</vt:lpstr>
      <vt:lpstr>步驟三:點選老師指派的科目</vt:lpstr>
      <vt:lpstr>國語篇:點選老師指定的課次或單元</vt:lpstr>
      <vt:lpstr>國語篇:「觀看課程內容」</vt:lpstr>
      <vt:lpstr>如有疑問，歡迎與老師聯繫 以上的課程進度，老師皆能查看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</dc:creator>
  <cp:lastModifiedBy>user</cp:lastModifiedBy>
  <cp:revision>12</cp:revision>
  <dcterms:created xsi:type="dcterms:W3CDTF">2021-05-16T11:02:09Z</dcterms:created>
  <dcterms:modified xsi:type="dcterms:W3CDTF">2021-05-19T01:22:11Z</dcterms:modified>
</cp:coreProperties>
</file>