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359" r:id="rId2"/>
    <p:sldId id="361" r:id="rId3"/>
    <p:sldId id="360" r:id="rId4"/>
  </p:sldIdLst>
  <p:sldSz cx="12192000" cy="6858000"/>
  <p:notesSz cx="6797675" cy="9926638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89843"/>
    <a:srgbClr val="FFFFCC"/>
    <a:srgbClr val="669900"/>
    <a:srgbClr val="E6E6E6"/>
    <a:srgbClr val="99CC00"/>
    <a:srgbClr val="66FF33"/>
    <a:srgbClr val="FFFFEF"/>
    <a:srgbClr val="58D478"/>
    <a:srgbClr val="19C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87F450-5929-4B23-8A36-87F8188DD42D}" v="212" dt="2021-08-26T15:29:58.156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5316" autoAdjust="0"/>
  </p:normalViewPr>
  <p:slideViewPr>
    <p:cSldViewPr snapToGrid="0">
      <p:cViewPr varScale="1">
        <p:scale>
          <a:sx n="104" d="100"/>
          <a:sy n="104" d="100"/>
        </p:scale>
        <p:origin x="7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657AD-F99F-4F63-B9DB-F0FC65F7ADDB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2F7A612-D0CB-42B5-8563-6ECAA694BEC8}">
      <dgm:prSet phldrT="[文字]" custT="1"/>
      <dgm:spPr>
        <a:solidFill>
          <a:srgbClr val="669900"/>
        </a:solidFill>
      </dgm:spPr>
      <dgm:t>
        <a:bodyPr/>
        <a:lstStyle/>
        <a:p>
          <a:pPr algn="ctr"/>
          <a:r>
            <a:rPr lang="zh-TW" altLang="en-US" sz="1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教務處</a:t>
          </a:r>
        </a:p>
      </dgm:t>
    </dgm:pt>
    <dgm:pt modelId="{09FAB920-AAF5-4AD8-BAAC-18AD2211865C}" type="parTrans" cxnId="{DA9CA5C9-916A-4F2E-801D-5041F6ED9A3D}">
      <dgm:prSet/>
      <dgm:spPr/>
      <dgm:t>
        <a:bodyPr/>
        <a:lstStyle/>
        <a:p>
          <a:endParaRPr lang="zh-TW" altLang="en-US"/>
        </a:p>
      </dgm:t>
    </dgm:pt>
    <dgm:pt modelId="{7ADD12A9-51DF-4422-940D-4E367528CB4A}" type="sibTrans" cxnId="{DA9CA5C9-916A-4F2E-801D-5041F6ED9A3D}">
      <dgm:prSet/>
      <dgm:spPr/>
      <dgm:t>
        <a:bodyPr/>
        <a:lstStyle/>
        <a:p>
          <a:endParaRPr lang="zh-TW" altLang="en-US"/>
        </a:p>
      </dgm:t>
    </dgm:pt>
    <dgm:pt modelId="{125D700E-A8C6-4DF2-BBB2-61156B2D18FE}">
      <dgm:prSet phldrT="[文字]" custT="1"/>
      <dgm:spPr>
        <a:solidFill>
          <a:srgbClr val="669900"/>
        </a:solidFill>
      </dgm:spPr>
      <dgm:t>
        <a:bodyPr/>
        <a:lstStyle/>
        <a:p>
          <a:pPr algn="ctr"/>
          <a:r>
            <a:rPr lang="zh-TW" altLang="en-US" sz="1400" dirty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學務處</a:t>
          </a:r>
        </a:p>
      </dgm:t>
    </dgm:pt>
    <dgm:pt modelId="{9D9FFAC8-718F-48C5-8FAD-387D33699361}" type="parTrans" cxnId="{51F84680-8027-4A7A-A32A-9C719D4FFD7D}">
      <dgm:prSet/>
      <dgm:spPr/>
      <dgm:t>
        <a:bodyPr/>
        <a:lstStyle/>
        <a:p>
          <a:endParaRPr lang="zh-TW" altLang="en-US"/>
        </a:p>
      </dgm:t>
    </dgm:pt>
    <dgm:pt modelId="{2FA797E4-74D9-4481-8233-E5A109266EA2}" type="sibTrans" cxnId="{51F84680-8027-4A7A-A32A-9C719D4FFD7D}">
      <dgm:prSet/>
      <dgm:spPr/>
      <dgm:t>
        <a:bodyPr/>
        <a:lstStyle/>
        <a:p>
          <a:endParaRPr lang="zh-TW" altLang="en-US"/>
        </a:p>
      </dgm:t>
    </dgm:pt>
    <dgm:pt modelId="{FDA780B0-E393-42CA-84E4-0E32A46AC3D0}">
      <dgm:prSet phldrT="[文字]" custT="1"/>
      <dgm:spPr>
        <a:solidFill>
          <a:schemeClr val="accent3">
            <a:lumMod val="90000"/>
          </a:schemeClr>
        </a:solidFill>
      </dgm:spPr>
      <dgm:t>
        <a:bodyPr/>
        <a:lstStyle/>
        <a:p>
          <a:pPr algn="ctr"/>
          <a:r>
            <a:rPr lang="zh-TW" altLang="en-US" sz="1400" dirty="0">
              <a:solidFill>
                <a:srgbClr val="FFFFCC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總務處</a:t>
          </a:r>
        </a:p>
      </dgm:t>
    </dgm:pt>
    <dgm:pt modelId="{04929C75-C7D0-4E49-B1B2-BDE971EC808C}" type="parTrans" cxnId="{96AF4620-6979-4CFF-BCE0-FC9C3ACCC5F2}">
      <dgm:prSet/>
      <dgm:spPr/>
      <dgm:t>
        <a:bodyPr/>
        <a:lstStyle/>
        <a:p>
          <a:endParaRPr lang="zh-TW" altLang="en-US"/>
        </a:p>
      </dgm:t>
    </dgm:pt>
    <dgm:pt modelId="{1BBDAD2A-D2FA-4A4E-BF03-9B78A6523304}" type="sibTrans" cxnId="{96AF4620-6979-4CFF-BCE0-FC9C3ACCC5F2}">
      <dgm:prSet/>
      <dgm:spPr/>
      <dgm:t>
        <a:bodyPr/>
        <a:lstStyle/>
        <a:p>
          <a:endParaRPr lang="zh-TW" altLang="en-US"/>
        </a:p>
      </dgm:t>
    </dgm:pt>
    <dgm:pt modelId="{6FD4C5F2-D880-4757-ACF7-F7069476CEEE}">
      <dgm:prSet phldrT="[文字]" custT="1"/>
      <dgm:spPr>
        <a:solidFill>
          <a:srgbClr val="669900"/>
        </a:solidFill>
      </dgm:spPr>
      <dgm:t>
        <a:bodyPr/>
        <a:lstStyle/>
        <a:p>
          <a:pPr algn="ctr"/>
          <a:r>
            <a:rPr lang="zh-TW" altLang="en-US" sz="1400" dirty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輔導室</a:t>
          </a:r>
        </a:p>
      </dgm:t>
    </dgm:pt>
    <dgm:pt modelId="{0B9A81C4-7E76-4EA5-A4FB-2454DB7016F0}" type="parTrans" cxnId="{CB1D2CD3-32B3-46C4-BBCD-5F8CFB2F1582}">
      <dgm:prSet/>
      <dgm:spPr/>
      <dgm:t>
        <a:bodyPr/>
        <a:lstStyle/>
        <a:p>
          <a:endParaRPr lang="zh-TW" altLang="en-US"/>
        </a:p>
      </dgm:t>
    </dgm:pt>
    <dgm:pt modelId="{601ED7B1-0B54-49E3-BDB8-2DD73F2CAACB}" type="sibTrans" cxnId="{CB1D2CD3-32B3-46C4-BBCD-5F8CFB2F1582}">
      <dgm:prSet/>
      <dgm:spPr/>
      <dgm:t>
        <a:bodyPr/>
        <a:lstStyle/>
        <a:p>
          <a:endParaRPr lang="zh-TW" altLang="en-US"/>
        </a:p>
      </dgm:t>
    </dgm:pt>
    <dgm:pt modelId="{E99D4223-18D9-4F8E-BC62-363CB9F9FCE5}" type="pres">
      <dgm:prSet presAssocID="{A00657AD-F99F-4F63-B9DB-F0FC65F7ADDB}" presName="linear" presStyleCnt="0">
        <dgm:presLayoutVars>
          <dgm:dir/>
          <dgm:animLvl val="lvl"/>
          <dgm:resizeHandles val="exact"/>
        </dgm:presLayoutVars>
      </dgm:prSet>
      <dgm:spPr/>
    </dgm:pt>
    <dgm:pt modelId="{8BBFF7E7-9566-46B2-AD1F-FAD6B212E3BD}" type="pres">
      <dgm:prSet presAssocID="{72F7A612-D0CB-42B5-8563-6ECAA694BEC8}" presName="parentLin" presStyleCnt="0"/>
      <dgm:spPr/>
    </dgm:pt>
    <dgm:pt modelId="{74B22530-A200-4C45-9C1B-3EF4B4AAA629}" type="pres">
      <dgm:prSet presAssocID="{72F7A612-D0CB-42B5-8563-6ECAA694BEC8}" presName="parentLeftMargin" presStyleLbl="node1" presStyleIdx="0" presStyleCnt="4"/>
      <dgm:spPr/>
    </dgm:pt>
    <dgm:pt modelId="{37F1925B-D461-4EF7-8043-FBC088BB625D}" type="pres">
      <dgm:prSet presAssocID="{72F7A612-D0CB-42B5-8563-6ECAA694BEC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BFF55BC-1381-4FD4-B638-EA4D6D3E2744}" type="pres">
      <dgm:prSet presAssocID="{72F7A612-D0CB-42B5-8563-6ECAA694BEC8}" presName="negativeSpace" presStyleCnt="0"/>
      <dgm:spPr/>
    </dgm:pt>
    <dgm:pt modelId="{F952A2B6-477C-4398-B4F2-507144CFE0C6}" type="pres">
      <dgm:prSet presAssocID="{72F7A612-D0CB-42B5-8563-6ECAA694BEC8}" presName="childText" presStyleLbl="conFgAcc1" presStyleIdx="0" presStyleCnt="4">
        <dgm:presLayoutVars>
          <dgm:bulletEnabled val="1"/>
        </dgm:presLayoutVars>
      </dgm:prSet>
      <dgm:spPr/>
    </dgm:pt>
    <dgm:pt modelId="{14C35C7F-8769-4A2D-88A9-87699CC7E449}" type="pres">
      <dgm:prSet presAssocID="{7ADD12A9-51DF-4422-940D-4E367528CB4A}" presName="spaceBetweenRectangles" presStyleCnt="0"/>
      <dgm:spPr/>
    </dgm:pt>
    <dgm:pt modelId="{FE1855CB-D80C-48B4-B14B-E3CA311F3953}" type="pres">
      <dgm:prSet presAssocID="{125D700E-A8C6-4DF2-BBB2-61156B2D18FE}" presName="parentLin" presStyleCnt="0"/>
      <dgm:spPr/>
    </dgm:pt>
    <dgm:pt modelId="{063797F0-9D09-4BFE-BFC1-1191384B755E}" type="pres">
      <dgm:prSet presAssocID="{125D700E-A8C6-4DF2-BBB2-61156B2D18FE}" presName="parentLeftMargin" presStyleLbl="node1" presStyleIdx="0" presStyleCnt="4"/>
      <dgm:spPr/>
    </dgm:pt>
    <dgm:pt modelId="{C9CC7644-53E9-4FB5-BF94-B04429CE759D}" type="pres">
      <dgm:prSet presAssocID="{125D700E-A8C6-4DF2-BBB2-61156B2D18F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05C88EB-FA02-4BA8-A343-258B494D7707}" type="pres">
      <dgm:prSet presAssocID="{125D700E-A8C6-4DF2-BBB2-61156B2D18FE}" presName="negativeSpace" presStyleCnt="0"/>
      <dgm:spPr/>
    </dgm:pt>
    <dgm:pt modelId="{95DA0585-6BC5-4C5B-984E-731BBEA07916}" type="pres">
      <dgm:prSet presAssocID="{125D700E-A8C6-4DF2-BBB2-61156B2D18FE}" presName="childText" presStyleLbl="conFgAcc1" presStyleIdx="1" presStyleCnt="4" custLinFactY="7876" custLinFactNeighborY="100000">
        <dgm:presLayoutVars>
          <dgm:bulletEnabled val="1"/>
        </dgm:presLayoutVars>
      </dgm:prSet>
      <dgm:spPr/>
    </dgm:pt>
    <dgm:pt modelId="{01A806F7-7A03-428A-A82E-61F1C0ECFB3F}" type="pres">
      <dgm:prSet presAssocID="{2FA797E4-74D9-4481-8233-E5A109266EA2}" presName="spaceBetweenRectangles" presStyleCnt="0"/>
      <dgm:spPr/>
    </dgm:pt>
    <dgm:pt modelId="{E18AF99C-9635-4C4B-B461-0BC7A0E0AB0F}" type="pres">
      <dgm:prSet presAssocID="{FDA780B0-E393-42CA-84E4-0E32A46AC3D0}" presName="parentLin" presStyleCnt="0"/>
      <dgm:spPr/>
    </dgm:pt>
    <dgm:pt modelId="{383FFE38-52E7-4685-AAF5-6D31A27C02A4}" type="pres">
      <dgm:prSet presAssocID="{FDA780B0-E393-42CA-84E4-0E32A46AC3D0}" presName="parentLeftMargin" presStyleLbl="node1" presStyleIdx="1" presStyleCnt="4"/>
      <dgm:spPr/>
    </dgm:pt>
    <dgm:pt modelId="{48C41C60-2EC5-49D9-8B0B-55107C6B09C6}" type="pres">
      <dgm:prSet presAssocID="{FDA780B0-E393-42CA-84E4-0E32A46AC3D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FBBA187-69C8-48F3-9428-A4B46E13D3CD}" type="pres">
      <dgm:prSet presAssocID="{FDA780B0-E393-42CA-84E4-0E32A46AC3D0}" presName="negativeSpace" presStyleCnt="0"/>
      <dgm:spPr/>
    </dgm:pt>
    <dgm:pt modelId="{E6B82412-5C36-47A4-885F-56016FA0ED01}" type="pres">
      <dgm:prSet presAssocID="{FDA780B0-E393-42CA-84E4-0E32A46AC3D0}" presName="childText" presStyleLbl="conFgAcc1" presStyleIdx="2" presStyleCnt="4">
        <dgm:presLayoutVars>
          <dgm:bulletEnabled val="1"/>
        </dgm:presLayoutVars>
      </dgm:prSet>
      <dgm:spPr/>
    </dgm:pt>
    <dgm:pt modelId="{251F6802-3989-43BB-978B-9073E2D14F05}" type="pres">
      <dgm:prSet presAssocID="{1BBDAD2A-D2FA-4A4E-BF03-9B78A6523304}" presName="spaceBetweenRectangles" presStyleCnt="0"/>
      <dgm:spPr/>
    </dgm:pt>
    <dgm:pt modelId="{28364CA0-3E1A-4680-9715-79EDC709CE3A}" type="pres">
      <dgm:prSet presAssocID="{6FD4C5F2-D880-4757-ACF7-F7069476CEEE}" presName="parentLin" presStyleCnt="0"/>
      <dgm:spPr/>
    </dgm:pt>
    <dgm:pt modelId="{0819947A-52B8-4C30-AE2F-C7FEABE22A44}" type="pres">
      <dgm:prSet presAssocID="{6FD4C5F2-D880-4757-ACF7-F7069476CEEE}" presName="parentLeftMargin" presStyleLbl="node1" presStyleIdx="2" presStyleCnt="4"/>
      <dgm:spPr/>
    </dgm:pt>
    <dgm:pt modelId="{49862952-7F0D-4A72-A2EA-CC5AF87B2FB7}" type="pres">
      <dgm:prSet presAssocID="{6FD4C5F2-D880-4757-ACF7-F7069476CEE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65C99C7-9645-47B6-B54C-844609F8EE9A}" type="pres">
      <dgm:prSet presAssocID="{6FD4C5F2-D880-4757-ACF7-F7069476CEEE}" presName="negativeSpace" presStyleCnt="0"/>
      <dgm:spPr/>
    </dgm:pt>
    <dgm:pt modelId="{4D795F5C-657E-4E2A-8473-F8535B032D82}" type="pres">
      <dgm:prSet presAssocID="{6FD4C5F2-D880-4757-ACF7-F7069476CEE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52CF20F-ED43-4C97-81CD-F7331E6EB668}" type="presOf" srcId="{FDA780B0-E393-42CA-84E4-0E32A46AC3D0}" destId="{383FFE38-52E7-4685-AAF5-6D31A27C02A4}" srcOrd="0" destOrd="0" presId="urn:microsoft.com/office/officeart/2005/8/layout/list1"/>
    <dgm:cxn modelId="{96AF4620-6979-4CFF-BCE0-FC9C3ACCC5F2}" srcId="{A00657AD-F99F-4F63-B9DB-F0FC65F7ADDB}" destId="{FDA780B0-E393-42CA-84E4-0E32A46AC3D0}" srcOrd="2" destOrd="0" parTransId="{04929C75-C7D0-4E49-B1B2-BDE971EC808C}" sibTransId="{1BBDAD2A-D2FA-4A4E-BF03-9B78A6523304}"/>
    <dgm:cxn modelId="{C2ED5629-49CC-484E-9360-2DF0041107EF}" type="presOf" srcId="{6FD4C5F2-D880-4757-ACF7-F7069476CEEE}" destId="{0819947A-52B8-4C30-AE2F-C7FEABE22A44}" srcOrd="0" destOrd="0" presId="urn:microsoft.com/office/officeart/2005/8/layout/list1"/>
    <dgm:cxn modelId="{5E16892B-8538-4755-81A1-61A8DEB9EF70}" type="presOf" srcId="{125D700E-A8C6-4DF2-BBB2-61156B2D18FE}" destId="{063797F0-9D09-4BFE-BFC1-1191384B755E}" srcOrd="0" destOrd="0" presId="urn:microsoft.com/office/officeart/2005/8/layout/list1"/>
    <dgm:cxn modelId="{1CF5FB34-EC42-4C02-A38B-444814173E4F}" type="presOf" srcId="{125D700E-A8C6-4DF2-BBB2-61156B2D18FE}" destId="{C9CC7644-53E9-4FB5-BF94-B04429CE759D}" srcOrd="1" destOrd="0" presId="urn:microsoft.com/office/officeart/2005/8/layout/list1"/>
    <dgm:cxn modelId="{E89E943E-8017-4896-821A-97AB1B6E5A02}" type="presOf" srcId="{72F7A612-D0CB-42B5-8563-6ECAA694BEC8}" destId="{37F1925B-D461-4EF7-8043-FBC088BB625D}" srcOrd="1" destOrd="0" presId="urn:microsoft.com/office/officeart/2005/8/layout/list1"/>
    <dgm:cxn modelId="{0977F45D-81C0-421C-B716-D906EDA98168}" type="presOf" srcId="{72F7A612-D0CB-42B5-8563-6ECAA694BEC8}" destId="{74B22530-A200-4C45-9C1B-3EF4B4AAA629}" srcOrd="0" destOrd="0" presId="urn:microsoft.com/office/officeart/2005/8/layout/list1"/>
    <dgm:cxn modelId="{DE679363-4562-46B5-98DC-3F7C86386A9D}" type="presOf" srcId="{A00657AD-F99F-4F63-B9DB-F0FC65F7ADDB}" destId="{E99D4223-18D9-4F8E-BC62-363CB9F9FCE5}" srcOrd="0" destOrd="0" presId="urn:microsoft.com/office/officeart/2005/8/layout/list1"/>
    <dgm:cxn modelId="{51F84680-8027-4A7A-A32A-9C719D4FFD7D}" srcId="{A00657AD-F99F-4F63-B9DB-F0FC65F7ADDB}" destId="{125D700E-A8C6-4DF2-BBB2-61156B2D18FE}" srcOrd="1" destOrd="0" parTransId="{9D9FFAC8-718F-48C5-8FAD-387D33699361}" sibTransId="{2FA797E4-74D9-4481-8233-E5A109266EA2}"/>
    <dgm:cxn modelId="{D7ABCD9A-66E7-47C8-97B5-39DC4492AE78}" type="presOf" srcId="{6FD4C5F2-D880-4757-ACF7-F7069476CEEE}" destId="{49862952-7F0D-4A72-A2EA-CC5AF87B2FB7}" srcOrd="1" destOrd="0" presId="urn:microsoft.com/office/officeart/2005/8/layout/list1"/>
    <dgm:cxn modelId="{DA9CA5C9-916A-4F2E-801D-5041F6ED9A3D}" srcId="{A00657AD-F99F-4F63-B9DB-F0FC65F7ADDB}" destId="{72F7A612-D0CB-42B5-8563-6ECAA694BEC8}" srcOrd="0" destOrd="0" parTransId="{09FAB920-AAF5-4AD8-BAAC-18AD2211865C}" sibTransId="{7ADD12A9-51DF-4422-940D-4E367528CB4A}"/>
    <dgm:cxn modelId="{CB1D2CD3-32B3-46C4-BBCD-5F8CFB2F1582}" srcId="{A00657AD-F99F-4F63-B9DB-F0FC65F7ADDB}" destId="{6FD4C5F2-D880-4757-ACF7-F7069476CEEE}" srcOrd="3" destOrd="0" parTransId="{0B9A81C4-7E76-4EA5-A4FB-2454DB7016F0}" sibTransId="{601ED7B1-0B54-49E3-BDB8-2DD73F2CAACB}"/>
    <dgm:cxn modelId="{3E810AFC-89F9-49AC-BAF8-31B9F43EA599}" type="presOf" srcId="{FDA780B0-E393-42CA-84E4-0E32A46AC3D0}" destId="{48C41C60-2EC5-49D9-8B0B-55107C6B09C6}" srcOrd="1" destOrd="0" presId="urn:microsoft.com/office/officeart/2005/8/layout/list1"/>
    <dgm:cxn modelId="{80FBD630-A455-4A74-A7DB-2F6618421E7A}" type="presParOf" srcId="{E99D4223-18D9-4F8E-BC62-363CB9F9FCE5}" destId="{8BBFF7E7-9566-46B2-AD1F-FAD6B212E3BD}" srcOrd="0" destOrd="0" presId="urn:microsoft.com/office/officeart/2005/8/layout/list1"/>
    <dgm:cxn modelId="{65BF3FEB-04C6-4DBD-B7F5-012879D598D8}" type="presParOf" srcId="{8BBFF7E7-9566-46B2-AD1F-FAD6B212E3BD}" destId="{74B22530-A200-4C45-9C1B-3EF4B4AAA629}" srcOrd="0" destOrd="0" presId="urn:microsoft.com/office/officeart/2005/8/layout/list1"/>
    <dgm:cxn modelId="{9DB89378-88CA-4C4E-9FA4-F62A25653060}" type="presParOf" srcId="{8BBFF7E7-9566-46B2-AD1F-FAD6B212E3BD}" destId="{37F1925B-D461-4EF7-8043-FBC088BB625D}" srcOrd="1" destOrd="0" presId="urn:microsoft.com/office/officeart/2005/8/layout/list1"/>
    <dgm:cxn modelId="{ECBF7601-0E62-43EB-B942-BA6C3937210B}" type="presParOf" srcId="{E99D4223-18D9-4F8E-BC62-363CB9F9FCE5}" destId="{CBFF55BC-1381-4FD4-B638-EA4D6D3E2744}" srcOrd="1" destOrd="0" presId="urn:microsoft.com/office/officeart/2005/8/layout/list1"/>
    <dgm:cxn modelId="{B5EAA01A-9528-44F3-A257-99CF11A15CFC}" type="presParOf" srcId="{E99D4223-18D9-4F8E-BC62-363CB9F9FCE5}" destId="{F952A2B6-477C-4398-B4F2-507144CFE0C6}" srcOrd="2" destOrd="0" presId="urn:microsoft.com/office/officeart/2005/8/layout/list1"/>
    <dgm:cxn modelId="{10833A0E-CB55-413B-8C3D-9533D2190C0C}" type="presParOf" srcId="{E99D4223-18D9-4F8E-BC62-363CB9F9FCE5}" destId="{14C35C7F-8769-4A2D-88A9-87699CC7E449}" srcOrd="3" destOrd="0" presId="urn:microsoft.com/office/officeart/2005/8/layout/list1"/>
    <dgm:cxn modelId="{23801585-767E-4C03-987A-62B60941D54E}" type="presParOf" srcId="{E99D4223-18D9-4F8E-BC62-363CB9F9FCE5}" destId="{FE1855CB-D80C-48B4-B14B-E3CA311F3953}" srcOrd="4" destOrd="0" presId="urn:microsoft.com/office/officeart/2005/8/layout/list1"/>
    <dgm:cxn modelId="{DF304360-52A7-49E0-9FBC-E10EBE6E51D3}" type="presParOf" srcId="{FE1855CB-D80C-48B4-B14B-E3CA311F3953}" destId="{063797F0-9D09-4BFE-BFC1-1191384B755E}" srcOrd="0" destOrd="0" presId="urn:microsoft.com/office/officeart/2005/8/layout/list1"/>
    <dgm:cxn modelId="{AF495A2B-1D5A-469E-9BED-5ACE48964E90}" type="presParOf" srcId="{FE1855CB-D80C-48B4-B14B-E3CA311F3953}" destId="{C9CC7644-53E9-4FB5-BF94-B04429CE759D}" srcOrd="1" destOrd="0" presId="urn:microsoft.com/office/officeart/2005/8/layout/list1"/>
    <dgm:cxn modelId="{AC9BD846-73F6-48E8-9CAB-1F69F7CFC93C}" type="presParOf" srcId="{E99D4223-18D9-4F8E-BC62-363CB9F9FCE5}" destId="{E05C88EB-FA02-4BA8-A343-258B494D7707}" srcOrd="5" destOrd="0" presId="urn:microsoft.com/office/officeart/2005/8/layout/list1"/>
    <dgm:cxn modelId="{3E281A18-78CA-4471-8FDF-ECBA6F15A886}" type="presParOf" srcId="{E99D4223-18D9-4F8E-BC62-363CB9F9FCE5}" destId="{95DA0585-6BC5-4C5B-984E-731BBEA07916}" srcOrd="6" destOrd="0" presId="urn:microsoft.com/office/officeart/2005/8/layout/list1"/>
    <dgm:cxn modelId="{97E65350-994C-421D-BFEA-BCCF0EEE8074}" type="presParOf" srcId="{E99D4223-18D9-4F8E-BC62-363CB9F9FCE5}" destId="{01A806F7-7A03-428A-A82E-61F1C0ECFB3F}" srcOrd="7" destOrd="0" presId="urn:microsoft.com/office/officeart/2005/8/layout/list1"/>
    <dgm:cxn modelId="{A200506D-406E-4298-9F3A-E2292573F43A}" type="presParOf" srcId="{E99D4223-18D9-4F8E-BC62-363CB9F9FCE5}" destId="{E18AF99C-9635-4C4B-B461-0BC7A0E0AB0F}" srcOrd="8" destOrd="0" presId="urn:microsoft.com/office/officeart/2005/8/layout/list1"/>
    <dgm:cxn modelId="{BDD43821-9A01-49B2-8C08-28DEA37A2B43}" type="presParOf" srcId="{E18AF99C-9635-4C4B-B461-0BC7A0E0AB0F}" destId="{383FFE38-52E7-4685-AAF5-6D31A27C02A4}" srcOrd="0" destOrd="0" presId="urn:microsoft.com/office/officeart/2005/8/layout/list1"/>
    <dgm:cxn modelId="{69387AFD-1CF5-476B-B748-59189EA8F939}" type="presParOf" srcId="{E18AF99C-9635-4C4B-B461-0BC7A0E0AB0F}" destId="{48C41C60-2EC5-49D9-8B0B-55107C6B09C6}" srcOrd="1" destOrd="0" presId="urn:microsoft.com/office/officeart/2005/8/layout/list1"/>
    <dgm:cxn modelId="{A9C11575-39B6-4F30-8E1B-ED2821AD77A2}" type="presParOf" srcId="{E99D4223-18D9-4F8E-BC62-363CB9F9FCE5}" destId="{3FBBA187-69C8-48F3-9428-A4B46E13D3CD}" srcOrd="9" destOrd="0" presId="urn:microsoft.com/office/officeart/2005/8/layout/list1"/>
    <dgm:cxn modelId="{71B16854-10AB-4C98-8B57-16300C260D09}" type="presParOf" srcId="{E99D4223-18D9-4F8E-BC62-363CB9F9FCE5}" destId="{E6B82412-5C36-47A4-885F-56016FA0ED01}" srcOrd="10" destOrd="0" presId="urn:microsoft.com/office/officeart/2005/8/layout/list1"/>
    <dgm:cxn modelId="{C6E5316F-0CFF-4DD0-B85A-0DE1069771E5}" type="presParOf" srcId="{E99D4223-18D9-4F8E-BC62-363CB9F9FCE5}" destId="{251F6802-3989-43BB-978B-9073E2D14F05}" srcOrd="11" destOrd="0" presId="urn:microsoft.com/office/officeart/2005/8/layout/list1"/>
    <dgm:cxn modelId="{20FE249B-42A0-4F3C-9452-BE63E863AC32}" type="presParOf" srcId="{E99D4223-18D9-4F8E-BC62-363CB9F9FCE5}" destId="{28364CA0-3E1A-4680-9715-79EDC709CE3A}" srcOrd="12" destOrd="0" presId="urn:microsoft.com/office/officeart/2005/8/layout/list1"/>
    <dgm:cxn modelId="{31E3001E-7560-4153-BC38-C333E8C49ECB}" type="presParOf" srcId="{28364CA0-3E1A-4680-9715-79EDC709CE3A}" destId="{0819947A-52B8-4C30-AE2F-C7FEABE22A44}" srcOrd="0" destOrd="0" presId="urn:microsoft.com/office/officeart/2005/8/layout/list1"/>
    <dgm:cxn modelId="{BBB9101A-4862-4F73-B7C0-C327CE071392}" type="presParOf" srcId="{28364CA0-3E1A-4680-9715-79EDC709CE3A}" destId="{49862952-7F0D-4A72-A2EA-CC5AF87B2FB7}" srcOrd="1" destOrd="0" presId="urn:microsoft.com/office/officeart/2005/8/layout/list1"/>
    <dgm:cxn modelId="{85EBCC71-B5DC-4524-8CA9-BD9144FAA7FF}" type="presParOf" srcId="{E99D4223-18D9-4F8E-BC62-363CB9F9FCE5}" destId="{065C99C7-9645-47B6-B54C-844609F8EE9A}" srcOrd="13" destOrd="0" presId="urn:microsoft.com/office/officeart/2005/8/layout/list1"/>
    <dgm:cxn modelId="{40A0E6E1-B8E1-49C0-A453-DDD10766F92E}" type="presParOf" srcId="{E99D4223-18D9-4F8E-BC62-363CB9F9FCE5}" destId="{4D795F5C-657E-4E2A-8473-F8535B032D8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0F145A-E302-48F3-B0DC-408277D1DD1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F6578E8-1B11-4259-B098-CE4AB26BA74B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>
              <a:latin typeface="標楷體" panose="03000509000000000000" pitchFamily="65" charset="-120"/>
              <a:ea typeface="標楷體" panose="03000509000000000000" pitchFamily="65" charset="-120"/>
            </a:rPr>
            <a:t>營養午餐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5F9CB4D-2E6D-41FB-888A-98CF1CB0E049}" type="parTrans" cxnId="{5A77D305-D85F-4604-A3DE-BEEAF444AB0C}">
      <dgm:prSet/>
      <dgm:spPr/>
      <dgm:t>
        <a:bodyPr/>
        <a:lstStyle/>
        <a:p>
          <a:endParaRPr lang="zh-TW" altLang="en-US"/>
        </a:p>
      </dgm:t>
    </dgm:pt>
    <dgm:pt modelId="{A53DC4D8-6590-4933-A04D-C1D69A71B454}" type="sibTrans" cxnId="{5A77D305-D85F-4604-A3DE-BEEAF444AB0C}">
      <dgm:prSet/>
      <dgm:spPr/>
      <dgm:t>
        <a:bodyPr/>
        <a:lstStyle/>
        <a:p>
          <a:endParaRPr lang="zh-TW" altLang="en-US"/>
        </a:p>
      </dgm:t>
    </dgm:pt>
    <dgm:pt modelId="{079B0900-6B4D-4073-8CAF-8C52B4BBE85F}">
      <dgm:prSet phldrT="[文字]"/>
      <dgm:spPr/>
      <dgm:t>
        <a:bodyPr/>
        <a:lstStyle/>
        <a:p>
          <a:r>
            <a:rPr lang="zh-TW" altLang="en-US">
              <a:latin typeface="標楷體" panose="03000509000000000000" pitchFamily="65" charset="-120"/>
              <a:ea typeface="標楷體" panose="03000509000000000000" pitchFamily="65" charset="-120"/>
            </a:rPr>
            <a:t>學生免收費，由市政府補助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6D8BEE9-267C-40F3-B85E-70C34F12E32F}" type="parTrans" cxnId="{7825DACA-2ED7-4FB5-980F-199B477ED359}">
      <dgm:prSet/>
      <dgm:spPr/>
      <dgm:t>
        <a:bodyPr/>
        <a:lstStyle/>
        <a:p>
          <a:endParaRPr lang="zh-TW" altLang="en-US"/>
        </a:p>
      </dgm:t>
    </dgm:pt>
    <dgm:pt modelId="{1C443B42-1935-4E16-875D-B34832168FBE}" type="sibTrans" cxnId="{7825DACA-2ED7-4FB5-980F-199B477ED359}">
      <dgm:prSet/>
      <dgm:spPr/>
      <dgm:t>
        <a:bodyPr/>
        <a:lstStyle/>
        <a:p>
          <a:endParaRPr lang="zh-TW" altLang="en-US"/>
        </a:p>
      </dgm:t>
    </dgm:pt>
    <dgm:pt modelId="{DE1CA470-017F-46B9-B12E-E6731E05BD25}">
      <dgm:prSet phldrT="[文字]"/>
      <dgm:spPr>
        <a:solidFill>
          <a:srgbClr val="389843"/>
        </a:solidFill>
      </dgm:spPr>
      <dgm:t>
        <a:bodyPr/>
        <a:lstStyle/>
        <a:p>
          <a:r>
            <a:rPr lang="zh-TW" altLang="en-US">
              <a:latin typeface="標楷體" panose="03000509000000000000" pitchFamily="65" charset="-120"/>
              <a:ea typeface="標楷體" panose="03000509000000000000" pitchFamily="65" charset="-120"/>
            </a:rPr>
            <a:t>冷氣使用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BA92E6F-605F-49DD-A9BE-3AFB1C59F846}" type="parTrans" cxnId="{4D8B7DA4-6705-462B-96D6-C22466B60226}">
      <dgm:prSet/>
      <dgm:spPr/>
      <dgm:t>
        <a:bodyPr/>
        <a:lstStyle/>
        <a:p>
          <a:endParaRPr lang="zh-TW" altLang="en-US"/>
        </a:p>
      </dgm:t>
    </dgm:pt>
    <dgm:pt modelId="{9B1CCC39-6CF0-4B71-84EB-87C702449374}" type="sibTrans" cxnId="{4D8B7DA4-6705-462B-96D6-C22466B60226}">
      <dgm:prSet/>
      <dgm:spPr/>
      <dgm:t>
        <a:bodyPr/>
        <a:lstStyle/>
        <a:p>
          <a:endParaRPr lang="zh-TW" altLang="en-US"/>
        </a:p>
      </dgm:t>
    </dgm:pt>
    <dgm:pt modelId="{EBA7D826-5589-463A-B94F-79BED3DF9756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免收費，由行政院、市府補助</a:t>
          </a:r>
        </a:p>
      </dgm:t>
    </dgm:pt>
    <dgm:pt modelId="{D21FF79B-0A3C-41E1-97F7-4DC9C7C7473D}" type="parTrans" cxnId="{F195D210-A6A7-4A47-8F89-9BFEDB4D6CDE}">
      <dgm:prSet/>
      <dgm:spPr/>
      <dgm:t>
        <a:bodyPr/>
        <a:lstStyle/>
        <a:p>
          <a:endParaRPr lang="zh-TW" altLang="en-US"/>
        </a:p>
      </dgm:t>
    </dgm:pt>
    <dgm:pt modelId="{1A5F421B-BBD6-422D-97FF-4876E0F88F90}" type="sibTrans" cxnId="{F195D210-A6A7-4A47-8F89-9BFEDB4D6CDE}">
      <dgm:prSet/>
      <dgm:spPr/>
      <dgm:t>
        <a:bodyPr/>
        <a:lstStyle/>
        <a:p>
          <a:endParaRPr lang="zh-TW" altLang="en-US"/>
        </a:p>
      </dgm:t>
    </dgm:pt>
    <dgm:pt modelId="{62D365B9-416A-44D4-BAEA-9D16D67269A5}">
      <dgm:prSet phldrT="[文字]"/>
      <dgm:spPr>
        <a:solidFill>
          <a:srgbClr val="FF0066"/>
        </a:solidFill>
      </dgm:spPr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購買制服、運動服</a:t>
          </a:r>
        </a:p>
      </dgm:t>
    </dgm:pt>
    <dgm:pt modelId="{85334B9E-0E23-4EAC-AB20-CB3B78EC3E7D}" type="parTrans" cxnId="{DB6C0E9C-085A-4DB2-8A41-790626DBF036}">
      <dgm:prSet/>
      <dgm:spPr/>
      <dgm:t>
        <a:bodyPr/>
        <a:lstStyle/>
        <a:p>
          <a:endParaRPr lang="zh-TW" altLang="en-US"/>
        </a:p>
      </dgm:t>
    </dgm:pt>
    <dgm:pt modelId="{1825D6A2-0A8A-473A-822D-EA280B0DB3E2}" type="sibTrans" cxnId="{DB6C0E9C-085A-4DB2-8A41-790626DBF036}">
      <dgm:prSet/>
      <dgm:spPr/>
      <dgm:t>
        <a:bodyPr/>
        <a:lstStyle/>
        <a:p>
          <a:endParaRPr lang="zh-TW" altLang="en-US"/>
        </a:p>
      </dgm:t>
    </dgm:pt>
    <dgm:pt modelId="{20F2269B-80D0-484B-8B19-1E117DF01345}">
      <dgm:prSet phldrT="[文字]"/>
      <dgm:spPr/>
      <dgm:t>
        <a:bodyPr/>
        <a:lstStyle/>
        <a:p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(1)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春日路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1335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號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無店名、有招牌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5E8D19-562A-4DDB-8DA4-25A363908638}" type="parTrans" cxnId="{8655B36C-19AC-420E-A189-CDD1509FE1ED}">
      <dgm:prSet/>
      <dgm:spPr/>
      <dgm:t>
        <a:bodyPr/>
        <a:lstStyle/>
        <a:p>
          <a:endParaRPr lang="zh-TW" altLang="en-US"/>
        </a:p>
      </dgm:t>
    </dgm:pt>
    <dgm:pt modelId="{D848309C-BFFE-4476-A8EF-E11C32A59BE3}" type="sibTrans" cxnId="{8655B36C-19AC-420E-A189-CDD1509FE1ED}">
      <dgm:prSet/>
      <dgm:spPr/>
      <dgm:t>
        <a:bodyPr/>
        <a:lstStyle/>
        <a:p>
          <a:endParaRPr lang="zh-TW" altLang="en-US"/>
        </a:p>
      </dgm:t>
    </dgm:pt>
    <dgm:pt modelId="{547D6B63-284F-4C72-ACBB-75C6AE30F6BF}">
      <dgm:prSet phldrT="[文字]"/>
      <dgm:spPr/>
      <dgm:t>
        <a:bodyPr/>
        <a:lstStyle/>
        <a:p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(2)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大業路一段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8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號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樓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東星服飾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F944EBD-1BF4-4A25-BFF8-5B21AE5BA6C2}" type="parTrans" cxnId="{873C479C-66E7-442C-B4A3-C358E00E5E3E}">
      <dgm:prSet/>
      <dgm:spPr/>
      <dgm:t>
        <a:bodyPr/>
        <a:lstStyle/>
        <a:p>
          <a:endParaRPr lang="zh-TW" altLang="en-US"/>
        </a:p>
      </dgm:t>
    </dgm:pt>
    <dgm:pt modelId="{021BFF72-1DC8-4FEE-A5F5-A7B464263395}" type="sibTrans" cxnId="{873C479C-66E7-442C-B4A3-C358E00E5E3E}">
      <dgm:prSet/>
      <dgm:spPr/>
      <dgm:t>
        <a:bodyPr/>
        <a:lstStyle/>
        <a:p>
          <a:endParaRPr lang="zh-TW" altLang="en-US"/>
        </a:p>
      </dgm:t>
    </dgm:pt>
    <dgm:pt modelId="{B30B0BDD-A701-446C-ADA1-7B24107EBE35}" type="pres">
      <dgm:prSet presAssocID="{7D0F145A-E302-48F3-B0DC-408277D1DD1C}" presName="linear" presStyleCnt="0">
        <dgm:presLayoutVars>
          <dgm:animLvl val="lvl"/>
          <dgm:resizeHandles val="exact"/>
        </dgm:presLayoutVars>
      </dgm:prSet>
      <dgm:spPr/>
    </dgm:pt>
    <dgm:pt modelId="{0C31BCEC-0AAD-4272-88AC-6E1E4A79FCB5}" type="pres">
      <dgm:prSet presAssocID="{9F6578E8-1B11-4259-B098-CE4AB26BA74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DAD446F-EE3C-448C-9B3F-F6503362E49A}" type="pres">
      <dgm:prSet presAssocID="{9F6578E8-1B11-4259-B098-CE4AB26BA74B}" presName="childText" presStyleLbl="revTx" presStyleIdx="0" presStyleCnt="3">
        <dgm:presLayoutVars>
          <dgm:bulletEnabled val="1"/>
        </dgm:presLayoutVars>
      </dgm:prSet>
      <dgm:spPr/>
    </dgm:pt>
    <dgm:pt modelId="{6E1A396C-9313-41BC-A231-004594466DC8}" type="pres">
      <dgm:prSet presAssocID="{DE1CA470-017F-46B9-B12E-E6731E05BD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B5EDE4-7F0D-48B8-9845-C3017A1D688D}" type="pres">
      <dgm:prSet presAssocID="{DE1CA470-017F-46B9-B12E-E6731E05BD25}" presName="childText" presStyleLbl="revTx" presStyleIdx="1" presStyleCnt="3">
        <dgm:presLayoutVars>
          <dgm:bulletEnabled val="1"/>
        </dgm:presLayoutVars>
      </dgm:prSet>
      <dgm:spPr/>
    </dgm:pt>
    <dgm:pt modelId="{74AB8DCA-19F2-4737-84DF-B3C9B1750D2D}" type="pres">
      <dgm:prSet presAssocID="{62D365B9-416A-44D4-BAEA-9D16D67269A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E24723F-DF65-45DF-BF4F-EDD9DD2E80FF}" type="pres">
      <dgm:prSet presAssocID="{62D365B9-416A-44D4-BAEA-9D16D67269A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A77D305-D85F-4604-A3DE-BEEAF444AB0C}" srcId="{7D0F145A-E302-48F3-B0DC-408277D1DD1C}" destId="{9F6578E8-1B11-4259-B098-CE4AB26BA74B}" srcOrd="0" destOrd="0" parTransId="{55F9CB4D-2E6D-41FB-888A-98CF1CB0E049}" sibTransId="{A53DC4D8-6590-4933-A04D-C1D69A71B454}"/>
    <dgm:cxn modelId="{F195D210-A6A7-4A47-8F89-9BFEDB4D6CDE}" srcId="{DE1CA470-017F-46B9-B12E-E6731E05BD25}" destId="{EBA7D826-5589-463A-B94F-79BED3DF9756}" srcOrd="0" destOrd="0" parTransId="{D21FF79B-0A3C-41E1-97F7-4DC9C7C7473D}" sibTransId="{1A5F421B-BBD6-422D-97FF-4876E0F88F90}"/>
    <dgm:cxn modelId="{29A5F92F-C0A0-4B67-AF57-ECA94849E9B8}" type="presOf" srcId="{9F6578E8-1B11-4259-B098-CE4AB26BA74B}" destId="{0C31BCEC-0AAD-4272-88AC-6E1E4A79FCB5}" srcOrd="0" destOrd="0" presId="urn:microsoft.com/office/officeart/2005/8/layout/vList2"/>
    <dgm:cxn modelId="{8655B36C-19AC-420E-A189-CDD1509FE1ED}" srcId="{62D365B9-416A-44D4-BAEA-9D16D67269A5}" destId="{20F2269B-80D0-484B-8B19-1E117DF01345}" srcOrd="0" destOrd="0" parTransId="{995E8D19-562A-4DDB-8DA4-25A363908638}" sibTransId="{D848309C-BFFE-4476-A8EF-E11C32A59BE3}"/>
    <dgm:cxn modelId="{DAA72F71-8A2B-4678-9355-1CA976E63CB2}" type="presOf" srcId="{DE1CA470-017F-46B9-B12E-E6731E05BD25}" destId="{6E1A396C-9313-41BC-A231-004594466DC8}" srcOrd="0" destOrd="0" presId="urn:microsoft.com/office/officeart/2005/8/layout/vList2"/>
    <dgm:cxn modelId="{95468B72-4435-4512-8CCF-1B6BD5227F1A}" type="presOf" srcId="{EBA7D826-5589-463A-B94F-79BED3DF9756}" destId="{82B5EDE4-7F0D-48B8-9845-C3017A1D688D}" srcOrd="0" destOrd="0" presId="urn:microsoft.com/office/officeart/2005/8/layout/vList2"/>
    <dgm:cxn modelId="{96E6AF88-4C24-4B13-BDB4-7BB241B71131}" type="presOf" srcId="{079B0900-6B4D-4073-8CAF-8C52B4BBE85F}" destId="{DDAD446F-EE3C-448C-9B3F-F6503362E49A}" srcOrd="0" destOrd="0" presId="urn:microsoft.com/office/officeart/2005/8/layout/vList2"/>
    <dgm:cxn modelId="{93F7D78C-F6F6-4BF4-9287-A5046F7D5FF0}" type="presOf" srcId="{20F2269B-80D0-484B-8B19-1E117DF01345}" destId="{8E24723F-DF65-45DF-BF4F-EDD9DD2E80FF}" srcOrd="0" destOrd="0" presId="urn:microsoft.com/office/officeart/2005/8/layout/vList2"/>
    <dgm:cxn modelId="{E9110991-E39B-4F99-955C-71D61F3F1282}" type="presOf" srcId="{62D365B9-416A-44D4-BAEA-9D16D67269A5}" destId="{74AB8DCA-19F2-4737-84DF-B3C9B1750D2D}" srcOrd="0" destOrd="0" presId="urn:microsoft.com/office/officeart/2005/8/layout/vList2"/>
    <dgm:cxn modelId="{FC79FB92-49EC-4B75-88D6-6E350854351D}" type="presOf" srcId="{7D0F145A-E302-48F3-B0DC-408277D1DD1C}" destId="{B30B0BDD-A701-446C-ADA1-7B24107EBE35}" srcOrd="0" destOrd="0" presId="urn:microsoft.com/office/officeart/2005/8/layout/vList2"/>
    <dgm:cxn modelId="{FE7D0F9B-4AC7-4043-AC25-6784507455D0}" type="presOf" srcId="{547D6B63-284F-4C72-ACBB-75C6AE30F6BF}" destId="{8E24723F-DF65-45DF-BF4F-EDD9DD2E80FF}" srcOrd="0" destOrd="1" presId="urn:microsoft.com/office/officeart/2005/8/layout/vList2"/>
    <dgm:cxn modelId="{DB6C0E9C-085A-4DB2-8A41-790626DBF036}" srcId="{7D0F145A-E302-48F3-B0DC-408277D1DD1C}" destId="{62D365B9-416A-44D4-BAEA-9D16D67269A5}" srcOrd="2" destOrd="0" parTransId="{85334B9E-0E23-4EAC-AB20-CB3B78EC3E7D}" sibTransId="{1825D6A2-0A8A-473A-822D-EA280B0DB3E2}"/>
    <dgm:cxn modelId="{873C479C-66E7-442C-B4A3-C358E00E5E3E}" srcId="{62D365B9-416A-44D4-BAEA-9D16D67269A5}" destId="{547D6B63-284F-4C72-ACBB-75C6AE30F6BF}" srcOrd="1" destOrd="0" parTransId="{BF944EBD-1BF4-4A25-BFF8-5B21AE5BA6C2}" sibTransId="{021BFF72-1DC8-4FEE-A5F5-A7B464263395}"/>
    <dgm:cxn modelId="{4D8B7DA4-6705-462B-96D6-C22466B60226}" srcId="{7D0F145A-E302-48F3-B0DC-408277D1DD1C}" destId="{DE1CA470-017F-46B9-B12E-E6731E05BD25}" srcOrd="1" destOrd="0" parTransId="{8BA92E6F-605F-49DD-A9BE-3AFB1C59F846}" sibTransId="{9B1CCC39-6CF0-4B71-84EB-87C702449374}"/>
    <dgm:cxn modelId="{7825DACA-2ED7-4FB5-980F-199B477ED359}" srcId="{9F6578E8-1B11-4259-B098-CE4AB26BA74B}" destId="{079B0900-6B4D-4073-8CAF-8C52B4BBE85F}" srcOrd="0" destOrd="0" parTransId="{B6D8BEE9-267C-40F3-B85E-70C34F12E32F}" sibTransId="{1C443B42-1935-4E16-875D-B34832168FBE}"/>
    <dgm:cxn modelId="{A0A5D58E-FD55-43F5-86AC-1AF97190DD86}" type="presParOf" srcId="{B30B0BDD-A701-446C-ADA1-7B24107EBE35}" destId="{0C31BCEC-0AAD-4272-88AC-6E1E4A79FCB5}" srcOrd="0" destOrd="0" presId="urn:microsoft.com/office/officeart/2005/8/layout/vList2"/>
    <dgm:cxn modelId="{5C311746-D561-43EB-8F6F-4D96B889AC38}" type="presParOf" srcId="{B30B0BDD-A701-446C-ADA1-7B24107EBE35}" destId="{DDAD446F-EE3C-448C-9B3F-F6503362E49A}" srcOrd="1" destOrd="0" presId="urn:microsoft.com/office/officeart/2005/8/layout/vList2"/>
    <dgm:cxn modelId="{6380D7AE-113E-46BF-8A9F-4A26C347470B}" type="presParOf" srcId="{B30B0BDD-A701-446C-ADA1-7B24107EBE35}" destId="{6E1A396C-9313-41BC-A231-004594466DC8}" srcOrd="2" destOrd="0" presId="urn:microsoft.com/office/officeart/2005/8/layout/vList2"/>
    <dgm:cxn modelId="{9DFD1297-B1F8-43D5-9B8F-8D9CBC92C5CC}" type="presParOf" srcId="{B30B0BDD-A701-446C-ADA1-7B24107EBE35}" destId="{82B5EDE4-7F0D-48B8-9845-C3017A1D688D}" srcOrd="3" destOrd="0" presId="urn:microsoft.com/office/officeart/2005/8/layout/vList2"/>
    <dgm:cxn modelId="{660337A9-0A4C-4D34-BD20-7C3D4EA0D373}" type="presParOf" srcId="{B30B0BDD-A701-446C-ADA1-7B24107EBE35}" destId="{74AB8DCA-19F2-4737-84DF-B3C9B1750D2D}" srcOrd="4" destOrd="0" presId="urn:microsoft.com/office/officeart/2005/8/layout/vList2"/>
    <dgm:cxn modelId="{105D2826-7935-4A08-A5E7-4BCBE1C1D1A1}" type="presParOf" srcId="{B30B0BDD-A701-446C-ADA1-7B24107EBE35}" destId="{8E24723F-DF65-45DF-BF4F-EDD9DD2E80F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2A2B6-477C-4398-B4F2-507144CFE0C6}">
      <dsp:nvSpPr>
        <dsp:cNvPr id="0" name=""/>
        <dsp:cNvSpPr/>
      </dsp:nvSpPr>
      <dsp:spPr>
        <a:xfrm>
          <a:off x="0" y="280997"/>
          <a:ext cx="149968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F1925B-D461-4EF7-8043-FBC088BB625D}">
      <dsp:nvSpPr>
        <dsp:cNvPr id="0" name=""/>
        <dsp:cNvSpPr/>
      </dsp:nvSpPr>
      <dsp:spPr>
        <a:xfrm>
          <a:off x="74984" y="15317"/>
          <a:ext cx="1049779" cy="531360"/>
        </a:xfrm>
        <a:prstGeom prst="roundRect">
          <a:avLst/>
        </a:prstGeom>
        <a:solidFill>
          <a:srgbClr val="6699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679" tIns="0" rIns="39679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教務處</a:t>
          </a:r>
        </a:p>
      </dsp:txBody>
      <dsp:txXfrm>
        <a:off x="100923" y="41256"/>
        <a:ext cx="997901" cy="479482"/>
      </dsp:txXfrm>
    </dsp:sp>
    <dsp:sp modelId="{95DA0585-6BC5-4C5B-984E-731BBEA07916}">
      <dsp:nvSpPr>
        <dsp:cNvPr id="0" name=""/>
        <dsp:cNvSpPr/>
      </dsp:nvSpPr>
      <dsp:spPr>
        <a:xfrm>
          <a:off x="0" y="1230403"/>
          <a:ext cx="149968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CC7644-53E9-4FB5-BF94-B04429CE759D}">
      <dsp:nvSpPr>
        <dsp:cNvPr id="0" name=""/>
        <dsp:cNvSpPr/>
      </dsp:nvSpPr>
      <dsp:spPr>
        <a:xfrm>
          <a:off x="74984" y="831797"/>
          <a:ext cx="1049779" cy="531360"/>
        </a:xfrm>
        <a:prstGeom prst="roundRect">
          <a:avLst/>
        </a:prstGeom>
        <a:solidFill>
          <a:srgbClr val="6699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679" tIns="0" rIns="39679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學務處</a:t>
          </a:r>
        </a:p>
      </dsp:txBody>
      <dsp:txXfrm>
        <a:off x="100923" y="857736"/>
        <a:ext cx="997901" cy="479482"/>
      </dsp:txXfrm>
    </dsp:sp>
    <dsp:sp modelId="{E6B82412-5C36-47A4-885F-56016FA0ED01}">
      <dsp:nvSpPr>
        <dsp:cNvPr id="0" name=""/>
        <dsp:cNvSpPr/>
      </dsp:nvSpPr>
      <dsp:spPr>
        <a:xfrm>
          <a:off x="0" y="1913957"/>
          <a:ext cx="149968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C41C60-2EC5-49D9-8B0B-55107C6B09C6}">
      <dsp:nvSpPr>
        <dsp:cNvPr id="0" name=""/>
        <dsp:cNvSpPr/>
      </dsp:nvSpPr>
      <dsp:spPr>
        <a:xfrm>
          <a:off x="74984" y="1648277"/>
          <a:ext cx="1049779" cy="531360"/>
        </a:xfrm>
        <a:prstGeom prst="roundRect">
          <a:avLst/>
        </a:prstGeom>
        <a:solidFill>
          <a:schemeClr val="accent3">
            <a:lumMod val="9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679" tIns="0" rIns="39679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solidFill>
                <a:srgbClr val="FFFFCC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總務處</a:t>
          </a:r>
        </a:p>
      </dsp:txBody>
      <dsp:txXfrm>
        <a:off x="100923" y="1674216"/>
        <a:ext cx="997901" cy="479482"/>
      </dsp:txXfrm>
    </dsp:sp>
    <dsp:sp modelId="{4D795F5C-657E-4E2A-8473-F8535B032D82}">
      <dsp:nvSpPr>
        <dsp:cNvPr id="0" name=""/>
        <dsp:cNvSpPr/>
      </dsp:nvSpPr>
      <dsp:spPr>
        <a:xfrm>
          <a:off x="0" y="2730437"/>
          <a:ext cx="149968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862952-7F0D-4A72-A2EA-CC5AF87B2FB7}">
      <dsp:nvSpPr>
        <dsp:cNvPr id="0" name=""/>
        <dsp:cNvSpPr/>
      </dsp:nvSpPr>
      <dsp:spPr>
        <a:xfrm>
          <a:off x="74984" y="2464757"/>
          <a:ext cx="1049779" cy="531360"/>
        </a:xfrm>
        <a:prstGeom prst="roundRect">
          <a:avLst/>
        </a:prstGeom>
        <a:solidFill>
          <a:srgbClr val="6699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679" tIns="0" rIns="39679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輔導室</a:t>
          </a:r>
        </a:p>
      </dsp:txBody>
      <dsp:txXfrm>
        <a:off x="100923" y="2490696"/>
        <a:ext cx="997901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1BCEC-0AAD-4272-88AC-6E1E4A79FCB5}">
      <dsp:nvSpPr>
        <dsp:cNvPr id="0" name=""/>
        <dsp:cNvSpPr/>
      </dsp:nvSpPr>
      <dsp:spPr>
        <a:xfrm>
          <a:off x="0" y="45718"/>
          <a:ext cx="7264203" cy="823680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>
              <a:latin typeface="標楷體" panose="03000509000000000000" pitchFamily="65" charset="-120"/>
              <a:ea typeface="標楷體" panose="03000509000000000000" pitchFamily="65" charset="-120"/>
            </a:rPr>
            <a:t>營養午餐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0209" y="85927"/>
        <a:ext cx="7183785" cy="743262"/>
      </dsp:txXfrm>
    </dsp:sp>
    <dsp:sp modelId="{DDAD446F-EE3C-448C-9B3F-F6503362E49A}">
      <dsp:nvSpPr>
        <dsp:cNvPr id="0" name=""/>
        <dsp:cNvSpPr/>
      </dsp:nvSpPr>
      <dsp:spPr>
        <a:xfrm>
          <a:off x="0" y="869398"/>
          <a:ext cx="7264203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638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2500" kern="1200">
              <a:latin typeface="標楷體" panose="03000509000000000000" pitchFamily="65" charset="-120"/>
              <a:ea typeface="標楷體" panose="03000509000000000000" pitchFamily="65" charset="-120"/>
            </a:rPr>
            <a:t>學生免收費，由市政府補助</a:t>
          </a:r>
          <a:endParaRPr lang="zh-TW" altLang="en-US" sz="2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869398"/>
        <a:ext cx="7264203" cy="529920"/>
      </dsp:txXfrm>
    </dsp:sp>
    <dsp:sp modelId="{6E1A396C-9313-41BC-A231-004594466DC8}">
      <dsp:nvSpPr>
        <dsp:cNvPr id="0" name=""/>
        <dsp:cNvSpPr/>
      </dsp:nvSpPr>
      <dsp:spPr>
        <a:xfrm>
          <a:off x="0" y="1399318"/>
          <a:ext cx="7264203" cy="823680"/>
        </a:xfrm>
        <a:prstGeom prst="roundRect">
          <a:avLst/>
        </a:prstGeom>
        <a:solidFill>
          <a:srgbClr val="38984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>
              <a:latin typeface="標楷體" panose="03000509000000000000" pitchFamily="65" charset="-120"/>
              <a:ea typeface="標楷體" panose="03000509000000000000" pitchFamily="65" charset="-120"/>
            </a:rPr>
            <a:t>冷氣使用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0209" y="1439527"/>
        <a:ext cx="7183785" cy="743262"/>
      </dsp:txXfrm>
    </dsp:sp>
    <dsp:sp modelId="{82B5EDE4-7F0D-48B8-9845-C3017A1D688D}">
      <dsp:nvSpPr>
        <dsp:cNvPr id="0" name=""/>
        <dsp:cNvSpPr/>
      </dsp:nvSpPr>
      <dsp:spPr>
        <a:xfrm>
          <a:off x="0" y="2222999"/>
          <a:ext cx="7264203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638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免收費，由行政院、市府補助</a:t>
          </a:r>
        </a:p>
      </dsp:txBody>
      <dsp:txXfrm>
        <a:off x="0" y="2222999"/>
        <a:ext cx="7264203" cy="529920"/>
      </dsp:txXfrm>
    </dsp:sp>
    <dsp:sp modelId="{74AB8DCA-19F2-4737-84DF-B3C9B1750D2D}">
      <dsp:nvSpPr>
        <dsp:cNvPr id="0" name=""/>
        <dsp:cNvSpPr/>
      </dsp:nvSpPr>
      <dsp:spPr>
        <a:xfrm>
          <a:off x="0" y="2752919"/>
          <a:ext cx="7264203" cy="823680"/>
        </a:xfrm>
        <a:prstGeom prst="roundRect">
          <a:avLst/>
        </a:prstGeom>
        <a:solidFill>
          <a:srgbClr val="FF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購買制服、運動服</a:t>
          </a:r>
        </a:p>
      </dsp:txBody>
      <dsp:txXfrm>
        <a:off x="40209" y="2793128"/>
        <a:ext cx="7183785" cy="743262"/>
      </dsp:txXfrm>
    </dsp:sp>
    <dsp:sp modelId="{8E24723F-DF65-45DF-BF4F-EDD9DD2E80FF}">
      <dsp:nvSpPr>
        <dsp:cNvPr id="0" name=""/>
        <dsp:cNvSpPr/>
      </dsp:nvSpPr>
      <dsp:spPr>
        <a:xfrm>
          <a:off x="0" y="3576599"/>
          <a:ext cx="7264203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638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(1)</a:t>
          </a:r>
          <a:r>
            <a:rPr lang="zh-TW" altLang="en-US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春日路</a:t>
          </a:r>
          <a:r>
            <a:rPr lang="en-US" altLang="zh-TW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1335</a:t>
          </a:r>
          <a:r>
            <a:rPr lang="zh-TW" altLang="en-US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號</a:t>
          </a:r>
          <a:r>
            <a:rPr lang="en-US" altLang="zh-TW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無店名、有招牌</a:t>
          </a:r>
          <a:r>
            <a:rPr lang="en-US" altLang="zh-TW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(2)</a:t>
          </a:r>
          <a:r>
            <a:rPr lang="zh-TW" altLang="en-US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大業路一段</a:t>
          </a:r>
          <a:r>
            <a:rPr lang="en-US" altLang="zh-TW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8</a:t>
          </a:r>
          <a:r>
            <a:rPr lang="zh-TW" altLang="en-US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號</a:t>
          </a:r>
          <a:r>
            <a:rPr lang="en-US" altLang="zh-TW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樓</a:t>
          </a:r>
          <a:r>
            <a:rPr lang="en-US" altLang="zh-TW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東星服飾</a:t>
          </a:r>
          <a:r>
            <a:rPr lang="en-US" altLang="zh-TW" sz="25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3576599"/>
        <a:ext cx="7264203" cy="927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034A8C4-D79B-4AD2-A818-804AE4A1821C}" type="datetime2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2024年9月3日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5432A542-741B-492A-B01C-022BEC36B85A}" type="datetime2">
              <a:rPr lang="zh-TW" altLang="en-US" smtClean="0"/>
              <a:pPr/>
              <a:t>2024年9月3日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7542409-6A04-4DC6-AC3A-D3758287A8F2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53BC47-F854-40C3-88D2-67FA28CE2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E224CCF-F186-4DE1-8A42-C172D52D4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E281B3-EA26-4FA8-9DA8-BA6E72E5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858-CEA9-439B-BDE7-EFB626ADBE1B}" type="datetimeFigureOut">
              <a:rPr lang="zh-CN" altLang="en-US" smtClean="0"/>
              <a:pPr/>
              <a:t>2024/9/3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C09AE3-32F8-44E9-BBF3-6FC92F07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F20369-4247-4ED4-9EBE-B94DEE86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3F8-F30E-4440-854E-5B1A55CAD6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36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4F8EC-0A3B-460A-8116-E1A96683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3AC151-2942-44D1-98F8-2EE4E436D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E7A743-6055-4D81-BD75-83C51C2F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858-CEA9-439B-BDE7-EFB626ADBE1B}" type="datetimeFigureOut">
              <a:rPr lang="zh-CN" altLang="en-US" smtClean="0"/>
              <a:pPr/>
              <a:t>2024/9/3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6D0D96-9EFB-4987-9C27-0816040C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AC8868-522E-4884-A711-2C00A146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3F8-F30E-4440-854E-5B1A55CAD6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45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51669F9-F80B-4EFD-BA86-BAC2A6696E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B3F441-6C77-46E9-BD9F-612015E4F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C0E06A-987D-495B-9AC7-FA5B2A3E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858-CEA9-439B-BDE7-EFB626ADBE1B}" type="datetimeFigureOut">
              <a:rPr lang="zh-CN" altLang="en-US" smtClean="0"/>
              <a:pPr/>
              <a:t>2024/9/3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CB7741-D20E-452D-A62A-74C488D6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757824-4E90-4009-B3A1-B0F8B02E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3F8-F30E-4440-854E-5B1A55CAD6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548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6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14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E946F79F-435F-4072-9956-FCD7B3ACC4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-1" r="2801" b="10600"/>
          <a:stretch/>
        </p:blipFill>
        <p:spPr>
          <a:xfrm rot="19622740">
            <a:off x="8200525" y="4771014"/>
            <a:ext cx="4705524" cy="2910127"/>
          </a:xfrm>
          <a:custGeom>
            <a:avLst/>
            <a:gdLst>
              <a:gd name="connsiteX0" fmla="*/ 4743355 w 6628787"/>
              <a:gd name="connsiteY0" fmla="*/ 0 h 4099567"/>
              <a:gd name="connsiteX1" fmla="*/ 6628787 w 6628787"/>
              <a:gd name="connsiteY1" fmla="*/ 1222278 h 4099567"/>
              <a:gd name="connsiteX2" fmla="*/ 4763512 w 6628787"/>
              <a:gd name="connsiteY2" fmla="*/ 4099567 h 4099567"/>
              <a:gd name="connsiteX3" fmla="*/ 0 w 6628787"/>
              <a:gd name="connsiteY3" fmla="*/ 1011501 h 4099567"/>
              <a:gd name="connsiteX4" fmla="*/ 655731 w 6628787"/>
              <a:gd name="connsiteY4" fmla="*/ 0 h 409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8787" h="4099567">
                <a:moveTo>
                  <a:pt x="4743355" y="0"/>
                </a:moveTo>
                <a:lnTo>
                  <a:pt x="6628787" y="1222278"/>
                </a:lnTo>
                <a:lnTo>
                  <a:pt x="4763512" y="4099567"/>
                </a:lnTo>
                <a:lnTo>
                  <a:pt x="0" y="1011501"/>
                </a:lnTo>
                <a:lnTo>
                  <a:pt x="655731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A0BA73-E8CE-4A34-8521-85806F3E4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t="60114" r="42924" b="4711"/>
          <a:stretch/>
        </p:blipFill>
        <p:spPr>
          <a:xfrm>
            <a:off x="0" y="0"/>
            <a:ext cx="39433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9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4D5CC0-B8C5-4044-9E30-86BBCEE7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A39E34-BE2B-4AB0-BBCB-DEB1165C3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F3C416-C98C-4E7F-AEF6-81EB8C58D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4E08B2-17A0-432E-83EB-09A31948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858-CEA9-439B-BDE7-EFB626ADBE1B}" type="datetimeFigureOut">
              <a:rPr lang="zh-CN" altLang="en-US" smtClean="0"/>
              <a:pPr/>
              <a:t>2024/9/3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376286-ADBF-4DB8-B0F5-EB98E2845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C2EBC4-8403-4A91-AB89-91327EF2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3F8-F30E-4440-854E-5B1A55CAD6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02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E4A68F-11DA-4AF8-AF77-9B45578C8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6A7E45-25F5-465D-874A-0555E0550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DF10034-DF7D-47AD-9041-8340B9727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628E10-19FF-499F-B78C-6741E4471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352DBAE-A8AE-4F5B-AA41-8202F5E75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C7687F-0F96-4781-A342-1495AFB8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858-CEA9-439B-BDE7-EFB626ADBE1B}" type="datetimeFigureOut">
              <a:rPr lang="zh-CN" altLang="en-US" smtClean="0"/>
              <a:pPr/>
              <a:t>2024/9/3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D49A865-AE65-4BB4-BE9A-559A572D6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FF5D6F0-73BA-4525-AFAC-583AB61C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3F8-F30E-4440-854E-5B1A55CAD6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17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AC49EA-9481-4254-A872-E915D7AD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30C9EBA-EC40-48B5-B38A-90A7B087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858-CEA9-439B-BDE7-EFB626ADBE1B}" type="datetimeFigureOut">
              <a:rPr lang="zh-CN" altLang="en-US" smtClean="0"/>
              <a:pPr/>
              <a:t>2024/9/3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D6242B-823D-4312-9C68-6FF5D251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1C4E93-D25C-4C3F-A65A-1232E086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3F8-F30E-4440-854E-5B1A55CAD6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69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4B4F85C-042D-41E2-98C4-BD1D3D47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858-CEA9-439B-BDE7-EFB626ADBE1B}" type="datetimeFigureOut">
              <a:rPr lang="zh-CN" altLang="en-US" smtClean="0"/>
              <a:pPr/>
              <a:t>2024/9/3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2CF52C6-30AC-4004-ACB5-40754FC44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82480D-5275-4623-B4C7-E46AC7E0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3F8-F30E-4440-854E-5B1A55CAD6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81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66F9A-DFCD-4411-BC4B-3B5E44F7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DC69B1-E0EE-4B3F-B651-E432C2A72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ADDF7F-0D5D-45F4-A969-28DBE410F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84A73C-F0DF-4518-82AB-D331F5C0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858-CEA9-439B-BDE7-EFB626ADBE1B}" type="datetimeFigureOut">
              <a:rPr lang="zh-CN" altLang="en-US" smtClean="0"/>
              <a:pPr/>
              <a:t>2024/9/3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39A086-B68D-41C5-AC60-04567A4A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E9AABB-9BC0-4641-A5DE-84D7AD20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3F8-F30E-4440-854E-5B1A55CAD6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47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608C0B-C1D8-4275-8368-AC828C4B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F82074-FE30-4A07-B42C-6361A2892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36EDB84-8A56-405B-A8EF-450565F4C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51984E-3A4B-487B-A2C0-AECA5FFD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858-CEA9-439B-BDE7-EFB626ADBE1B}" type="datetimeFigureOut">
              <a:rPr lang="zh-CN" altLang="en-US" smtClean="0"/>
              <a:pPr/>
              <a:t>2024/9/3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AE92CF-153E-435E-952A-035AA214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08773A-E223-4E55-9C47-2DEEE8DEA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3F8-F30E-4440-854E-5B1A55CAD6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14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B2491F8-3B85-4213-B506-BBB1A4BE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AF0BE8-9690-445A-B828-07A99DB22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0DC89F-AE2E-4C1D-9B68-D22E46E2B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9858-CEA9-439B-BDE7-EFB626ADBE1B}" type="datetimeFigureOut">
              <a:rPr lang="zh-CN" altLang="en-US" smtClean="0"/>
              <a:pPr/>
              <a:t>2024/9/3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EC83FF-D951-4530-BF27-5B029DAC0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DE383-CCBA-4A42-A631-E899EE80E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323F8-F30E-4440-854E-5B1A55CAD6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13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Data" Target="../diagrams/data2.xml"/><Relationship Id="rId1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17" Type="http://schemas.microsoft.com/office/2007/relationships/diagramDrawing" Target="../diagrams/drawing2.xml"/><Relationship Id="rId2" Type="http://schemas.openxmlformats.org/officeDocument/2006/relationships/image" Target="../media/image6.png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Relationship Id="rId1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ED84232-EDA0-4D36-9C4C-455AD6D64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2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521ABD9-0752-4E82-BF9F-900A98F989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D37DCF8-4393-446A-95E5-3455FB9E3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C4BC8693-98BB-45C7-99F1-D4C330A974D1}"/>
              </a:ext>
            </a:extLst>
          </p:cNvPr>
          <p:cNvSpPr txBox="1"/>
          <p:nvPr/>
        </p:nvSpPr>
        <p:spPr>
          <a:xfrm>
            <a:off x="5930282" y="3313591"/>
            <a:ext cx="5299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FFCC"/>
                </a:solidFill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總務處宣導事項</a:t>
            </a:r>
          </a:p>
        </p:txBody>
      </p:sp>
    </p:spTree>
    <p:extLst>
      <p:ext uri="{BB962C8B-B14F-4D97-AF65-F5344CB8AC3E}">
        <p14:creationId xmlns:p14="http://schemas.microsoft.com/office/powerpoint/2010/main" val="272092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CF24BCB-1862-4FDF-A0AB-08AD3C391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5" y="14294"/>
            <a:ext cx="12235000" cy="6960091"/>
          </a:xfrm>
          <a:prstGeom prst="rect">
            <a:avLst/>
          </a:prstGeom>
        </p:spPr>
      </p:pic>
      <p:graphicFrame>
        <p:nvGraphicFramePr>
          <p:cNvPr id="4" name="內容版面配置區 2">
            <a:extLst>
              <a:ext uri="{FF2B5EF4-FFF2-40B4-BE49-F238E27FC236}">
                <a16:creationId xmlns:a16="http://schemas.microsoft.com/office/drawing/2014/main" id="{1FAC3ADB-A74A-442C-B62E-005B0EB81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819526"/>
              </p:ext>
            </p:extLst>
          </p:nvPr>
        </p:nvGraphicFramePr>
        <p:xfrm>
          <a:off x="453402" y="2686540"/>
          <a:ext cx="1499685" cy="319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图片 13">
            <a:extLst>
              <a:ext uri="{FF2B5EF4-FFF2-40B4-BE49-F238E27FC236}">
                <a16:creationId xmlns:a16="http://schemas.microsoft.com/office/drawing/2014/main" id="{F981272F-D6C5-4AA5-8CB6-78E087E0DD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t="60114" r="42924" b="4711"/>
          <a:stretch/>
        </p:blipFill>
        <p:spPr>
          <a:xfrm>
            <a:off x="-68145" y="0"/>
            <a:ext cx="3701988" cy="2003008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A79882A4-4A2F-460B-862A-43CB031AB184}"/>
              </a:ext>
            </a:extLst>
          </p:cNvPr>
          <p:cNvGrpSpPr/>
          <p:nvPr/>
        </p:nvGrpSpPr>
        <p:grpSpPr>
          <a:xfrm>
            <a:off x="590058" y="220259"/>
            <a:ext cx="1745224" cy="1562490"/>
            <a:chOff x="130784" y="118028"/>
            <a:chExt cx="1745224" cy="1562490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E8D69BCF-5AA7-4884-B513-2F83FE093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0784" y="118028"/>
              <a:ext cx="1375773" cy="1121268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  <a:outerShdw blurRad="50800" dist="38100" algn="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F4E03224-01FD-4795-89CC-98E89CAC4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7116" y="1021819"/>
              <a:ext cx="878892" cy="65869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</p:grpSp>
      <p:sp>
        <p:nvSpPr>
          <p:cNvPr id="18" name="頁尾預留位置 6">
            <a:extLst>
              <a:ext uri="{FF2B5EF4-FFF2-40B4-BE49-F238E27FC236}">
                <a16:creationId xmlns:a16="http://schemas.microsoft.com/office/drawing/2014/main" id="{0D5898C2-5FCE-42B4-915D-628BEC48F9AD}"/>
              </a:ext>
            </a:extLst>
          </p:cNvPr>
          <p:cNvSpPr txBox="1">
            <a:spLocks/>
          </p:cNvSpPr>
          <p:nvPr/>
        </p:nvSpPr>
        <p:spPr>
          <a:xfrm>
            <a:off x="-68145" y="6666608"/>
            <a:ext cx="9254836" cy="307777"/>
          </a:xfrm>
          <a:prstGeom prst="rect">
            <a:avLst/>
          </a:prstGeom>
          <a:solidFill>
            <a:srgbClr val="99CC00"/>
          </a:solidFill>
        </p:spPr>
        <p:txBody>
          <a:bodyPr rtlCol="0"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113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學年大業國小親</a:t>
            </a:r>
            <a:r>
              <a:rPr lang="zh-TW" altLang="en-US" sz="120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師座談會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8F9DF21-02B7-4FC3-B1D4-C0C99BADC8B6}"/>
              </a:ext>
            </a:extLst>
          </p:cNvPr>
          <p:cNvSpPr/>
          <p:nvPr/>
        </p:nvSpPr>
        <p:spPr>
          <a:xfrm>
            <a:off x="675093" y="6672651"/>
            <a:ext cx="1290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D25E05-8C57-4CA2-A6EA-1EBF2CB41307}" type="datetime2">
              <a:rPr lang="zh-TW" altLang="en-US" sz="1400"/>
              <a:pPr/>
              <a:t>2024年9月3日</a:t>
            </a:fld>
            <a:endParaRPr lang="zh-TW" altLang="en-US" sz="1400" dirty="0"/>
          </a:p>
        </p:txBody>
      </p:sp>
      <p:sp>
        <p:nvSpPr>
          <p:cNvPr id="21" name="投影片編號版面配置區 3">
            <a:extLst>
              <a:ext uri="{FF2B5EF4-FFF2-40B4-BE49-F238E27FC236}">
                <a16:creationId xmlns:a16="http://schemas.microsoft.com/office/drawing/2014/main" id="{77B9E6E6-D640-424A-99DA-FA719E38FF5D}"/>
              </a:ext>
            </a:extLst>
          </p:cNvPr>
          <p:cNvSpPr txBox="1">
            <a:spLocks/>
          </p:cNvSpPr>
          <p:nvPr/>
        </p:nvSpPr>
        <p:spPr>
          <a:xfrm>
            <a:off x="43000" y="6665631"/>
            <a:ext cx="410402" cy="228600"/>
          </a:xfrm>
          <a:prstGeom prst="rect">
            <a:avLst/>
          </a:prstGeom>
        </p:spPr>
        <p:txBody>
          <a:bodyPr/>
          <a:lstStyle>
            <a:defPPr rtl="0"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D8D479-8942-46E8-A226-A4E01F7A105C}" type="slidenum">
              <a:rPr lang="en-US" altLang="zh-TW" sz="1400" smtClean="0">
                <a:solidFill>
                  <a:schemeClr val="accent6">
                    <a:lumMod val="10000"/>
                  </a:schemeClr>
                </a:solidFill>
              </a:rPr>
              <a:pPr/>
              <a:t>3</a:t>
            </a:fld>
            <a:endParaRPr lang="zh-TW" altLang="en-US" sz="14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19" name="图片 11">
            <a:extLst>
              <a:ext uri="{FF2B5EF4-FFF2-40B4-BE49-F238E27FC236}">
                <a16:creationId xmlns:a16="http://schemas.microsoft.com/office/drawing/2014/main" id="{CB77B668-C259-4188-B8BF-C2CCE03ED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-1" r="2801" b="10600"/>
          <a:stretch/>
        </p:blipFill>
        <p:spPr>
          <a:xfrm rot="19622740">
            <a:off x="9043835" y="5357513"/>
            <a:ext cx="3686303" cy="2279791"/>
          </a:xfrm>
          <a:custGeom>
            <a:avLst/>
            <a:gdLst>
              <a:gd name="connsiteX0" fmla="*/ 4743355 w 6628787"/>
              <a:gd name="connsiteY0" fmla="*/ 0 h 4099567"/>
              <a:gd name="connsiteX1" fmla="*/ 6628787 w 6628787"/>
              <a:gd name="connsiteY1" fmla="*/ 1222278 h 4099567"/>
              <a:gd name="connsiteX2" fmla="*/ 4763512 w 6628787"/>
              <a:gd name="connsiteY2" fmla="*/ 4099567 h 4099567"/>
              <a:gd name="connsiteX3" fmla="*/ 0 w 6628787"/>
              <a:gd name="connsiteY3" fmla="*/ 1011501 h 4099567"/>
              <a:gd name="connsiteX4" fmla="*/ 655731 w 6628787"/>
              <a:gd name="connsiteY4" fmla="*/ 0 h 409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8787" h="4099567">
                <a:moveTo>
                  <a:pt x="4743355" y="0"/>
                </a:moveTo>
                <a:lnTo>
                  <a:pt x="6628787" y="1222278"/>
                </a:lnTo>
                <a:lnTo>
                  <a:pt x="4763512" y="4099567"/>
                </a:lnTo>
                <a:lnTo>
                  <a:pt x="0" y="1011501"/>
                </a:lnTo>
                <a:lnTo>
                  <a:pt x="655731" y="0"/>
                </a:lnTo>
                <a:close/>
              </a:path>
            </a:pathLst>
          </a:custGeom>
        </p:spPr>
      </p:pic>
      <p:pic>
        <p:nvPicPr>
          <p:cNvPr id="17" name="Picture 6" descr="æ ¡å¾½">
            <a:extLst>
              <a:ext uri="{FF2B5EF4-FFF2-40B4-BE49-F238E27FC236}">
                <a16:creationId xmlns:a16="http://schemas.microsoft.com/office/drawing/2014/main" id="{43B3AD22-6A56-4A5F-8F05-9AF51B145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16333" r="43477" b="15408"/>
          <a:stretch>
            <a:fillRect/>
          </a:stretch>
        </p:blipFill>
        <p:spPr bwMode="auto">
          <a:xfrm>
            <a:off x="174166" y="2129382"/>
            <a:ext cx="466398" cy="43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5">
            <a:extLst>
              <a:ext uri="{FF2B5EF4-FFF2-40B4-BE49-F238E27FC236}">
                <a16:creationId xmlns:a16="http://schemas.microsoft.com/office/drawing/2014/main" id="{9B5AA9A2-F453-4CFF-88C2-4CDF2DBD4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62" y="2375171"/>
            <a:ext cx="2170103" cy="22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sz="10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華康儷粗圓" panose="020F0709000000000000" pitchFamily="49" charset="-120"/>
                <a:ea typeface="華康儷粗圓" panose="020F0709000000000000" pitchFamily="49" charset="-120"/>
              </a:rPr>
              <a:t>健康快樂</a:t>
            </a:r>
            <a:r>
              <a:rPr kumimoji="0" lang="zh-TW" altLang="en-US" sz="10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華康儷粗圓" panose="020F0709000000000000" pitchFamily="49" charset="-120"/>
                <a:ea typeface="華康儷粗圓" panose="020F0709000000000000" pitchFamily="49" charset="-120"/>
              </a:rPr>
              <a:t> </a:t>
            </a:r>
            <a:r>
              <a:rPr kumimoji="0" lang="zh-TW" sz="10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華康儷粗圓" panose="020F0709000000000000" pitchFamily="49" charset="-120"/>
                <a:ea typeface="華康儷粗圓" panose="020F0709000000000000" pitchFamily="49" charset="-120"/>
              </a:rPr>
              <a:t>新大業</a:t>
            </a:r>
            <a:r>
              <a:rPr kumimoji="0" lang="zh-TW" altLang="en-US" sz="10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華康儷粗圓" panose="020F0709000000000000" pitchFamily="49" charset="-120"/>
                <a:ea typeface="華康儷粗圓" panose="020F0709000000000000" pitchFamily="49" charset="-120"/>
              </a:rPr>
              <a:t>   </a:t>
            </a:r>
            <a:r>
              <a:rPr kumimoji="0" lang="zh-TW" sz="10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華康儷粗圓" panose="020F0709000000000000" pitchFamily="49" charset="-120"/>
                <a:ea typeface="華康儷粗圓" panose="020F0709000000000000" pitchFamily="49" charset="-120"/>
              </a:rPr>
              <a:t>多元學習</a:t>
            </a:r>
            <a:r>
              <a:rPr kumimoji="0" lang="zh-TW" altLang="en-US" sz="10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華康儷粗圓" panose="020F0709000000000000" pitchFamily="49" charset="-120"/>
                <a:ea typeface="華康儷粗圓" panose="020F0709000000000000" pitchFamily="49" charset="-120"/>
              </a:rPr>
              <a:t> </a:t>
            </a:r>
            <a:r>
              <a:rPr kumimoji="0" lang="zh-TW" sz="10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華康儷粗圓" panose="020F0709000000000000" pitchFamily="49" charset="-120"/>
                <a:ea typeface="華康儷粗圓" panose="020F0709000000000000" pitchFamily="49" charset="-120"/>
              </a:rPr>
              <a:t>創卓越</a:t>
            </a:r>
            <a:endParaRPr kumimoji="0" lang="zh-TW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9250D02-421A-445D-A643-E92EF495E5EF}"/>
              </a:ext>
            </a:extLst>
          </p:cNvPr>
          <p:cNvSpPr/>
          <p:nvPr/>
        </p:nvSpPr>
        <p:spPr>
          <a:xfrm>
            <a:off x="570562" y="2060652"/>
            <a:ext cx="2410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>
                <a:solidFill>
                  <a:srgbClr val="0000FF"/>
                </a:solidFill>
                <a:latin typeface="華康新特黑體" panose="020B0909000000000000" pitchFamily="49" charset="-120"/>
                <a:ea typeface="華康新特黑體" panose="020B0909000000000000" pitchFamily="49" charset="-120"/>
              </a:rPr>
              <a:t>桃園市大業國民小</a:t>
            </a:r>
            <a:r>
              <a:rPr lang="zh-TW" altLang="en-US" dirty="0">
                <a:solidFill>
                  <a:srgbClr val="0000FF"/>
                </a:solidFill>
                <a:latin typeface="華康新特黑體" panose="020B0909000000000000" pitchFamily="49" charset="-120"/>
                <a:ea typeface="華康新特黑體" panose="020B0909000000000000" pitchFamily="49" charset="-120"/>
              </a:rPr>
              <a:t>學</a:t>
            </a:r>
            <a:endParaRPr lang="zh-TW" altLang="en-US" dirty="0"/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0EF52343-A8DF-4AF3-B735-569FFD4A66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8432362"/>
              </p:ext>
            </p:extLst>
          </p:nvPr>
        </p:nvGraphicFramePr>
        <p:xfrm>
          <a:off x="3633843" y="390377"/>
          <a:ext cx="7264203" cy="4549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DC73E182-E6EE-4C86-AB97-F9F3229E1A2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85411" y="4940055"/>
            <a:ext cx="2859384" cy="16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7523CF4-3F0A-423B-B0D6-170E97D73AB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31706" y="4940055"/>
            <a:ext cx="2764701" cy="16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37721"/>
      </p:ext>
    </p:extLst>
  </p:cSld>
  <p:clrMapOvr>
    <a:masterClrMapping/>
  </p:clrMapOvr>
</p:sld>
</file>

<file path=ppt/theme/theme1.xml><?xml version="1.0" encoding="utf-8"?>
<a:theme xmlns:a="http://schemas.openxmlformats.org/drawingml/2006/main" name="1-0930-10">
  <a:themeElements>
    <a:clrScheme name="自定义 3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CCFF"/>
      </a:accent1>
      <a:accent2>
        <a:srgbClr val="99CCFF"/>
      </a:accent2>
      <a:accent3>
        <a:srgbClr val="99CCFF"/>
      </a:accent3>
      <a:accent4>
        <a:srgbClr val="99CCFF"/>
      </a:accent4>
      <a:accent5>
        <a:srgbClr val="99CCFF"/>
      </a:accent5>
      <a:accent6>
        <a:srgbClr val="99CCFF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自然生態教育相片簡報</Template>
  <TotalTime>3308</TotalTime>
  <Words>80</Words>
  <Application>Microsoft Office PowerPoint</Application>
  <PresentationFormat>寬螢幕</PresentationFormat>
  <Paragraphs>17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等线</vt:lpstr>
      <vt:lpstr>等线 Light</vt:lpstr>
      <vt:lpstr>王漢宗綜藝體繁</vt:lpstr>
      <vt:lpstr>華康中特圓體</vt:lpstr>
      <vt:lpstr>華康新特黑體</vt:lpstr>
      <vt:lpstr>華康儷粗圓</vt:lpstr>
      <vt:lpstr>微軟正黑體</vt:lpstr>
      <vt:lpstr>標楷體</vt:lpstr>
      <vt:lpstr>Arial</vt:lpstr>
      <vt:lpstr>1-0930-10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Administrator</dc:creator>
  <cp:lastModifiedBy>曹弘源</cp:lastModifiedBy>
  <cp:revision>180</cp:revision>
  <cp:lastPrinted>2020-07-01T07:23:50Z</cp:lastPrinted>
  <dcterms:created xsi:type="dcterms:W3CDTF">2019-08-13T08:17:30Z</dcterms:created>
  <dcterms:modified xsi:type="dcterms:W3CDTF">2024-09-03T01:31:39Z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