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9.jpg" ContentType="image/jpeg"/>
  <Override PartName="/ppt/media/image12.jpg" ContentType="image/jpeg"/>
  <Override PartName="/ppt/notesSlides/notesSlide1.xml" ContentType="application/vnd.openxmlformats-officedocument.presentationml.notesSlide+xml"/>
  <Override PartName="/ppt/media/image13.jpg" ContentType="image/jpeg"/>
  <Override PartName="/ppt/media/image15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8" r:id="rId11"/>
    <p:sldId id="269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6" y="-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993E7-CF04-4967-9DEF-0003ED9CE788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6EB5-EED3-4BAD-A162-2DBBDC0D2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9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6EB5-EED3-4BAD-A162-2DBBDC0D274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67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2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1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4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7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17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91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62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13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80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25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5CAA-5242-45FD-BE3C-AA29F83934CC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337D-29B5-4DB0-86C9-6336B72E9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84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9" y="1988840"/>
            <a:ext cx="7100708" cy="28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763856"/>
              </p:ext>
            </p:extLst>
          </p:nvPr>
        </p:nvGraphicFramePr>
        <p:xfrm>
          <a:off x="179512" y="188640"/>
          <a:ext cx="8784976" cy="6348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158417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10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10</a:t>
                      </a:r>
                      <a:endParaRPr lang="zh-TW" altLang="en-US" sz="2400" kern="1200" dirty="0" smtClean="0">
                        <a:solidFill>
                          <a:schemeClr val="bg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15</a:t>
                      </a:r>
                      <a:endParaRPr kumimoji="0" lang="zh-TW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15</a:t>
                      </a:r>
                      <a:endParaRPr kumimoji="0" lang="zh-TW" altLang="en-US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20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20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25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25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25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35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35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latin typeface="華康雅宋體(P)" panose="02020800000000000000" pitchFamily="18" charset="-120"/>
                          <a:ea typeface="華康雅宋體(P)" panose="02020800000000000000" pitchFamily="18" charset="-120"/>
                          <a:cs typeface="+mn-cs"/>
                        </a:rPr>
                        <a:t>35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華康雅宋體(P)" panose="02020800000000000000" pitchFamily="18" charset="-120"/>
                        <a:ea typeface="華康雅宋體(P)" panose="020208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9" y="188640"/>
            <a:ext cx="1912620" cy="15316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92" y="250937"/>
            <a:ext cx="1478248" cy="1478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0937"/>
            <a:ext cx="1507232" cy="15072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0272" y="32679"/>
            <a:ext cx="1562478" cy="184354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653" y="2229076"/>
            <a:ext cx="1420951" cy="208613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4501" y="2329448"/>
            <a:ext cx="1416636" cy="18897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1107" y="2241669"/>
            <a:ext cx="1367076" cy="201569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7143" y="2391187"/>
            <a:ext cx="1376336" cy="183594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307" y="4418686"/>
            <a:ext cx="1100115" cy="183708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015" y="4407863"/>
            <a:ext cx="1224173" cy="185873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9144" y="4413555"/>
            <a:ext cx="1325720" cy="176842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3436" y="4421742"/>
            <a:ext cx="1276681" cy="17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1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354856"/>
              </p:ext>
            </p:extLst>
          </p:nvPr>
        </p:nvGraphicFramePr>
        <p:xfrm>
          <a:off x="251520" y="404664"/>
          <a:ext cx="8712968" cy="51845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17281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海報體W9(P)" panose="040B0900000000000000" pitchFamily="82" charset="-120"/>
                          <a:ea typeface="華康海報體W9(P)" panose="040B0900000000000000" pitchFamily="82" charset="-120"/>
                          <a:cs typeface="+mn-cs"/>
                        </a:rPr>
                        <a:t>60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海報體W9(P)" panose="040B0900000000000000" pitchFamily="82" charset="-120"/>
                        <a:ea typeface="華康海報體W9(P)" panose="040B0900000000000000" pitchFamily="82" charset="-12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海報體W9(P)" panose="040B0900000000000000" pitchFamily="82" charset="-120"/>
                          <a:ea typeface="華康海報體W9(P)" panose="040B0900000000000000" pitchFamily="82" charset="-120"/>
                          <a:cs typeface="+mn-cs"/>
                        </a:rPr>
                        <a:t>60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海報體W9(P)" panose="040B0900000000000000" pitchFamily="82" charset="-120"/>
                        <a:ea typeface="華康海報體W9(P)" panose="040B0900000000000000" pitchFamily="82" charset="-12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海報體W9(P)" panose="040B0900000000000000" pitchFamily="82" charset="-120"/>
                          <a:ea typeface="華康海報體W9(P)" panose="040B0900000000000000" pitchFamily="82" charset="-120"/>
                          <a:cs typeface="+mn-cs"/>
                        </a:rPr>
                        <a:t>60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海報體W9(P)" panose="040B0900000000000000" pitchFamily="82" charset="-120"/>
                        <a:ea typeface="華康海報體W9(P)" panose="040B0900000000000000" pitchFamily="82" charset="-12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海報體W9(P)" panose="040B0900000000000000" pitchFamily="82" charset="-120"/>
                          <a:ea typeface="華康海報體W9(P)" panose="040B0900000000000000" pitchFamily="82" charset="-120"/>
                          <a:cs typeface="+mn-cs"/>
                        </a:rPr>
                        <a:t>60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海報體W9(P)" panose="040B0900000000000000" pitchFamily="82" charset="-120"/>
                        <a:ea typeface="華康海報體W9(P)" panose="040B0900000000000000" pitchFamily="82" charset="-120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2322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海報體W9(P)" panose="040B0900000000000000" pitchFamily="82" charset="-120"/>
                          <a:ea typeface="華康海報體W9(P)" panose="040B0900000000000000" pitchFamily="82" charset="-120"/>
                          <a:cs typeface="+mn-cs"/>
                        </a:rPr>
                        <a:t>70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海報體W9(P)" panose="040B0900000000000000" pitchFamily="82" charset="-120"/>
                        <a:ea typeface="華康海報體W9(P)" panose="040B0900000000000000" pitchFamily="82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海報體W9(P)" panose="040B0900000000000000" pitchFamily="82" charset="-120"/>
                          <a:ea typeface="華康海報體W9(P)" panose="040B0900000000000000" pitchFamily="82" charset="-120"/>
                          <a:cs typeface="+mn-cs"/>
                        </a:rPr>
                        <a:t>70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海報體W9(P)" panose="040B0900000000000000" pitchFamily="82" charset="-120"/>
                        <a:ea typeface="華康海報體W9(P)" panose="040B0900000000000000" pitchFamily="82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海報體W9(P)" panose="040B0900000000000000" pitchFamily="82" charset="-120"/>
                          <a:ea typeface="華康海報體W9(P)" panose="040B0900000000000000" pitchFamily="82" charset="-120"/>
                          <a:cs typeface="+mn-cs"/>
                        </a:rPr>
                        <a:t>70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海報體W9(P)" panose="040B0900000000000000" pitchFamily="82" charset="-120"/>
                        <a:ea typeface="華康海報體W9(P)" panose="040B0900000000000000" pitchFamily="82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華康海報體W9(P)" panose="040B0900000000000000" pitchFamily="82" charset="-120"/>
                          <a:ea typeface="華康海報體W9(P)" panose="040B0900000000000000" pitchFamily="82" charset="-120"/>
                          <a:cs typeface="+mn-cs"/>
                        </a:rPr>
                        <a:t>80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海報體W9(P)" panose="040B0900000000000000" pitchFamily="82" charset="-120"/>
                        <a:ea typeface="華康海報體W9(P)" panose="040B0900000000000000" pitchFamily="82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4492"/>
            <a:ext cx="1872208" cy="14035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84491"/>
            <a:ext cx="1872208" cy="14035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5361" y="353974"/>
            <a:ext cx="1349541" cy="1800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3051"/>
            <a:ext cx="2088232" cy="15654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04" y="2723785"/>
            <a:ext cx="1800200" cy="1800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51" y="2958985"/>
            <a:ext cx="2090057" cy="132979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2" y="2784914"/>
            <a:ext cx="1508760" cy="18288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78" y="2666643"/>
            <a:ext cx="1914485" cy="19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0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如何集點呢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本節競賽第一的組別可獲得三點、第二為兩點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第三名則一點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學習單上獲得點數可轉換成集點卡上的點數。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上課個人加分可獲得而換點數。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特殊加點公告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秩序、作業如有不佳者，將予扣一點至兩點點數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個讚可獲得抽功能卡一次。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每周四進行抽獎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394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普級卡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3024336" cy="302433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63" y="270892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4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普通卡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411336" cy="302433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進階卡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115157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0" y="1556792"/>
            <a:ext cx="3264396" cy="32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8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稀有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456384" cy="345638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261440" cy="42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1" y="2708920"/>
            <a:ext cx="6242239" cy="3456396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42391"/>
            <a:ext cx="3312368" cy="331236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究極卡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903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神級卡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1958181"/>
            <a:ext cx="7284720" cy="3810000"/>
          </a:xfrm>
        </p:spPr>
      </p:pic>
    </p:spTree>
    <p:extLst>
      <p:ext uri="{BB962C8B-B14F-4D97-AF65-F5344CB8AC3E}">
        <p14:creationId xmlns:p14="http://schemas.microsoft.com/office/powerpoint/2010/main" val="271720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功能卡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946998"/>
              </p:ext>
            </p:extLst>
          </p:nvPr>
        </p:nvGraphicFramePr>
        <p:xfrm>
          <a:off x="323528" y="2204864"/>
          <a:ext cx="8435280" cy="362633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11760"/>
                <a:gridCol w="2811760"/>
                <a:gridCol w="2811760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功能卡</a:t>
                      </a:r>
                      <a:r>
                        <a:rPr lang="en-US" altLang="zh-TW" sz="2000" dirty="0" smtClean="0"/>
                        <a:t>-</a:t>
                      </a:r>
                      <a:r>
                        <a:rPr lang="zh-TW" altLang="en-US" sz="2000" dirty="0" smtClean="0"/>
                        <a:t>以小博大</a:t>
                      </a:r>
                      <a:endParaRPr lang="en-US" altLang="zh-TW" sz="2000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可以最小點數抽取所有級別的寶可夢卡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功能卡</a:t>
                      </a:r>
                      <a:r>
                        <a:rPr lang="en-US" altLang="zh-TW" sz="2000" dirty="0" smtClean="0"/>
                        <a:t>-</a:t>
                      </a:r>
                      <a:r>
                        <a:rPr lang="zh-TW" altLang="en-US" sz="2000" dirty="0" smtClean="0"/>
                        <a:t>全面升級</a:t>
                      </a:r>
                      <a:endParaRPr lang="en-US" altLang="zh-TW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抽卡時加此卡，可以上升一個等級抽卡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       </a:t>
                      </a:r>
                      <a:r>
                        <a:rPr lang="zh-TW" altLang="en-US" sz="2000" dirty="0" smtClean="0"/>
                        <a:t>功能卡</a:t>
                      </a:r>
                      <a:r>
                        <a:rPr lang="en-US" altLang="zh-TW" sz="2000" dirty="0" smtClean="0"/>
                        <a:t>-</a:t>
                      </a:r>
                      <a:r>
                        <a:rPr lang="zh-TW" altLang="en-US" sz="2000" dirty="0" smtClean="0"/>
                        <a:t>稱心如意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獲得獎品許願一次，並自訂需何種寶可夢卡兌換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1593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功能卡</a:t>
                      </a:r>
                      <a:r>
                        <a:rPr kumimoji="0" lang="en-US" altLang="zh-TW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鎖定目標</a:t>
                      </a:r>
                      <a:endParaRPr kumimoji="0" lang="en-US" altLang="zh-TW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可更換獎品兌換時所需寶可夢卡的級別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期限為一週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功能卡</a:t>
                      </a:r>
                      <a:r>
                        <a:rPr lang="en-US" altLang="zh-TW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剷除異己</a:t>
                      </a:r>
                      <a:endParaRPr lang="en-US" altLang="zh-TW" sz="20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抽卡時加此卡，可刪除部分級別的寶可夢卡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功能卡</a:t>
                      </a:r>
                      <a:r>
                        <a:rPr lang="en-US" altLang="zh-TW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拔刀相助</a:t>
                      </a:r>
                      <a:endParaRPr lang="en-US" altLang="zh-TW" sz="20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抽卡時，加上此卡可指定一名同學的點數額加在自己身上，因而升級。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該同學的點數不會因此消失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50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258</Words>
  <Application>Microsoft Office PowerPoint</Application>
  <PresentationFormat>如螢幕大小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如何集點呢?</vt:lpstr>
      <vt:lpstr>普級卡</vt:lpstr>
      <vt:lpstr>普通卡</vt:lpstr>
      <vt:lpstr>進階卡</vt:lpstr>
      <vt:lpstr>稀有卡</vt:lpstr>
      <vt:lpstr>究極卡</vt:lpstr>
      <vt:lpstr>神級卡</vt:lpstr>
      <vt:lpstr>功能卡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13</cp:revision>
  <dcterms:created xsi:type="dcterms:W3CDTF">2019-02-12T05:43:37Z</dcterms:created>
  <dcterms:modified xsi:type="dcterms:W3CDTF">2019-04-30T06:45:57Z</dcterms:modified>
</cp:coreProperties>
</file>