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8" r:id="rId12"/>
    <p:sldId id="277" r:id="rId13"/>
    <p:sldId id="280" r:id="rId14"/>
    <p:sldId id="279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embeddedFontLst>
    <p:embeddedFont>
      <p:font typeface="華康布丁體W7(P)" panose="040B0700000000000000" pitchFamily="82" charset="-120"/>
      <p:regular r:id="rId20"/>
    </p:embeddedFont>
    <p:embeddedFont>
      <p:font typeface="華康墨字體(P)" panose="040B0900000000000000" pitchFamily="82" charset="-12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4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3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5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63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4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65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98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40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97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17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84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FDF-C18E-4D2D-8A4C-3C570114D90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0B6D-235D-4FD5-91A4-AAC431A43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雅婷老師的自然世界</a:t>
            </a:r>
            <a:endParaRPr lang="zh-TW" altLang="en-US" dirty="0">
              <a:latin typeface="華康墨字體(P)" panose="040B0900000000000000" pitchFamily="82" charset="-120"/>
              <a:ea typeface="華康墨字體(P)" panose="040B09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772816"/>
            <a:ext cx="5087010" cy="5087010"/>
          </a:xfrm>
        </p:spPr>
      </p:pic>
    </p:spTree>
    <p:extLst>
      <p:ext uri="{BB962C8B-B14F-4D97-AF65-F5344CB8AC3E}">
        <p14:creationId xmlns:p14="http://schemas.microsoft.com/office/powerpoint/2010/main" val="333234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石榴</a:t>
            </a:r>
            <a:endParaRPr lang="zh-TW" altLang="en-US" dirty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754286" cy="4752528"/>
          </a:xfrm>
        </p:spPr>
      </p:pic>
    </p:spTree>
    <p:extLst>
      <p:ext uri="{BB962C8B-B14F-4D97-AF65-F5344CB8AC3E}">
        <p14:creationId xmlns:p14="http://schemas.microsoft.com/office/powerpoint/2010/main" val="321175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300767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青椒</a:t>
            </a:r>
            <a:endParaRPr lang="zh-TW" altLang="en-US" dirty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708942" cy="4464496"/>
          </a:xfrm>
        </p:spPr>
      </p:pic>
    </p:spTree>
    <p:extLst>
      <p:ext uri="{BB962C8B-B14F-4D97-AF65-F5344CB8AC3E}">
        <p14:creationId xmlns:p14="http://schemas.microsoft.com/office/powerpoint/2010/main" val="104056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830285" cy="5217443"/>
          </a:xfrm>
        </p:spPr>
      </p:pic>
    </p:spTree>
    <p:extLst>
      <p:ext uri="{BB962C8B-B14F-4D97-AF65-F5344CB8AC3E}">
        <p14:creationId xmlns:p14="http://schemas.microsoft.com/office/powerpoint/2010/main" val="57956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35195" cy="5242954"/>
          </a:xfrm>
        </p:spPr>
      </p:pic>
    </p:spTree>
    <p:extLst>
      <p:ext uri="{BB962C8B-B14F-4D97-AF65-F5344CB8AC3E}">
        <p14:creationId xmlns:p14="http://schemas.microsoft.com/office/powerpoint/2010/main" val="202304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8" y="1196752"/>
            <a:ext cx="7213772" cy="4929411"/>
          </a:xfrm>
        </p:spPr>
      </p:pic>
    </p:spTree>
    <p:extLst>
      <p:ext uri="{BB962C8B-B14F-4D97-AF65-F5344CB8AC3E}">
        <p14:creationId xmlns:p14="http://schemas.microsoft.com/office/powerpoint/2010/main" val="209114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020781" cy="4680520"/>
          </a:xfrm>
        </p:spPr>
      </p:pic>
    </p:spTree>
    <p:extLst>
      <p:ext uri="{BB962C8B-B14F-4D97-AF65-F5344CB8AC3E}">
        <p14:creationId xmlns:p14="http://schemas.microsoft.com/office/powerpoint/2010/main" val="90250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3745561" cy="6381328"/>
          </a:xfrm>
        </p:spPr>
      </p:pic>
    </p:spTree>
    <p:extLst>
      <p:ext uri="{BB962C8B-B14F-4D97-AF65-F5344CB8AC3E}">
        <p14:creationId xmlns:p14="http://schemas.microsoft.com/office/powerpoint/2010/main" val="151653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827847" cy="5820739"/>
          </a:xfrm>
        </p:spPr>
      </p:pic>
    </p:spTree>
    <p:extLst>
      <p:ext uri="{BB962C8B-B14F-4D97-AF65-F5344CB8AC3E}">
        <p14:creationId xmlns:p14="http://schemas.microsoft.com/office/powerpoint/2010/main" val="1359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" y="476672"/>
            <a:ext cx="7621975" cy="5918940"/>
          </a:xfrm>
        </p:spPr>
      </p:pic>
    </p:spTree>
    <p:extLst>
      <p:ext uri="{BB962C8B-B14F-4D97-AF65-F5344CB8AC3E}">
        <p14:creationId xmlns:p14="http://schemas.microsoft.com/office/powerpoint/2010/main" val="9800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" y="1484784"/>
            <a:ext cx="8801434" cy="4968552"/>
          </a:xfrm>
        </p:spPr>
      </p:pic>
    </p:spTree>
    <p:extLst>
      <p:ext uri="{BB962C8B-B14F-4D97-AF65-F5344CB8AC3E}">
        <p14:creationId xmlns:p14="http://schemas.microsoft.com/office/powerpoint/2010/main" val="93415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32403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4977570" cy="31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果實與種子</a:t>
            </a:r>
            <a:endParaRPr lang="zh-TW" altLang="en-US" dirty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290458" cy="4651312"/>
          </a:xfrm>
        </p:spPr>
      </p:pic>
    </p:spTree>
    <p:extLst>
      <p:ext uri="{BB962C8B-B14F-4D97-AF65-F5344CB8AC3E}">
        <p14:creationId xmlns:p14="http://schemas.microsoft.com/office/powerpoint/2010/main" val="236795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13933" cy="314096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788024" cy="319033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15616" y="479715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欒樹</a:t>
            </a:r>
            <a:endParaRPr lang="zh-TW" altLang="en-US" sz="5400" dirty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80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296811" cy="5472608"/>
          </a:xfrm>
        </p:spPr>
      </p:pic>
    </p:spTree>
    <p:extLst>
      <p:ext uri="{BB962C8B-B14F-4D97-AF65-F5344CB8AC3E}">
        <p14:creationId xmlns:p14="http://schemas.microsoft.com/office/powerpoint/2010/main" val="251750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760640" cy="5760640"/>
          </a:xfrm>
        </p:spPr>
      </p:pic>
    </p:spTree>
    <p:extLst>
      <p:ext uri="{BB962C8B-B14F-4D97-AF65-F5344CB8AC3E}">
        <p14:creationId xmlns:p14="http://schemas.microsoft.com/office/powerpoint/2010/main" val="54718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00901" cy="5400600"/>
          </a:xfrm>
        </p:spPr>
      </p:pic>
    </p:spTree>
    <p:extLst>
      <p:ext uri="{BB962C8B-B14F-4D97-AF65-F5344CB8AC3E}">
        <p14:creationId xmlns:p14="http://schemas.microsoft.com/office/powerpoint/2010/main" val="35435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</Words>
  <Application>Microsoft Office PowerPoint</Application>
  <PresentationFormat>如螢幕大小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Arial</vt:lpstr>
      <vt:lpstr>新細明體</vt:lpstr>
      <vt:lpstr>華康布丁體W7(P)</vt:lpstr>
      <vt:lpstr>華康墨字體(P)</vt:lpstr>
      <vt:lpstr>Calibri</vt:lpstr>
      <vt:lpstr>Office 佈景主題</vt:lpstr>
      <vt:lpstr>雅婷老師的自然世界</vt:lpstr>
      <vt:lpstr>PowerPoint 簡報</vt:lpstr>
      <vt:lpstr>PowerPoint 簡報</vt:lpstr>
      <vt:lpstr>PowerPoint 簡報</vt:lpstr>
      <vt:lpstr>果實與種子</vt:lpstr>
      <vt:lpstr>PowerPoint 簡報</vt:lpstr>
      <vt:lpstr>PowerPoint 簡報</vt:lpstr>
      <vt:lpstr>PowerPoint 簡報</vt:lpstr>
      <vt:lpstr>PowerPoint 簡報</vt:lpstr>
      <vt:lpstr>石榴</vt:lpstr>
      <vt:lpstr>PowerPoint 簡報</vt:lpstr>
      <vt:lpstr>青椒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12</cp:revision>
  <dcterms:created xsi:type="dcterms:W3CDTF">2019-09-17T01:10:47Z</dcterms:created>
  <dcterms:modified xsi:type="dcterms:W3CDTF">2019-09-24T05:11:41Z</dcterms:modified>
</cp:coreProperties>
</file>