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930A9D-A7D2-4326-9C7C-4AB4CFB01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9BA9702-0C3F-4862-9F2F-880E6C237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A02FDD8-D697-407C-8ADE-254B0BAB6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2A12-225C-47D2-A174-226BF17E499E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838B450-EB73-49E2-B295-D7AB609B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C72A499-22CD-4CA4-9BDA-6E2C58EBB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515B-EC8A-45A9-A94C-7C16220B4B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904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8DCE09-B286-4456-9FB2-9A62C5DC2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5867643-604B-4A17-945D-9C0C6F81F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31863B4-AB1E-4C08-A43B-96A2E40BA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2A12-225C-47D2-A174-226BF17E499E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0698D38-A004-41BF-9980-CBDADB880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FF8F42E-38FC-4851-98E1-B7B09ED2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515B-EC8A-45A9-A94C-7C16220B4B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980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B4986A5-7035-4FE0-B34F-376BAD562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229C2AD-77CB-4010-99ED-C2A6FC040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74E95C-FBA9-4491-AB33-83DB62D4D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2A12-225C-47D2-A174-226BF17E499E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20628A8-6E5B-4FE9-9681-EF74C939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C886E8E-B684-4AAB-B09E-43B0FBFF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515B-EC8A-45A9-A94C-7C16220B4B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35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310F6B-27BA-4F09-9359-541BA4D3A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B98951-F84E-4BE6-8F50-10CFC819B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66BED21-D6D8-4919-84EC-B78BA181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2A12-225C-47D2-A174-226BF17E499E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9616734-495A-4FB9-8C79-42733D86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5665A45-02CB-483B-B848-EEFBF62B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515B-EC8A-45A9-A94C-7C16220B4B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327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82A69B-9E21-4427-AB25-7A1D5CCF6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B60DEBD-C36D-4AD8-A30F-2EAB1EFA1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C3EB8BA-6653-4CE1-AFC7-1843FD1FA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2A12-225C-47D2-A174-226BF17E499E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F152FB0-67EF-4022-995F-F98BD189F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890FA06-A121-4003-B9C1-94FB9F96A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515B-EC8A-45A9-A94C-7C16220B4B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10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99C054-B71F-4D21-A2FA-E2631931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864309-0AC1-4153-84E3-141068D8A5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A1A8057-DC48-44F5-9691-9E18BAE51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9DC78BA-3404-48D1-8EE4-F9AE1969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2A12-225C-47D2-A174-226BF17E499E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7CB4CDF-EF24-4FCC-9ECF-FBC1972B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8197DA1-9D34-4CB8-BC6D-FBDD15F7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515B-EC8A-45A9-A94C-7C16220B4B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82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BD753E-AB96-4C10-A11A-E2A93E605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612FB4A-3359-4E83-8E9A-0F685CC85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164F218-BA8A-4A89-9575-85812519E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CB419C6-86FF-4FA7-B59A-A8B85F1AA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7DEC438-0671-4669-AD64-7A9036400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E728735-B44C-4946-8324-C941176A3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2A12-225C-47D2-A174-226BF17E499E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866A852-455D-471E-B667-E2D0EE618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F48F24B-FB93-4C67-94D9-910525C94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515B-EC8A-45A9-A94C-7C16220B4B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492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A4A323-BF45-460F-97AC-2A8756333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6B97BA6-7221-4692-8835-4EE5FCBA5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2A12-225C-47D2-A174-226BF17E499E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D2C1C15-6A14-4808-8F2E-DCA051DAC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16CD8CB-1376-460C-AB79-457BFF6B0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515B-EC8A-45A9-A94C-7C16220B4B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739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3A7B619-9BD5-493A-A105-770B93F6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2A12-225C-47D2-A174-226BF17E499E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F3F8D1C-85FB-4ACE-9D3D-AEC102C6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D7A699B-74AC-497A-AF8A-88003D7B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515B-EC8A-45A9-A94C-7C16220B4B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01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50CA8C-ACFB-4C3A-B7D7-B18EFF5B7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CAB695-4AF9-4702-A502-E52D7A600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208C8EE-5C93-4856-853B-89C71C6C2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ED0A137-1E3D-40DA-90F9-7F0C85875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2A12-225C-47D2-A174-226BF17E499E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D522E7E-5B2A-4667-91D2-6FD6883A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9A22AC8-4F1D-477D-834C-4AB1F1F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515B-EC8A-45A9-A94C-7C16220B4B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5626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2539B7-9060-4E56-8726-A888F16AB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D7AC67A-80E2-431A-B992-452080F40C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A2952B6-0D78-4DBA-BE00-81A4889C9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FF46EAC-B02D-40E8-8D9B-08636CA3A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2A12-225C-47D2-A174-226BF17E499E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8812861-3A18-48C4-A69C-ACA2FEBA1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FE880CB-3EA0-47FD-8857-D855C0492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515B-EC8A-45A9-A94C-7C16220B4B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837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A6CBBD2-B674-48E1-B02E-17780361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A513E9E-1078-4DED-A93E-61C9DF2A4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F460DD-F708-4760-9E2C-3AD777A17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C2A12-225C-47D2-A174-226BF17E499E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81CF3C0-1F64-44B0-BCED-31ED609AC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691446C-5445-4416-9612-1BFCFF9D7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7515B-EC8A-45A9-A94C-7C16220B4B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389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fFFKkAlr4uePR9uqvOnDVeaiLPyYB4Yi2VMuL_OQ4nY_tUhw/viewform?usp=sf_link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GIL4YUZx0hoQhMof5t7gi3JMt_PG80V-?usp=sharin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273A957-4E5E-4393-9E98-98B3DDE69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4683"/>
            <a:ext cx="9144000" cy="2551829"/>
          </a:xfrm>
        </p:spPr>
        <p:txBody>
          <a:bodyPr anchor="ctr">
            <a:normAutofit/>
          </a:bodyPr>
          <a:lstStyle/>
          <a:p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成功開店名單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25A383C-D9A6-4649-A2D0-C4703A44E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60469"/>
            <a:ext cx="9144000" cy="1182135"/>
          </a:xfrm>
        </p:spPr>
        <p:txBody>
          <a:bodyPr anchor="ctr">
            <a:normAutofit/>
          </a:bodyPr>
          <a:lstStyle/>
          <a:p>
            <a:endParaRPr lang="zh-TW" altLang="en-US" sz="2800"/>
          </a:p>
        </p:txBody>
      </p:sp>
    </p:spTree>
    <p:extLst>
      <p:ext uri="{BB962C8B-B14F-4D97-AF65-F5344CB8AC3E}">
        <p14:creationId xmlns:p14="http://schemas.microsoft.com/office/powerpoint/2010/main" val="219044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40EA9DB-B209-44BF-B2BD-1EEA5F4AB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737565"/>
          </a:xfrm>
        </p:spPr>
        <p:txBody>
          <a:bodyPr anchor="ctr">
            <a:normAutofit fontScale="90000"/>
          </a:bodyPr>
          <a:lstStyle/>
          <a:p>
            <a:r>
              <a:rPr lang="zh-TW" altLang="en-US" sz="7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老師的話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A32663-DE96-4794-967C-C4CE58C62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605" y="2027018"/>
            <a:ext cx="8900160" cy="4827414"/>
          </a:xfrm>
        </p:spPr>
        <p:txBody>
          <a:bodyPr anchor="t">
            <a:normAutofit/>
          </a:bodyPr>
          <a:lstStyle/>
          <a:p>
            <a:pPr marL="0" indent="45720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這次看到許多有創意，設計上很用心的作品，相信如果實體化，應該會是不錯的一項設計；有的店很可以商品商店都很好，但成本計算上可能太夢幻，有的商品設計不錯，但視覺上可以再加強些。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45720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所以沒有開店成功不算失敗，而是當下沒有吸引到投資者，可以想想，哪些部份加強可以更吸引投資者投資的。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7949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2C28D36-3F07-4666-9845-4E0502D7C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5400" b="1" dirty="0"/>
              <a:t>開店成功名單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C332743D-7510-45FF-AA4A-D5CC87EF58EE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2200" dirty="0"/>
          </a:p>
        </p:txBody>
      </p:sp>
      <p:pic>
        <p:nvPicPr>
          <p:cNvPr id="16" name="圖片 15" descr="一張含有 文字, 向量圖形 的圖片&#10;&#10;自動產生的描述">
            <a:extLst>
              <a:ext uri="{FF2B5EF4-FFF2-40B4-BE49-F238E27FC236}">
                <a16:creationId xmlns:a16="http://schemas.microsoft.com/office/drawing/2014/main" id="{01779B39-0A62-4BB4-ACA6-AA4AA6EAB6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22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B3F4B1B4-1FBB-438D-A904-0E4FF09565E2}"/>
              </a:ext>
            </a:extLst>
          </p:cNvPr>
          <p:cNvSpPr txBox="1">
            <a:spLocks/>
          </p:cNvSpPr>
          <p:nvPr/>
        </p:nvSpPr>
        <p:spPr>
          <a:xfrm>
            <a:off x="336201" y="2848941"/>
            <a:ext cx="2702235" cy="181800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504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紅狸貓</a:t>
            </a:r>
            <a:endParaRPr lang="en-US" altLang="zh-TW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504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蔥倉鼠</a:t>
            </a:r>
            <a:endParaRPr lang="en-US" altLang="zh-TW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ACE73935-E418-4239-B64F-279F2A8F11E6}"/>
              </a:ext>
            </a:extLst>
          </p:cNvPr>
          <p:cNvSpPr txBox="1">
            <a:spLocks/>
          </p:cNvSpPr>
          <p:nvPr/>
        </p:nvSpPr>
        <p:spPr>
          <a:xfrm>
            <a:off x="1289588" y="4643179"/>
            <a:ext cx="3808097" cy="181800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505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嵐古</a:t>
            </a:r>
          </a:p>
          <a:p>
            <a:pPr marL="0" indent="0">
              <a:buNone/>
            </a:pPr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505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茄子的希望</a:t>
            </a:r>
            <a:endParaRPr lang="en-US" altLang="zh-TW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CE27DBEF-5E8E-45D4-A158-1135CDDBBC91}"/>
              </a:ext>
            </a:extLst>
          </p:cNvPr>
          <p:cNvSpPr txBox="1">
            <a:spLocks/>
          </p:cNvSpPr>
          <p:nvPr/>
        </p:nvSpPr>
        <p:spPr>
          <a:xfrm>
            <a:off x="3252453" y="3389535"/>
            <a:ext cx="3190875" cy="210058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506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綠色森林</a:t>
            </a:r>
            <a:endParaRPr lang="en-US" altLang="zh-TW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506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櫻花</a:t>
            </a:r>
            <a:endParaRPr lang="en-US" altLang="zh-TW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506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呱呱叫</a:t>
            </a:r>
            <a:endParaRPr lang="en-US" altLang="zh-TW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6848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9EF37FD-0CB6-442A-A0D1-A6C63CA9B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1" y="949797"/>
            <a:ext cx="10067924" cy="4220714"/>
          </a:xfrm>
        </p:spPr>
        <p:txBody>
          <a:bodyPr anchor="ctr">
            <a:noAutofit/>
          </a:bodyPr>
          <a:lstStyle/>
          <a:p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u="sng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建議表單</a:t>
            </a:r>
            <a:r>
              <a:rPr lang="zh-TW" altLang="en-US" b="1" u="sng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</a:t>
            </a:r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點它</a:t>
            </a:r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老師也開了一個表單，讓大家可以填些建議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是建議不是批評喔！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回饋給你投資，</a:t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或是你很想建議的店家。</a:t>
            </a:r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id="{D286B424-C444-4B41-ACC4-A26FCDE15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anchor="ctr">
            <a:normAutofit/>
          </a:bodyPr>
          <a:lstStyle/>
          <a:p>
            <a:endParaRPr lang="zh-TW" alt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458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9EF37FD-0CB6-442A-A0D1-A6C63CA9B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950" y="743831"/>
            <a:ext cx="11696700" cy="4220714"/>
          </a:xfrm>
        </p:spPr>
        <p:txBody>
          <a:bodyPr anchor="ctr">
            <a:normAutofit/>
          </a:bodyPr>
          <a:lstStyle/>
          <a:p>
            <a:r>
              <a:rPr lang="zh-TW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各班作品欣賞</a:t>
            </a:r>
            <a:br>
              <a:rPr lang="en-US" altLang="zh-TW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請到</a:t>
            </a:r>
            <a:r>
              <a:rPr lang="zh-TW" altLang="en-US" sz="8800" b="1" u="sng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附件</a:t>
            </a:r>
            <a:r>
              <a:rPr lang="zh-TW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再次回味</a:t>
            </a:r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id="{D286B424-C444-4B41-ACC4-A26FCDE15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anchor="ctr">
            <a:normAutofit/>
          </a:bodyPr>
          <a:lstStyle/>
          <a:p>
            <a:endParaRPr lang="zh-TW" alt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476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172</Words>
  <Application>Microsoft Office PowerPoint</Application>
  <PresentationFormat>寬螢幕</PresentationFormat>
  <Paragraphs>14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微軟正黑體</vt:lpstr>
      <vt:lpstr>Arial</vt:lpstr>
      <vt:lpstr>Calibri</vt:lpstr>
      <vt:lpstr>Calibri Light</vt:lpstr>
      <vt:lpstr>Office 佈景主題</vt:lpstr>
      <vt:lpstr>成功開店名單</vt:lpstr>
      <vt:lpstr>老師的話</vt:lpstr>
      <vt:lpstr>開店成功名單</vt:lpstr>
      <vt:lpstr> 建議表單 (點它) 老師也開了一個表單，讓大家可以填些建議(是建議不是批評喔！)回饋給你投資， 或是你很想建議的店家。</vt:lpstr>
      <vt:lpstr>各班作品欣賞 請到附件再次回味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成功開店</dc:title>
  <dc:creator>hsinhcheng27@gmail.com</dc:creator>
  <cp:lastModifiedBy>hsinhcheng27@gmail.com</cp:lastModifiedBy>
  <cp:revision>9</cp:revision>
  <dcterms:created xsi:type="dcterms:W3CDTF">2021-05-24T05:57:47Z</dcterms:created>
  <dcterms:modified xsi:type="dcterms:W3CDTF">2021-05-24T12:43:37Z</dcterms:modified>
</cp:coreProperties>
</file>