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61" r:id="rId4"/>
    <p:sldId id="272" r:id="rId5"/>
    <p:sldId id="275" r:id="rId6"/>
    <p:sldId id="274" r:id="rId7"/>
    <p:sldId id="273" r:id="rId8"/>
    <p:sldId id="263" r:id="rId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89" d="100"/>
          <a:sy n="89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2022/2/24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2022/2/24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16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595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7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9946" y="1752600"/>
            <a:ext cx="8123068" cy="18288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Salesforce Sans"/>
                <a:sym typeface="Salesforce Sans"/>
              </a:rPr>
              <a:t>歡迎來到四年六班</a:t>
            </a:r>
            <a:br>
              <a:rPr lang="en-US" altLang="zh-TW" dirty="0">
                <a:latin typeface="Salesforce Sans"/>
                <a:sym typeface="Salesforce Sans"/>
              </a:rPr>
            </a:br>
            <a:r>
              <a:rPr lang="en-US" altLang="zh-TW" sz="1600" dirty="0">
                <a:latin typeface="Salesforce Sans"/>
                <a:sym typeface="Salesforce Sans"/>
              </a:rPr>
              <a:t>(</a:t>
            </a:r>
            <a:r>
              <a:rPr lang="zh-TW" altLang="en-US" sz="1600" dirty="0">
                <a:latin typeface="Salesforce Sans"/>
                <a:sym typeface="Salesforce Sans"/>
              </a:rPr>
              <a:t>請先在留言區簽到，如</a:t>
            </a:r>
            <a:r>
              <a:rPr lang="en-US" altLang="zh-TW" sz="1600" dirty="0">
                <a:latin typeface="Salesforce Sans"/>
                <a:sym typeface="Salesforce Sans"/>
              </a:rPr>
              <a:t>:OO</a:t>
            </a:r>
            <a:r>
              <a:rPr lang="zh-TW" altLang="en-US" sz="1600" dirty="0">
                <a:latin typeface="Salesforce Sans"/>
                <a:sym typeface="Salesforce Sans"/>
              </a:rPr>
              <a:t>家長</a:t>
            </a:r>
            <a:r>
              <a:rPr lang="en-US" altLang="zh-TW" sz="1600" dirty="0">
                <a:latin typeface="Salesforce Sans"/>
                <a:sym typeface="Salesforce Sans"/>
              </a:rPr>
              <a:t>)</a:t>
            </a:r>
            <a:endParaRPr lang="zh-TW" altLang="en-US" sz="1600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26417" y="3645023"/>
            <a:ext cx="6858002" cy="914400"/>
          </a:xfrm>
        </p:spPr>
        <p:txBody>
          <a:bodyPr rtlCol="0">
            <a:normAutofit lnSpcReduction="10000"/>
          </a:bodyPr>
          <a:lstStyle/>
          <a:p>
            <a:pPr rtl="0"/>
            <a:endParaRPr lang="en-US" altLang="zh-TW" dirty="0">
              <a:latin typeface="Salesforce Sans"/>
              <a:sym typeface="Salesforce Sans"/>
            </a:endParaRPr>
          </a:p>
          <a:p>
            <a:pPr algn="ctr" rtl="0"/>
            <a:r>
              <a:rPr lang="zh-TW" altLang="en-US" sz="3200" dirty="0">
                <a:latin typeface="Salesforce Sans"/>
                <a:sym typeface="Salesforce Sans"/>
              </a:rPr>
              <a:t>導師：曾羽欣老師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78276"/>
          </a:xfrm>
        </p:spPr>
        <p:txBody>
          <a:bodyPr rtlCol="0"/>
          <a:lstStyle/>
          <a:p>
            <a:pPr algn="ctr" rtl="0"/>
            <a:r>
              <a:rPr lang="en-US" altLang="zh-TW" dirty="0">
                <a:latin typeface="Salesforce Sans"/>
                <a:sym typeface="Salesforce Sans"/>
              </a:rPr>
              <a:t>110</a:t>
            </a:r>
            <a:r>
              <a:rPr lang="zh-TW" altLang="en-US" dirty="0">
                <a:latin typeface="Salesforce Sans"/>
                <a:sym typeface="Salesforce Sans"/>
              </a:rPr>
              <a:t>年四下重要行事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89C34A36-E7BD-4091-8ABE-9448BACC894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8102554"/>
              </p:ext>
            </p:extLst>
          </p:nvPr>
        </p:nvGraphicFramePr>
        <p:xfrm>
          <a:off x="1344706" y="1549101"/>
          <a:ext cx="9380667" cy="33825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83802">
                  <a:extLst>
                    <a:ext uri="{9D8B030D-6E8A-4147-A177-3AD203B41FA5}">
                      <a16:colId xmlns:a16="http://schemas.microsoft.com/office/drawing/2014/main" val="1010769391"/>
                    </a:ext>
                  </a:extLst>
                </a:gridCol>
                <a:gridCol w="2452744">
                  <a:extLst>
                    <a:ext uri="{9D8B030D-6E8A-4147-A177-3AD203B41FA5}">
                      <a16:colId xmlns:a16="http://schemas.microsoft.com/office/drawing/2014/main" val="4254206116"/>
                    </a:ext>
                  </a:extLst>
                </a:gridCol>
                <a:gridCol w="2543989">
                  <a:extLst>
                    <a:ext uri="{9D8B030D-6E8A-4147-A177-3AD203B41FA5}">
                      <a16:colId xmlns:a16="http://schemas.microsoft.com/office/drawing/2014/main" val="3783891120"/>
                    </a:ext>
                  </a:extLst>
                </a:gridCol>
                <a:gridCol w="2200132">
                  <a:extLst>
                    <a:ext uri="{9D8B030D-6E8A-4147-A177-3AD203B41FA5}">
                      <a16:colId xmlns:a16="http://schemas.microsoft.com/office/drawing/2014/main" val="2116582608"/>
                    </a:ext>
                  </a:extLst>
                </a:gridCol>
              </a:tblGrid>
              <a:tr h="107217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2/28(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二二八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放假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清明連假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4/14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期中考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5/7(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校慶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53798"/>
                  </a:ext>
                </a:extLst>
              </a:tr>
              <a:tr h="107217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5/9(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校慶補假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6/3(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端午連假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6/21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期末考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6/29(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課後班結束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474"/>
                  </a:ext>
                </a:extLst>
              </a:tr>
              <a:tr h="107217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6/30(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休業式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7/1(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暑假開始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8456" marR="584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4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校園防疫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727968" y="1686756"/>
            <a:ext cx="10212559" cy="4554245"/>
          </a:xfrm>
        </p:spPr>
        <p:txBody>
          <a:bodyPr rtlCol="0"/>
          <a:lstStyle/>
          <a:p>
            <a:r>
              <a:rPr lang="zh-TW" altLang="en-US" dirty="0">
                <a:solidFill>
                  <a:srgbClr val="C00000"/>
                </a:solidFill>
                <a:sym typeface="Salesforce Sans"/>
              </a:rPr>
              <a:t>生病不到校，痊癒再到校上課。</a:t>
            </a:r>
          </a:p>
          <a:p>
            <a:r>
              <a:rPr lang="zh-TW" altLang="en-US" dirty="0">
                <a:sym typeface="Salesforce Sans"/>
              </a:rPr>
              <a:t>每日進校園量體溫回家簽名，一、二、四全天課教師協助量體溫。</a:t>
            </a:r>
            <a:endParaRPr lang="en-US" altLang="zh-TW" dirty="0">
              <a:sym typeface="Salesforce Sans"/>
            </a:endParaRPr>
          </a:p>
          <a:p>
            <a:pPr rtl="0"/>
            <a:r>
              <a:rPr lang="zh-TW" altLang="en-US" dirty="0">
                <a:solidFill>
                  <a:srgbClr val="7030A0"/>
                </a:solidFill>
                <a:sym typeface="Salesforce Sans"/>
              </a:rPr>
              <a:t>每日戴口罩，上下課勤洗手，放學後教師公共區域消毒。</a:t>
            </a:r>
            <a:endParaRPr lang="en-US" altLang="zh-TW" dirty="0">
              <a:solidFill>
                <a:srgbClr val="7030A0"/>
              </a:solidFill>
              <a:sym typeface="Salesforce Sans"/>
            </a:endParaRPr>
          </a:p>
          <a:p>
            <a:pPr rtl="0"/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每日中午用餐使用隔板，固定人員打菜。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rtl="0"/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請假事宜    事假：請二天前告知</a:t>
            </a:r>
            <a:r>
              <a:rPr lang="en-US" altLang="zh-TW" dirty="0">
                <a:solidFill>
                  <a:schemeClr val="accent5"/>
                </a:solidFill>
                <a:sym typeface="Salesforce Sans"/>
              </a:rPr>
              <a:t>(</a:t>
            </a: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寫聯絡簿</a:t>
            </a:r>
            <a:r>
              <a:rPr lang="en-US" altLang="zh-TW" dirty="0">
                <a:solidFill>
                  <a:schemeClr val="accent5"/>
                </a:solidFill>
                <a:sym typeface="Salesforce Sans"/>
              </a:rPr>
              <a:t>)</a:t>
            </a:r>
          </a:p>
          <a:p>
            <a:pPr marL="0" indent="0" rtl="0">
              <a:buNone/>
            </a:pP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                         病假：當天撥打教室分機</a:t>
            </a:r>
            <a:r>
              <a:rPr lang="en-US" altLang="zh-TW" dirty="0">
                <a:solidFill>
                  <a:schemeClr val="accent5"/>
                </a:solidFill>
                <a:sym typeface="Salesforce Sans"/>
              </a:rPr>
              <a:t>137</a:t>
            </a: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。</a:t>
            </a:r>
            <a:endParaRPr lang="en-US" altLang="zh-TW" dirty="0">
              <a:solidFill>
                <a:schemeClr val="accent5"/>
              </a:solidFill>
              <a:sym typeface="Salesforce Sans"/>
            </a:endParaRPr>
          </a:p>
          <a:p>
            <a:pPr marL="0" indent="0" rtl="0">
              <a:buNone/>
            </a:pP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                         其他特殊假別再詢問老師</a:t>
            </a:r>
            <a:r>
              <a:rPr lang="en-US" altLang="zh-TW" dirty="0">
                <a:solidFill>
                  <a:schemeClr val="accent5"/>
                </a:solidFill>
                <a:sym typeface="Salesforce Sans"/>
              </a:rPr>
              <a:t>(</a:t>
            </a: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須附證明</a:t>
            </a:r>
            <a:r>
              <a:rPr lang="en-US" altLang="zh-TW" dirty="0">
                <a:solidFill>
                  <a:schemeClr val="accent5"/>
                </a:solidFill>
                <a:sym typeface="Salesforce Sans"/>
              </a:rPr>
              <a:t>)</a:t>
            </a:r>
            <a:r>
              <a:rPr lang="zh-TW" altLang="en-US" dirty="0">
                <a:solidFill>
                  <a:schemeClr val="accent5"/>
                </a:solidFill>
                <a:sym typeface="Salesforce Sans"/>
              </a:rPr>
              <a:t>。</a:t>
            </a:r>
            <a:endParaRPr lang="en-US" altLang="zh-TW" dirty="0">
              <a:solidFill>
                <a:srgbClr val="0070C0"/>
              </a:solidFill>
              <a:sym typeface="Salesforce Sans"/>
            </a:endParaRPr>
          </a:p>
          <a:p>
            <a:pPr rtl="0"/>
            <a:endParaRPr lang="zh-TW" altLang="en-US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rtl="0"/>
            <a:endParaRPr lang="zh-TW" altLang="en-US" dirty="0">
              <a:solidFill>
                <a:schemeClr val="tx1">
                  <a:lumMod val="75000"/>
                </a:schemeClr>
              </a:solidFill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64FA55-5E65-4F70-86B3-6A0557D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需家長配合之處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8B8E7F-16C0-48A4-A5D6-220E646ED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631988"/>
            <a:ext cx="10182796" cy="418795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每日聯絡簿簽名，個人物品保管好。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消耗品協助補足，如：立可帶、衛生紙、紅筆。</a:t>
            </a:r>
            <a:endParaRPr lang="en-US" altLang="zh-TW" sz="28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</a:rPr>
              <a:t>小朋友發育期，協助教導衛生教育。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不帶美工刀、零用錢、玩具、</a:t>
            </a:r>
            <a:r>
              <a:rPr lang="en-US" altLang="zh-TW" sz="2800" b="1" dirty="0" err="1">
                <a:solidFill>
                  <a:schemeClr val="accent1">
                    <a:lumMod val="50000"/>
                  </a:schemeClr>
                </a:solidFill>
              </a:rPr>
              <a:t>3c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產品、個人貴重物品到校。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5"/>
                </a:solidFill>
              </a:rPr>
              <a:t>不幫小朋友帶物品、課本，協助培養孩子的責任感。</a:t>
            </a:r>
            <a:endParaRPr lang="en-US" altLang="zh-TW" sz="2800" b="1" dirty="0">
              <a:solidFill>
                <a:schemeClr val="accent5"/>
              </a:solidFill>
            </a:endParaRPr>
          </a:p>
          <a:p>
            <a:r>
              <a:rPr lang="zh-TW" altLang="en-US" sz="28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規範小朋友平日、假日使用網路、看電視的時間，不沉溺。</a:t>
            </a:r>
            <a:endParaRPr lang="en-US" altLang="zh-TW" sz="28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77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799" y="301214"/>
            <a:ext cx="10058402" cy="749450"/>
          </a:xfrm>
        </p:spPr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四下著重項目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727968" y="1215614"/>
            <a:ext cx="10610592" cy="534117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sym typeface="Salesforce Sans"/>
              </a:rPr>
              <a:t>生活常規：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sym typeface="Salesforce Sans"/>
            </a:endParaRPr>
          </a:p>
          <a:p>
            <a:r>
              <a:rPr lang="zh-TW" altLang="en-US" b="1" dirty="0">
                <a:solidFill>
                  <a:srgbClr val="C00000"/>
                </a:solidFill>
                <a:sym typeface="Salesforce Sans"/>
              </a:rPr>
              <a:t>反省與溝通：與同學出現爭執時、遇錯時、需要幫忙時、受到打擾時。</a:t>
            </a:r>
            <a:endParaRPr lang="en-US" altLang="zh-TW" b="1" dirty="0">
              <a:solidFill>
                <a:srgbClr val="C00000"/>
              </a:solidFill>
              <a:sym typeface="Salesforce Sans"/>
            </a:endParaRPr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守時的習慣：上學準時到校，時間內做好該做的事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(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排隊、整理抽屜、打掃、上、上下課、放學前整理書包等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)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。</a:t>
            </a:r>
            <a:endParaRPr lang="en-US" altLang="zh-TW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rtl="0"/>
            <a:r>
              <a:rPr lang="zh-TW" altLang="en-US" b="1" dirty="0">
                <a:solidFill>
                  <a:srgbClr val="002060"/>
                </a:solidFill>
                <a:sym typeface="Salesforce Sans"/>
              </a:rPr>
              <a:t>身體的界線：知道開玩笑要有限度，隱私部位不碰觸，保護自己也不傷害他人。</a:t>
            </a:r>
            <a:endParaRPr lang="en-US" altLang="zh-TW" b="1" dirty="0">
              <a:solidFill>
                <a:srgbClr val="002060"/>
              </a:solidFill>
              <a:sym typeface="Salesforce Sans"/>
            </a:endParaRPr>
          </a:p>
          <a:p>
            <a:pPr marL="0" indent="0" rtl="0">
              <a:buNone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marL="0" indent="0" rtl="0">
              <a:buNone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sym typeface="Salesforce Sans"/>
              </a:rPr>
              <a:t>學業課程：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sym typeface="Salesforce Sans"/>
            </a:endParaRPr>
          </a:p>
          <a:p>
            <a:r>
              <a:rPr lang="zh-TW" altLang="en-US" b="1" dirty="0">
                <a:solidFill>
                  <a:srgbClr val="0070C0"/>
                </a:solidFill>
                <a:sym typeface="Salesforce Sans"/>
              </a:rPr>
              <a:t>要先自己想：作業先獨立完成，不懂的地方先多讀幾次。</a:t>
            </a:r>
            <a:endParaRPr lang="en-US" altLang="zh-TW" b="1" dirty="0">
              <a:solidFill>
                <a:srgbClr val="0070C0"/>
              </a:solidFill>
              <a:sym typeface="Salesforce Sans"/>
            </a:endParaRPr>
          </a:p>
          <a:p>
            <a:r>
              <a:rPr lang="zh-TW" altLang="en-US" b="1" dirty="0">
                <a:solidFill>
                  <a:schemeClr val="accent5"/>
                </a:solidFill>
                <a:sym typeface="Salesforce Sans"/>
              </a:rPr>
              <a:t>學會提問題：同學討論、課堂提問、下課提問、找出自己的問題。</a:t>
            </a:r>
            <a:endParaRPr lang="en-US" altLang="zh-TW" b="1" dirty="0">
              <a:solidFill>
                <a:schemeClr val="accent5"/>
              </a:solidFill>
              <a:sym typeface="Salesforce Sans"/>
            </a:endParaRPr>
          </a:p>
          <a:p>
            <a:r>
              <a:rPr lang="zh-TW" altLang="en-US" b="1" dirty="0">
                <a:solidFill>
                  <a:schemeClr val="accent4"/>
                </a:solidFill>
                <a:sym typeface="Salesforce Sans"/>
              </a:rPr>
              <a:t>作業與複習：作業和訂正都是一次的練習、課後複習、考前練習、考前複習。</a:t>
            </a:r>
            <a:endParaRPr lang="en-US" altLang="zh-TW" b="1" dirty="0">
              <a:solidFill>
                <a:schemeClr val="accent4"/>
              </a:solidFill>
              <a:sym typeface="Salesforce Sans"/>
            </a:endParaRPr>
          </a:p>
          <a:p>
            <a:endParaRPr lang="en-US" altLang="zh-TW" dirty="0">
              <a:solidFill>
                <a:srgbClr val="0070C0"/>
              </a:solidFill>
              <a:sym typeface="Salesforce Sans"/>
            </a:endParaRPr>
          </a:p>
          <a:p>
            <a:pPr rtl="0"/>
            <a:endParaRPr lang="zh-TW" altLang="en-US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rtl="0"/>
            <a:endParaRPr lang="zh-TW" altLang="en-US" dirty="0">
              <a:solidFill>
                <a:schemeClr val="tx1">
                  <a:lumMod val="75000"/>
                </a:schemeClr>
              </a:solidFill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1086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Salesforce Sans"/>
              </a:rPr>
              <a:t>作業學習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1459489" y="1611453"/>
            <a:ext cx="9093764" cy="4554245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b="1" dirty="0">
                <a:solidFill>
                  <a:srgbClr val="C00000"/>
                </a:solidFill>
                <a:sym typeface="Salesforce Sans"/>
              </a:rPr>
              <a:t>國語：課本、習作、圈詞本、甲乙本、成語造句、短語、心智圖、課文修辭補充、課文難詞解釋。</a:t>
            </a:r>
            <a:endParaRPr lang="en-US" altLang="zh-TW" b="1" dirty="0">
              <a:solidFill>
                <a:srgbClr val="C00000"/>
              </a:solidFill>
              <a:sym typeface="Salesforce Sans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sym typeface="Salesforce Sans"/>
            </a:endParaRPr>
          </a:p>
          <a:p>
            <a:r>
              <a:rPr lang="zh-TW" altLang="en-US" b="1" dirty="0">
                <a:solidFill>
                  <a:srgbClr val="7030A0"/>
                </a:solidFill>
                <a:sym typeface="Salesforce Sans"/>
              </a:rPr>
              <a:t>數學：課本、習作、數練本、課堂討論、課堂題目練習、課堂提問</a:t>
            </a:r>
            <a:r>
              <a:rPr lang="en-US" altLang="zh-TW" b="1" dirty="0">
                <a:solidFill>
                  <a:srgbClr val="7030A0"/>
                </a:solidFill>
                <a:sym typeface="Salesforce Sans"/>
              </a:rPr>
              <a:t>.</a:t>
            </a:r>
            <a:r>
              <a:rPr lang="zh-TW" altLang="en-US" b="1" dirty="0">
                <a:solidFill>
                  <a:srgbClr val="7030A0"/>
                </a:solidFill>
                <a:sym typeface="Salesforce Sans"/>
              </a:rPr>
              <a:t>隨堂考。</a:t>
            </a:r>
            <a:endParaRPr lang="en-US" altLang="zh-TW" b="1" dirty="0">
              <a:solidFill>
                <a:srgbClr val="7030A0"/>
              </a:solidFill>
              <a:sym typeface="Salesforce Sans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7030A0"/>
              </a:solidFill>
              <a:sym typeface="Salesforce Sans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社會：課本、習作、社會筆記本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(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課文重點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+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課外補充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)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sym typeface="Salesforce Sans"/>
              </a:rPr>
              <a:t>、抽背筆記、影片教材。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r>
              <a:rPr lang="zh-TW" altLang="en-US" b="1" dirty="0">
                <a:solidFill>
                  <a:schemeClr val="accent5"/>
                </a:solidFill>
                <a:sym typeface="Salesforce Sans"/>
              </a:rPr>
              <a:t>綜合：學校講座宣導、學年活動、讀報、剪報、閱讀教育、用餐禮儀、溝通禮儀、生活常規等。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sym typeface="Salesforce Sans"/>
            </a:endParaRPr>
          </a:p>
          <a:p>
            <a:pPr rtl="0"/>
            <a:endParaRPr lang="zh-TW" altLang="en-US" dirty="0">
              <a:solidFill>
                <a:schemeClr val="tx1">
                  <a:lumMod val="75000"/>
                </a:schemeClr>
              </a:solidFill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0163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8F82A-04E8-4588-9775-30AF0D27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成績評量方式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552448-DA5B-4D99-AB0D-7651124D9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710813"/>
            <a:ext cx="9789601" cy="4557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定期成績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2800" dirty="0"/>
              <a:t>定期評量</a:t>
            </a:r>
            <a:r>
              <a:rPr lang="en-US" altLang="zh-TW" sz="2800" dirty="0"/>
              <a:t>50</a:t>
            </a:r>
            <a:r>
              <a:rPr lang="zh-TW" altLang="en-US" sz="2800" dirty="0"/>
              <a:t>％</a:t>
            </a:r>
            <a:r>
              <a:rPr lang="en-US" altLang="zh-TW" sz="2800" dirty="0"/>
              <a:t>(</a:t>
            </a:r>
            <a:r>
              <a:rPr lang="zh-TW" altLang="en-US" sz="2800" dirty="0"/>
              <a:t>期中考、期末考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平時評量</a:t>
            </a:r>
            <a:r>
              <a:rPr lang="en-US" altLang="zh-TW" sz="2800" dirty="0"/>
              <a:t>50</a:t>
            </a:r>
            <a:r>
              <a:rPr lang="zh-TW" altLang="en-US" sz="2800" dirty="0"/>
              <a:t>％</a:t>
            </a:r>
            <a:r>
              <a:rPr lang="en-US" altLang="zh-TW" sz="2800" dirty="0"/>
              <a:t>(</a:t>
            </a:r>
            <a:r>
              <a:rPr lang="zh-TW" altLang="en-US" sz="2800" dirty="0"/>
              <a:t>平時考、課堂考試、平時作業、上課發表、同儕討論、 學業態度、創意思考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學期總成績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en-US" altLang="zh-TW" sz="3200" dirty="0"/>
              <a:t>2</a:t>
            </a:r>
            <a:r>
              <a:rPr lang="zh-TW" altLang="en-US" sz="3200" dirty="0"/>
              <a:t>次定期成績</a:t>
            </a:r>
            <a:r>
              <a:rPr lang="en-US" altLang="zh-TW" sz="3200" dirty="0"/>
              <a:t>50</a:t>
            </a:r>
            <a:r>
              <a:rPr lang="zh-TW" altLang="en-US" sz="3200" dirty="0"/>
              <a:t>％</a:t>
            </a:r>
            <a:r>
              <a:rPr lang="en-US" altLang="zh-TW" sz="3200" dirty="0"/>
              <a:t>+</a:t>
            </a:r>
            <a:r>
              <a:rPr lang="zh-TW" altLang="en-US" sz="3200" dirty="0"/>
              <a:t>平時成績</a:t>
            </a:r>
            <a:r>
              <a:rPr lang="en-US" altLang="zh-TW" sz="3200" dirty="0"/>
              <a:t>50</a:t>
            </a:r>
            <a:r>
              <a:rPr lang="zh-TW" altLang="en-US" sz="3200" dirty="0"/>
              <a:t>％</a:t>
            </a:r>
            <a:endParaRPr lang="en-US" altLang="zh-TW" sz="3200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970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ym typeface="Salesforce Sans"/>
              </a:rPr>
              <a:t>感謝您的聆聽</a:t>
            </a:r>
            <a:r>
              <a:rPr lang="en-US" altLang="zh-TW" dirty="0">
                <a:sym typeface="Salesforce Sans"/>
              </a:rPr>
              <a:t>~</a:t>
            </a:r>
            <a:endParaRPr lang="zh-TW" altLang="en-US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359</TotalTime>
  <Words>610</Words>
  <Application>Microsoft Office PowerPoint</Application>
  <PresentationFormat>寬螢幕</PresentationFormat>
  <Paragraphs>71</Paragraphs>
  <Slides>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Salesforce Sans</vt:lpstr>
      <vt:lpstr>微軟正黑體</vt:lpstr>
      <vt:lpstr>標楷體</vt:lpstr>
      <vt:lpstr>Arial</vt:lpstr>
      <vt:lpstr>Times New Roman</vt:lpstr>
      <vt:lpstr>大自然插畫 16X9</vt:lpstr>
      <vt:lpstr>歡迎來到四年六班 (請先在留言區簽到，如:OO家長)</vt:lpstr>
      <vt:lpstr>110年四下重要行事</vt:lpstr>
      <vt:lpstr>校園防疫</vt:lpstr>
      <vt:lpstr>需家長配合之處</vt:lpstr>
      <vt:lpstr>四下著重項目</vt:lpstr>
      <vt:lpstr>作業學習</vt:lpstr>
      <vt:lpstr>成績評量方式</vt:lpstr>
      <vt:lpstr>感謝您的聆聽~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109年度大同國小三年六班</dc:title>
  <dc:creator>user</dc:creator>
  <cp:lastModifiedBy>ttps-pc</cp:lastModifiedBy>
  <cp:revision>76</cp:revision>
  <dcterms:created xsi:type="dcterms:W3CDTF">2020-09-17T14:47:00Z</dcterms:created>
  <dcterms:modified xsi:type="dcterms:W3CDTF">2022-02-24T07:22:13Z</dcterms:modified>
</cp:coreProperties>
</file>