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webextensions/taskpanes.xml" ContentType="application/vnd.ms-office.webextensiontaskpanes+xml"/>
  <Override PartName="/ppt/webextensions/webextension1.xml" ContentType="application/vnd.ms-office.webextension+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officeDocument/2006/relationships/officeDocument" Target="ppt/presentation.xml"/><Relationship Id="rId1" Type="http://schemas.microsoft.com/office/2011/relationships/webextensiontaskpanes" Target="ppt/webextensions/taskpanes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8"/>
  </p:notesMasterIdLst>
  <p:handoutMasterIdLst>
    <p:handoutMasterId r:id="rId19"/>
  </p:handoutMasterIdLst>
  <p:sldIdLst>
    <p:sldId id="289" r:id="rId5"/>
    <p:sldId id="290" r:id="rId6"/>
    <p:sldId id="302" r:id="rId7"/>
    <p:sldId id="301" r:id="rId8"/>
    <p:sldId id="304" r:id="rId9"/>
    <p:sldId id="305" r:id="rId10"/>
    <p:sldId id="293" r:id="rId11"/>
    <p:sldId id="294" r:id="rId12"/>
    <p:sldId id="303" r:id="rId13"/>
    <p:sldId id="306" r:id="rId14"/>
    <p:sldId id="300" r:id="rId15"/>
    <p:sldId id="299" r:id="rId16"/>
    <p:sldId id="297" r:id="rId17"/>
  </p:sldIdLst>
  <p:sldSz cx="12192000" cy="6858000"/>
  <p:notesSz cx="6858000" cy="9144000"/>
  <p:defaultTextStyle>
    <a:defPPr rtl="0"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44" userDrawn="1">
          <p15:clr>
            <a:srgbClr val="A4A3A4"/>
          </p15:clr>
        </p15:guide>
        <p15:guide id="2" pos="576" userDrawn="1">
          <p15:clr>
            <a:srgbClr val="A4A3A4"/>
          </p15:clr>
        </p15:guide>
        <p15:guide id="8" orient="horz" pos="3744" userDrawn="1">
          <p15:clr>
            <a:srgbClr val="A4A3A4"/>
          </p15:clr>
        </p15:guide>
        <p15:guide id="9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01F9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1D18828-017D-D25D-CF2B-9B0E3C972741}" v="1015" dt="2021-09-16T16:41:07.939"/>
    <p1510:client id="{6A73EC81-913E-49DB-B668-71CCAA08C276}" v="68" dt="2021-09-16T14:23:40.362"/>
    <p1510:client id="{78396291-DBC0-02DC-5D6A-68B175F31F62}" v="1781" dt="2021-09-16T15:29:23.81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382" autoAdjust="0"/>
    <p:restoredTop sz="93725" autoAdjust="0"/>
  </p:normalViewPr>
  <p:slideViewPr>
    <p:cSldViewPr snapToGrid="0" showGuides="1">
      <p:cViewPr varScale="1">
        <p:scale>
          <a:sx n="102" d="100"/>
          <a:sy n="102" d="100"/>
        </p:scale>
        <p:origin x="1320" y="114"/>
      </p:cViewPr>
      <p:guideLst>
        <p:guide orient="horz" pos="1344"/>
        <p:guide pos="576"/>
        <p:guide orient="horz" pos="3744"/>
        <p:guide pos="3840"/>
      </p:guideLst>
    </p:cSldViewPr>
  </p:slideViewPr>
  <p:outlineViewPr>
    <p:cViewPr>
      <p:scale>
        <a:sx n="33" d="100"/>
        <a:sy n="33" d="100"/>
      </p:scale>
      <p:origin x="0" y="-593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0" d="100"/>
        <a:sy n="60" d="100"/>
      </p:scale>
      <p:origin x="0" y="0"/>
    </p:cViewPr>
  </p:sorterViewPr>
  <p:notesViewPr>
    <p:cSldViewPr snapToGrid="0">
      <p:cViewPr varScale="1">
        <p:scale>
          <a:sx n="83" d="100"/>
          <a:sy n="83" d="100"/>
        </p:scale>
        <p:origin x="3918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5/10/relationships/revisionInfo" Target="revisionInfo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預留位置 1">
            <a:extLst>
              <a:ext uri="{FF2B5EF4-FFF2-40B4-BE49-F238E27FC236}">
                <a16:creationId xmlns:a16="http://schemas.microsoft.com/office/drawing/2014/main" id="{165DC31D-6BBA-1E40-9A7E-1FE0A421F3A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D609E10C-1649-9148-9887-C4B5DF38CEE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411F0F7D-B9A8-445C-90C5-7C0B70AC346D}" type="datetime1">
              <a:rPr lang="zh-TW" altLang="en-US" smtClean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2021/9/16</a:t>
            </a:fld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FE09E7DC-2FE3-FA48-929A-C3D3179E1EA0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5" name="投影片編號預留位置 4">
            <a:extLst>
              <a:ext uri="{FF2B5EF4-FFF2-40B4-BE49-F238E27FC236}">
                <a16:creationId xmlns:a16="http://schemas.microsoft.com/office/drawing/2014/main" id="{F1F40692-4B9B-A444-A85B-911AF05DE37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DFF0D8CC-6079-CB40-AF25-90B118481BE2}" type="slidenum">
              <a:rPr lang="en-US" altLang="zh-TW" smtClean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‹#›</a:t>
            </a:fld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93361633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endParaRPr lang="zh-TW" altLang="en-US" noProof="0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fld id="{75BC744E-01B0-4276-B616-CD16481FD296}" type="datetime1">
              <a:rPr lang="zh-TW" altLang="en-US" noProof="0" smtClean="0"/>
              <a:t>2021/9/16</a:t>
            </a:fld>
            <a:endParaRPr lang="zh-TW" altLang="en-US" noProof="0"/>
          </a:p>
        </p:txBody>
      </p:sp>
      <p:sp>
        <p:nvSpPr>
          <p:cNvPr id="4" name="投影片影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 noProof="0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noProof="0"/>
              <a:t>按一下以編輯母片文字樣式</a:t>
            </a:r>
          </a:p>
          <a:p>
            <a:pPr lvl="1"/>
            <a:r>
              <a:rPr lang="zh-TW" altLang="en-US" noProof="0"/>
              <a:t>第二層</a:t>
            </a:r>
          </a:p>
          <a:p>
            <a:pPr lvl="2"/>
            <a:r>
              <a:rPr lang="zh-TW" altLang="en-US" noProof="0"/>
              <a:t>第三層</a:t>
            </a:r>
          </a:p>
          <a:p>
            <a:pPr lvl="3"/>
            <a:r>
              <a:rPr lang="zh-TW" altLang="en-US" noProof="0"/>
              <a:t>第四層</a:t>
            </a:r>
          </a:p>
          <a:p>
            <a:pPr lvl="4"/>
            <a:r>
              <a:rPr lang="zh-TW" altLang="en-US" noProof="0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endParaRPr lang="zh-TW" altLang="en-US" noProof="0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fld id="{BB2C6E05-C515-462A-AE3D-F1FFE0375254}" type="slidenum">
              <a:rPr lang="en-US" altLang="zh-TW" noProof="0" smtClean="0"/>
              <a:pPr/>
              <a:t>‹#›</a:t>
            </a:fld>
            <a:endParaRPr lang="zh-TW" altLang="en-US" noProof="0"/>
          </a:p>
        </p:txBody>
      </p:sp>
    </p:spTree>
    <p:extLst>
      <p:ext uri="{BB962C8B-B14F-4D97-AF65-F5344CB8AC3E}">
        <p14:creationId xmlns:p14="http://schemas.microsoft.com/office/powerpoint/2010/main" val="282827705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Microsoft JhengHei UI" panose="020B0604030504040204" pitchFamily="34" charset="-120"/>
        <a:ea typeface="Microsoft JhengHei UI" panose="020B0604030504040204" pitchFamily="34" charset="-120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Microsoft JhengHei UI" panose="020B0604030504040204" pitchFamily="34" charset="-120"/>
        <a:ea typeface="Microsoft JhengHei UI" panose="020B0604030504040204" pitchFamily="34" charset="-120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Microsoft JhengHei UI" panose="020B0604030504040204" pitchFamily="34" charset="-120"/>
        <a:ea typeface="Microsoft JhengHei UI" panose="020B0604030504040204" pitchFamily="34" charset="-120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Microsoft JhengHei UI" panose="020B0604030504040204" pitchFamily="34" charset="-120"/>
        <a:ea typeface="Microsoft JhengHei UI" panose="020B0604030504040204" pitchFamily="34" charset="-120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Microsoft JhengHei UI" panose="020B0604030504040204" pitchFamily="34" charset="-120"/>
        <a:ea typeface="Microsoft JhengHei UI" panose="020B0604030504040204" pitchFamily="34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B2C6E05-C515-462A-AE3D-F1FFE0375254}" type="slidenum">
              <a:rPr lang="en-US" altLang="zh-TW" smtClean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1</a:t>
            </a:fld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56828940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B2C6E05-C515-462A-AE3D-F1FFE0375254}" type="slidenum">
              <a:rPr lang="en-US" altLang="zh-TW" smtClean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9</a:t>
            </a:fld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7833969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B2C6E05-C515-462A-AE3D-F1FFE0375254}" type="slidenum">
              <a:rPr lang="en-US" altLang="zh-TW" smtClean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10</a:t>
            </a:fld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46679106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B2C6E05-C515-462A-AE3D-F1FFE0375254}" type="slidenum">
              <a:rPr lang="en-US" altLang="zh-TW" smtClean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12</a:t>
            </a:fld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69780208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B2C6E05-C515-462A-AE3D-F1FFE0375254}" type="slidenum">
              <a:rPr lang="en-US" altLang="zh-TW" smtClean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11</a:t>
            </a:fld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3601874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B2C6E05-C515-462A-AE3D-F1FFE0375254}" type="slidenum">
              <a:rPr lang="en-US" altLang="zh-TW" smtClean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2</a:t>
            </a:fld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5769021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B2C6E05-C515-462A-AE3D-F1FFE0375254}" type="slidenum">
              <a:rPr lang="en-US" altLang="zh-TW" smtClean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3</a:t>
            </a:fld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28604148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B2C6E05-C515-462A-AE3D-F1FFE0375254}" type="slidenum">
              <a:rPr lang="en-US" altLang="zh-TW" smtClean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4</a:t>
            </a:fld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77345478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B2C6E05-C515-462A-AE3D-F1FFE0375254}" type="slidenum">
              <a:rPr lang="en-US" altLang="zh-TW" smtClean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5</a:t>
            </a:fld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40898261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B2C6E05-C515-462A-AE3D-F1FFE0375254}" type="slidenum">
              <a:rPr lang="en-US" altLang="zh-TW" smtClean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6</a:t>
            </a:fld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70000543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B2C6E05-C515-462A-AE3D-F1FFE0375254}" type="slidenum">
              <a:rPr lang="en-US" altLang="zh-TW" smtClean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7</a:t>
            </a:fld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47938881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B2C6E05-C515-462A-AE3D-F1FFE0375254}" type="slidenum">
              <a:rPr lang="en-US" altLang="zh-TW" smtClean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8</a:t>
            </a:fld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7210251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B2C6E05-C515-462A-AE3D-F1FFE0375254}" type="slidenum">
              <a:rPr lang="en-US" altLang="zh-TW" smtClean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9</a:t>
            </a:fld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2849554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訂版面配置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490ADDF-D82C-4780-9143-87E5F529D81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898648" y="813816"/>
            <a:ext cx="6400800" cy="640080"/>
          </a:xfrm>
        </p:spPr>
        <p:txBody>
          <a:bodyPr rtlCol="0"/>
          <a:lstStyle>
            <a:lvl1pPr algn="ctr">
              <a:defRPr sz="2400">
                <a:solidFill>
                  <a:schemeClr val="bg1"/>
                </a:solidFill>
              </a:defRPr>
            </a:lvl1pPr>
          </a:lstStyle>
          <a:p>
            <a:pPr rtl="0"/>
            <a:r>
              <a:rPr lang="zh-TW" altLang="en-US" noProof="0"/>
              <a:t>新增文字</a:t>
            </a:r>
          </a:p>
        </p:txBody>
      </p:sp>
      <p:sp>
        <p:nvSpPr>
          <p:cNvPr id="6" name="文字版面配置區 5">
            <a:extLst>
              <a:ext uri="{FF2B5EF4-FFF2-40B4-BE49-F238E27FC236}">
                <a16:creationId xmlns:a16="http://schemas.microsoft.com/office/drawing/2014/main" id="{D12B550A-AB53-4D15-A89E-6EEBB5151B92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441448" y="1655064"/>
            <a:ext cx="7315200" cy="1143000"/>
          </a:xfrm>
        </p:spPr>
        <p:txBody>
          <a:bodyPr rtlCol="0"/>
          <a:lstStyle>
            <a:lvl1pPr algn="ctr">
              <a:defRPr sz="8000">
                <a:solidFill>
                  <a:schemeClr val="bg1"/>
                </a:solidFill>
                <a:latin typeface="+mj-lt"/>
              </a:defRPr>
            </a:lvl1pPr>
          </a:lstStyle>
          <a:p>
            <a:pPr lvl="0" rtl="0"/>
            <a:r>
              <a:rPr lang="zh-TW" altLang="en-US" noProof="0"/>
              <a:t>新增文字</a:t>
            </a:r>
          </a:p>
        </p:txBody>
      </p:sp>
      <p:sp>
        <p:nvSpPr>
          <p:cNvPr id="8" name="文字版面配置區 7">
            <a:extLst>
              <a:ext uri="{FF2B5EF4-FFF2-40B4-BE49-F238E27FC236}">
                <a16:creationId xmlns:a16="http://schemas.microsoft.com/office/drawing/2014/main" id="{7CDE1EB1-91FE-4CB8-81BD-5BBBFC22C672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2898648" y="3027707"/>
            <a:ext cx="6858000" cy="640080"/>
          </a:xfrm>
        </p:spPr>
        <p:txBody>
          <a:bodyPr rtlCol="0"/>
          <a:lstStyle>
            <a:lvl1pPr algn="ctr">
              <a:defRPr sz="2400">
                <a:solidFill>
                  <a:schemeClr val="bg1"/>
                </a:solidFill>
                <a:latin typeface="+mj-lt"/>
              </a:defRPr>
            </a:lvl1pPr>
          </a:lstStyle>
          <a:p>
            <a:pPr lvl="0" rtl="0"/>
            <a:r>
              <a:rPr lang="zh-TW" altLang="en-US" noProof="0"/>
              <a:t>新增文字</a:t>
            </a:r>
          </a:p>
        </p:txBody>
      </p:sp>
    </p:spTree>
    <p:extLst>
      <p:ext uri="{BB962C8B-B14F-4D97-AF65-F5344CB8AC3E}">
        <p14:creationId xmlns:p14="http://schemas.microsoft.com/office/powerpoint/2010/main" val="18602819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自訂版面配置"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>
            <a:extLst>
              <a:ext uri="{FF2B5EF4-FFF2-40B4-BE49-F238E27FC236}">
                <a16:creationId xmlns:a16="http://schemas.microsoft.com/office/drawing/2014/main" id="{C0E11DAB-71A2-44C9-B830-25E19DC5833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14400" y="914401"/>
            <a:ext cx="6400800" cy="685800"/>
          </a:xfrm>
        </p:spPr>
        <p:txBody>
          <a:bodyPr rtlCol="0">
            <a:noAutofit/>
          </a:bodyPr>
          <a:lstStyle>
            <a:lvl1pPr>
              <a:defRPr sz="4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zh-TW" altLang="en-US" noProof="0"/>
              <a:t>新增標題</a:t>
            </a:r>
          </a:p>
        </p:txBody>
      </p:sp>
      <p:sp>
        <p:nvSpPr>
          <p:cNvPr id="10" name="文字版面配置區 9">
            <a:extLst>
              <a:ext uri="{FF2B5EF4-FFF2-40B4-BE49-F238E27FC236}">
                <a16:creationId xmlns:a16="http://schemas.microsoft.com/office/drawing/2014/main" id="{5F9B5FD0-EA88-4EA1-89FF-A0346C36D9C6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914400" y="2203704"/>
            <a:ext cx="6400800" cy="4206240"/>
          </a:xfrm>
        </p:spPr>
        <p:txBody>
          <a:bodyPr rtlCol="0">
            <a:normAutofit/>
          </a:bodyPr>
          <a:lstStyle>
            <a:lvl1pPr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 rtl="0"/>
            <a:r>
              <a:rPr lang="zh-TW" altLang="en-US" noProof="0"/>
              <a:t>按一下以編輯母片文字</a:t>
            </a:r>
          </a:p>
        </p:txBody>
      </p:sp>
    </p:spTree>
    <p:extLst>
      <p:ext uri="{BB962C8B-B14F-4D97-AF65-F5344CB8AC3E}">
        <p14:creationId xmlns:p14="http://schemas.microsoft.com/office/powerpoint/2010/main" val="28571163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自訂版面配置"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BFEE24C-B229-452F-B387-BA3429761CA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89119" y="946653"/>
            <a:ext cx="6857999" cy="653547"/>
          </a:xfrm>
        </p:spPr>
        <p:txBody>
          <a:bodyPr rtlCol="0">
            <a:normAutofit/>
          </a:bodyPr>
          <a:lstStyle>
            <a:lvl1pPr>
              <a:defRPr sz="4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zh-TW" altLang="en-US" noProof="0"/>
              <a:t>新增標題</a:t>
            </a:r>
          </a:p>
        </p:txBody>
      </p:sp>
      <p:sp>
        <p:nvSpPr>
          <p:cNvPr id="7" name="文字版面配置區 6">
            <a:extLst>
              <a:ext uri="{FF2B5EF4-FFF2-40B4-BE49-F238E27FC236}">
                <a16:creationId xmlns:a16="http://schemas.microsoft.com/office/drawing/2014/main" id="{DFCEFA7B-7934-4EAA-8C20-7D9B03B9E5A3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389120" y="1981933"/>
            <a:ext cx="6858000" cy="4233672"/>
          </a:xfrm>
        </p:spPr>
        <p:txBody>
          <a:bodyPr rtlCol="0">
            <a:normAutofit/>
          </a:bodyPr>
          <a:lstStyle>
            <a:lvl1pPr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 rtl="0"/>
            <a:r>
              <a:rPr lang="zh-TW" altLang="en-US" noProof="0"/>
              <a:t>新增文字</a:t>
            </a:r>
          </a:p>
        </p:txBody>
      </p:sp>
    </p:spTree>
    <p:extLst>
      <p:ext uri="{BB962C8B-B14F-4D97-AF65-F5344CB8AC3E}">
        <p14:creationId xmlns:p14="http://schemas.microsoft.com/office/powerpoint/2010/main" val="29305018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自訂版面配置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圖形 6">
            <a:extLst>
              <a:ext uri="{FF2B5EF4-FFF2-40B4-BE49-F238E27FC236}">
                <a16:creationId xmlns:a16="http://schemas.microsoft.com/office/drawing/2014/main" id="{3E35BBCA-FB90-42AF-995A-AA6CE87BD6E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b="13643"/>
          <a:stretch>
            <a:fillRect/>
          </a:stretch>
        </p:blipFill>
        <p:spPr>
          <a:xfrm>
            <a:off x="914400" y="466647"/>
            <a:ext cx="10563726" cy="6391353"/>
          </a:xfrm>
          <a:custGeom>
            <a:avLst/>
            <a:gdLst>
              <a:gd name="connsiteX0" fmla="*/ 0 w 10563726"/>
              <a:gd name="connsiteY0" fmla="*/ 0 h 6391353"/>
              <a:gd name="connsiteX1" fmla="*/ 10563726 w 10563726"/>
              <a:gd name="connsiteY1" fmla="*/ 0 h 6391353"/>
              <a:gd name="connsiteX2" fmla="*/ 10563726 w 10563726"/>
              <a:gd name="connsiteY2" fmla="*/ 6391353 h 6391353"/>
              <a:gd name="connsiteX3" fmla="*/ 0 w 10563726"/>
              <a:gd name="connsiteY3" fmla="*/ 6391353 h 63913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563726" h="6391353">
                <a:moveTo>
                  <a:pt x="0" y="0"/>
                </a:moveTo>
                <a:lnTo>
                  <a:pt x="10563726" y="0"/>
                </a:lnTo>
                <a:lnTo>
                  <a:pt x="10563726" y="6391353"/>
                </a:lnTo>
                <a:lnTo>
                  <a:pt x="0" y="6391353"/>
                </a:lnTo>
                <a:close/>
              </a:path>
            </a:pathLst>
          </a:custGeom>
        </p:spPr>
      </p:pic>
      <p:sp>
        <p:nvSpPr>
          <p:cNvPr id="2" name="標題 1">
            <a:extLst>
              <a:ext uri="{FF2B5EF4-FFF2-40B4-BE49-F238E27FC236}">
                <a16:creationId xmlns:a16="http://schemas.microsoft.com/office/drawing/2014/main" id="{8DF399BE-6A96-4D58-AF62-861F9AE20C7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331718" y="1460692"/>
            <a:ext cx="7772402" cy="685800"/>
          </a:xfrm>
        </p:spPr>
        <p:txBody>
          <a:bodyPr rtlCol="0">
            <a:normAutofit/>
          </a:bodyPr>
          <a:lstStyle>
            <a:lvl1pPr>
              <a:defRPr sz="4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zh-TW" altLang="en-US" noProof="0"/>
              <a:t>新增標題</a:t>
            </a:r>
          </a:p>
        </p:txBody>
      </p:sp>
      <p:sp>
        <p:nvSpPr>
          <p:cNvPr id="11" name="文字版面配置區 10">
            <a:extLst>
              <a:ext uri="{FF2B5EF4-FFF2-40B4-BE49-F238E27FC236}">
                <a16:creationId xmlns:a16="http://schemas.microsoft.com/office/drawing/2014/main" id="{0AE12991-70DA-442D-98F3-673914646355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2331720" y="2724912"/>
            <a:ext cx="7772401" cy="3657600"/>
          </a:xfrm>
        </p:spPr>
        <p:txBody>
          <a:bodyPr rtlCol="0">
            <a:normAutofit/>
          </a:bodyPr>
          <a:lstStyle>
            <a:lvl1pPr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 rtl="0"/>
            <a:r>
              <a:rPr lang="zh-TW" altLang="en-US" noProof="0"/>
              <a:t>新增文字</a:t>
            </a:r>
          </a:p>
        </p:txBody>
      </p:sp>
      <p:pic>
        <p:nvPicPr>
          <p:cNvPr id="3" name="圖形 2">
            <a:extLst>
              <a:ext uri="{FF2B5EF4-FFF2-40B4-BE49-F238E27FC236}">
                <a16:creationId xmlns:a16="http://schemas.microsoft.com/office/drawing/2014/main" id="{1F778D16-894A-4379-8B5B-DC24234515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flipH="1">
            <a:off x="3021930" y="2240374"/>
            <a:ext cx="6148139" cy="1953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0296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自訂版面配置"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2">
            <a:extLst>
              <a:ext uri="{FF2B5EF4-FFF2-40B4-BE49-F238E27FC236}">
                <a16:creationId xmlns:a16="http://schemas.microsoft.com/office/drawing/2014/main" id="{5106A418-68CC-4D3D-9032-696498842FB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14400" y="914401"/>
            <a:ext cx="6400800" cy="685800"/>
          </a:xfrm>
        </p:spPr>
        <p:txBody>
          <a:bodyPr rtlCol="0">
            <a:noAutofit/>
          </a:bodyPr>
          <a:lstStyle>
            <a:lvl1pPr>
              <a:defRPr sz="4000">
                <a:solidFill>
                  <a:schemeClr val="bg1"/>
                </a:solidFill>
              </a:defRPr>
            </a:lvl1pPr>
          </a:lstStyle>
          <a:p>
            <a:pPr rtl="0"/>
            <a:r>
              <a:rPr lang="zh-TW" altLang="en-US" noProof="0"/>
              <a:t>新增標題</a:t>
            </a:r>
          </a:p>
        </p:txBody>
      </p:sp>
      <p:sp>
        <p:nvSpPr>
          <p:cNvPr id="7" name="文字版面配置區 6">
            <a:extLst>
              <a:ext uri="{FF2B5EF4-FFF2-40B4-BE49-F238E27FC236}">
                <a16:creationId xmlns:a16="http://schemas.microsoft.com/office/drawing/2014/main" id="{9E93C440-01C8-4E08-A98E-D76F10D08BF4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914400" y="1913064"/>
            <a:ext cx="6858001" cy="4279392"/>
          </a:xfrm>
        </p:spPr>
        <p:txBody>
          <a:bodyPr rtlCol="0">
            <a:normAutofit/>
          </a:bodyPr>
          <a:lstStyle>
            <a:lvl1pPr>
              <a:defRPr sz="1800">
                <a:solidFill>
                  <a:schemeClr val="bg1"/>
                </a:solidFill>
              </a:defRPr>
            </a:lvl1pPr>
          </a:lstStyle>
          <a:p>
            <a:pPr lvl="0" rtl="0"/>
            <a:r>
              <a:rPr lang="zh-TW" altLang="en-US" noProof="0"/>
              <a:t>新增文字</a:t>
            </a:r>
          </a:p>
        </p:txBody>
      </p:sp>
    </p:spTree>
    <p:extLst>
      <p:ext uri="{BB962C8B-B14F-4D97-AF65-F5344CB8AC3E}">
        <p14:creationId xmlns:p14="http://schemas.microsoft.com/office/powerpoint/2010/main" val="5604761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自訂版面配置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圖形 6">
            <a:extLst>
              <a:ext uri="{FF2B5EF4-FFF2-40B4-BE49-F238E27FC236}">
                <a16:creationId xmlns:a16="http://schemas.microsoft.com/office/drawing/2014/main" id="{7AA20A23-A33B-4A1B-9162-707282E5359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b="15602"/>
          <a:stretch>
            <a:fillRect/>
          </a:stretch>
        </p:blipFill>
        <p:spPr>
          <a:xfrm>
            <a:off x="1066800" y="523183"/>
            <a:ext cx="10058400" cy="6334817"/>
          </a:xfrm>
          <a:custGeom>
            <a:avLst/>
            <a:gdLst>
              <a:gd name="connsiteX0" fmla="*/ 0 w 10058400"/>
              <a:gd name="connsiteY0" fmla="*/ 0 h 6334817"/>
              <a:gd name="connsiteX1" fmla="*/ 10058400 w 10058400"/>
              <a:gd name="connsiteY1" fmla="*/ 0 h 6334817"/>
              <a:gd name="connsiteX2" fmla="*/ 10058400 w 10058400"/>
              <a:gd name="connsiteY2" fmla="*/ 6334817 h 6334817"/>
              <a:gd name="connsiteX3" fmla="*/ 0 w 10058400"/>
              <a:gd name="connsiteY3" fmla="*/ 6334817 h 63348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058400" h="6334817">
                <a:moveTo>
                  <a:pt x="0" y="0"/>
                </a:moveTo>
                <a:lnTo>
                  <a:pt x="10058400" y="0"/>
                </a:lnTo>
                <a:lnTo>
                  <a:pt x="10058400" y="6334817"/>
                </a:lnTo>
                <a:lnTo>
                  <a:pt x="0" y="6334817"/>
                </a:lnTo>
                <a:close/>
              </a:path>
            </a:pathLst>
          </a:custGeom>
        </p:spPr>
      </p:pic>
      <p:sp>
        <p:nvSpPr>
          <p:cNvPr id="5" name="標題 1">
            <a:extLst>
              <a:ext uri="{FF2B5EF4-FFF2-40B4-BE49-F238E27FC236}">
                <a16:creationId xmlns:a16="http://schemas.microsoft.com/office/drawing/2014/main" id="{B136F446-5EA3-48C4-AA8D-AB9850B03B6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331718" y="1460692"/>
            <a:ext cx="7772402" cy="685800"/>
          </a:xfrm>
        </p:spPr>
        <p:txBody>
          <a:bodyPr rtlCol="0">
            <a:normAutofit/>
          </a:bodyPr>
          <a:lstStyle>
            <a:lvl1pPr marL="0" indent="0" algn="ctr">
              <a:buFont typeface="Arial" panose="020B0604020202020204" pitchFamily="34" charset="0"/>
              <a:buNone/>
              <a:defRPr sz="4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zh-TW" altLang="en-US" noProof="0"/>
              <a:t>新增標題</a:t>
            </a:r>
          </a:p>
        </p:txBody>
      </p:sp>
      <p:sp>
        <p:nvSpPr>
          <p:cNvPr id="11" name="文字版面配置區 10">
            <a:extLst>
              <a:ext uri="{FF2B5EF4-FFF2-40B4-BE49-F238E27FC236}">
                <a16:creationId xmlns:a16="http://schemas.microsoft.com/office/drawing/2014/main" id="{66B70600-CFB5-4805-BC68-5AE22166B568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2331720" y="2951305"/>
            <a:ext cx="7772400" cy="3456432"/>
          </a:xfrm>
        </p:spPr>
        <p:txBody>
          <a:bodyPr rtlCol="0"/>
          <a:lstStyle>
            <a:lvl1pPr algn="l"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 rtl="0"/>
            <a:r>
              <a:rPr lang="zh-TW" altLang="en-US" noProof="0"/>
              <a:t>新增文字</a:t>
            </a:r>
          </a:p>
        </p:txBody>
      </p:sp>
      <p:pic>
        <p:nvPicPr>
          <p:cNvPr id="2" name="圖形 1">
            <a:extLst>
              <a:ext uri="{FF2B5EF4-FFF2-40B4-BE49-F238E27FC236}">
                <a16:creationId xmlns:a16="http://schemas.microsoft.com/office/drawing/2014/main" id="{09C8060D-32CA-4A3C-9EAF-A2D3801AB86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flipH="1">
            <a:off x="3021930" y="2240374"/>
            <a:ext cx="6148139" cy="1953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802250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728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自訂版面配置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標題 1">
            <a:extLst>
              <a:ext uri="{FF2B5EF4-FFF2-40B4-BE49-F238E27FC236}">
                <a16:creationId xmlns:a16="http://schemas.microsoft.com/office/drawing/2014/main" id="{6CC92641-A8C8-41F9-8E1C-7C929693C69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89119" y="946653"/>
            <a:ext cx="6857999" cy="653547"/>
          </a:xfrm>
        </p:spPr>
        <p:txBody>
          <a:bodyPr rtlCol="0">
            <a:normAutofit/>
          </a:bodyPr>
          <a:lstStyle>
            <a:lvl1pPr>
              <a:defRPr sz="4000">
                <a:solidFill>
                  <a:schemeClr val="bg1"/>
                </a:solidFill>
              </a:defRPr>
            </a:lvl1pPr>
          </a:lstStyle>
          <a:p>
            <a:pPr rtl="0"/>
            <a:r>
              <a:rPr lang="zh-TW" altLang="en-US" noProof="0"/>
              <a:t>新增標題</a:t>
            </a:r>
          </a:p>
        </p:txBody>
      </p:sp>
      <p:sp>
        <p:nvSpPr>
          <p:cNvPr id="7" name="文字版面配置區 6">
            <a:extLst>
              <a:ext uri="{FF2B5EF4-FFF2-40B4-BE49-F238E27FC236}">
                <a16:creationId xmlns:a16="http://schemas.microsoft.com/office/drawing/2014/main" id="{97CC55B6-E9DA-4B68-A0D8-957F46B4651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389120" y="2062956"/>
            <a:ext cx="6858000" cy="4233672"/>
          </a:xfrm>
        </p:spPr>
        <p:txBody>
          <a:bodyPr rtlCol="0">
            <a:normAutofit/>
          </a:bodyPr>
          <a:lstStyle>
            <a:lvl1pPr>
              <a:defRPr sz="1800">
                <a:solidFill>
                  <a:schemeClr val="bg1"/>
                </a:solidFill>
              </a:defRPr>
            </a:lvl1pPr>
          </a:lstStyle>
          <a:p>
            <a:pPr lvl="0" rtl="0"/>
            <a:r>
              <a:rPr lang="zh-TW" altLang="en-US" noProof="0"/>
              <a:t>新增文字</a:t>
            </a:r>
          </a:p>
        </p:txBody>
      </p:sp>
    </p:spTree>
    <p:extLst>
      <p:ext uri="{BB962C8B-B14F-4D97-AF65-F5344CB8AC3E}">
        <p14:creationId xmlns:p14="http://schemas.microsoft.com/office/powerpoint/2010/main" val="26304517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自訂版面配置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圖形 15">
            <a:extLst>
              <a:ext uri="{FF2B5EF4-FFF2-40B4-BE49-F238E27FC236}">
                <a16:creationId xmlns:a16="http://schemas.microsoft.com/office/drawing/2014/main" id="{C6103AFC-AC4C-4756-AEEE-B0D669AC8C8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b="44880"/>
          <a:stretch>
            <a:fillRect/>
          </a:stretch>
        </p:blipFill>
        <p:spPr>
          <a:xfrm>
            <a:off x="878302" y="469222"/>
            <a:ext cx="10424160" cy="6388778"/>
          </a:xfrm>
          <a:custGeom>
            <a:avLst/>
            <a:gdLst>
              <a:gd name="connsiteX0" fmla="*/ 0 w 10424160"/>
              <a:gd name="connsiteY0" fmla="*/ 0 h 6388778"/>
              <a:gd name="connsiteX1" fmla="*/ 10424160 w 10424160"/>
              <a:gd name="connsiteY1" fmla="*/ 0 h 6388778"/>
              <a:gd name="connsiteX2" fmla="*/ 10424160 w 10424160"/>
              <a:gd name="connsiteY2" fmla="*/ 6388778 h 6388778"/>
              <a:gd name="connsiteX3" fmla="*/ 0 w 10424160"/>
              <a:gd name="connsiteY3" fmla="*/ 6388778 h 63887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424160" h="6388778">
                <a:moveTo>
                  <a:pt x="0" y="0"/>
                </a:moveTo>
                <a:lnTo>
                  <a:pt x="10424160" y="0"/>
                </a:lnTo>
                <a:lnTo>
                  <a:pt x="10424160" y="6388778"/>
                </a:lnTo>
                <a:lnTo>
                  <a:pt x="0" y="6388778"/>
                </a:lnTo>
                <a:close/>
              </a:path>
            </a:pathLst>
          </a:custGeom>
        </p:spPr>
      </p:pic>
      <p:sp>
        <p:nvSpPr>
          <p:cNvPr id="5" name="標題 1">
            <a:extLst>
              <a:ext uri="{FF2B5EF4-FFF2-40B4-BE49-F238E27FC236}">
                <a16:creationId xmlns:a16="http://schemas.microsoft.com/office/drawing/2014/main" id="{A4604EF9-570E-48F5-BA06-DEB9EB7F7D5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657599" y="1460692"/>
            <a:ext cx="6857999" cy="685800"/>
          </a:xfrm>
        </p:spPr>
        <p:txBody>
          <a:bodyPr rtlCol="0">
            <a:normAutofit/>
          </a:bodyPr>
          <a:lstStyle>
            <a:lvl1pPr>
              <a:defRPr sz="4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zh-TW" altLang="en-US" noProof="0"/>
              <a:t>新增標題</a:t>
            </a:r>
          </a:p>
        </p:txBody>
      </p:sp>
      <p:sp>
        <p:nvSpPr>
          <p:cNvPr id="12" name="文字版面配置區 11">
            <a:extLst>
              <a:ext uri="{FF2B5EF4-FFF2-40B4-BE49-F238E27FC236}">
                <a16:creationId xmlns:a16="http://schemas.microsoft.com/office/drawing/2014/main" id="{F0B30880-FB83-4FD8-B7A4-675D68A47928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657600" y="2438570"/>
            <a:ext cx="6858000" cy="3950208"/>
          </a:xfrm>
        </p:spPr>
        <p:txBody>
          <a:bodyPr rtlCol="0">
            <a:normAutofit/>
          </a:bodyPr>
          <a:lstStyle>
            <a:lvl1pPr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 rtl="0"/>
            <a:r>
              <a:rPr lang="zh-TW" altLang="en-US" noProof="0"/>
              <a:t>新增文字</a:t>
            </a:r>
          </a:p>
        </p:txBody>
      </p:sp>
    </p:spTree>
    <p:extLst>
      <p:ext uri="{BB962C8B-B14F-4D97-AF65-F5344CB8AC3E}">
        <p14:creationId xmlns:p14="http://schemas.microsoft.com/office/powerpoint/2010/main" val="83818394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296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DA9775E2-26ED-4CEF-94F6-7C85D113D5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946653"/>
            <a:ext cx="10058400" cy="132556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rtl="0"/>
            <a:r>
              <a:rPr lang="zh-TW" altLang="en-US" noProof="0"/>
              <a:t>按一下以編輯母片標題樣式</a:t>
            </a:r>
          </a:p>
        </p:txBody>
      </p:sp>
      <p:sp>
        <p:nvSpPr>
          <p:cNvPr id="3" name="文字預留位置 2">
            <a:extLst>
              <a:ext uri="{FF2B5EF4-FFF2-40B4-BE49-F238E27FC236}">
                <a16:creationId xmlns:a16="http://schemas.microsoft.com/office/drawing/2014/main" id="{ABF32AB5-76E2-49F4-96EE-B419AF1F03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14400" y="2294859"/>
            <a:ext cx="10058400" cy="372093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zh-TW" altLang="en-US" noProof="0"/>
              <a:t>按一下以編輯母片文字樣式</a:t>
            </a:r>
          </a:p>
          <a:p>
            <a:pPr lvl="1" rtl="0"/>
            <a:r>
              <a:rPr lang="zh-TW" altLang="en-US" noProof="0"/>
              <a:t>第二層</a:t>
            </a:r>
          </a:p>
          <a:p>
            <a:pPr lvl="2" rtl="0"/>
            <a:r>
              <a:rPr lang="zh-TW" altLang="en-US" noProof="0"/>
              <a:t>第三層</a:t>
            </a:r>
          </a:p>
          <a:p>
            <a:pPr lvl="3" rtl="0"/>
            <a:r>
              <a:rPr lang="zh-TW" altLang="en-US" noProof="0"/>
              <a:t>第四層</a:t>
            </a:r>
          </a:p>
          <a:p>
            <a:pPr lvl="4" rtl="0"/>
            <a:r>
              <a:rPr lang="zh-TW" altLang="en-US" noProof="0"/>
              <a:t>第五層</a:t>
            </a:r>
          </a:p>
        </p:txBody>
      </p:sp>
    </p:spTree>
    <p:extLst>
      <p:ext uri="{BB962C8B-B14F-4D97-AF65-F5344CB8AC3E}">
        <p14:creationId xmlns:p14="http://schemas.microsoft.com/office/powerpoint/2010/main" val="106605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7" r:id="rId3"/>
    <p:sldLayoutId id="2147483662" r:id="rId4"/>
    <p:sldLayoutId id="2147483663" r:id="rId5"/>
    <p:sldLayoutId id="2147483664" r:id="rId6"/>
    <p:sldLayoutId id="2147483665" r:id="rId7"/>
    <p:sldLayoutId id="2147483666" r:id="rId8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Microsoft JhengHei UI" panose="020B0604030504040204" pitchFamily="34" charset="-120"/>
          <a:ea typeface="Microsoft JhengHei UI" panose="020B0604030504040204" pitchFamily="34" charset="-120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800" kern="1200">
          <a:solidFill>
            <a:schemeClr val="tx1"/>
          </a:solidFill>
          <a:latin typeface="Microsoft JhengHei UI" panose="020B0604030504040204" pitchFamily="34" charset="-120"/>
          <a:ea typeface="Microsoft JhengHei UI" panose="020B0604030504040204" pitchFamily="34" charset="-120"/>
          <a:cs typeface="+mn-cs"/>
        </a:defRPr>
      </a:lvl1pPr>
      <a:lvl2pPr marL="4572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2400" kern="1200">
          <a:solidFill>
            <a:schemeClr val="tx1"/>
          </a:solidFill>
          <a:latin typeface="Microsoft JhengHei UI" panose="020B0604030504040204" pitchFamily="34" charset="-120"/>
          <a:ea typeface="Microsoft JhengHei UI" panose="020B0604030504040204" pitchFamily="34" charset="-120"/>
          <a:cs typeface="+mn-cs"/>
        </a:defRPr>
      </a:lvl2pPr>
      <a:lvl3pPr marL="9144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2000" kern="1200">
          <a:solidFill>
            <a:schemeClr val="tx1"/>
          </a:solidFill>
          <a:latin typeface="Microsoft JhengHei UI" panose="020B0604030504040204" pitchFamily="34" charset="-120"/>
          <a:ea typeface="Microsoft JhengHei UI" panose="020B0604030504040204" pitchFamily="34" charset="-120"/>
          <a:cs typeface="+mn-cs"/>
        </a:defRPr>
      </a:lvl3pPr>
      <a:lvl4pPr marL="13716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1800" kern="1200">
          <a:solidFill>
            <a:schemeClr val="tx1"/>
          </a:solidFill>
          <a:latin typeface="Microsoft JhengHei UI" panose="020B0604030504040204" pitchFamily="34" charset="-120"/>
          <a:ea typeface="Microsoft JhengHei UI" panose="020B0604030504040204" pitchFamily="34" charset="-120"/>
          <a:cs typeface="+mn-cs"/>
        </a:defRPr>
      </a:lvl4pPr>
      <a:lvl5pPr marL="18288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1800" kern="1200">
          <a:solidFill>
            <a:schemeClr val="tx1"/>
          </a:solidFill>
          <a:latin typeface="Microsoft JhengHei UI" panose="020B0604030504040204" pitchFamily="34" charset="-120"/>
          <a:ea typeface="Microsoft JhengHei UI" panose="020B0604030504040204" pitchFamily="34" charset="-120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576" userDrawn="1">
          <p15:clr>
            <a:srgbClr val="F26B43"/>
          </p15:clr>
        </p15:guide>
        <p15:guide id="2" pos="576" userDrawn="1">
          <p15:clr>
            <a:srgbClr val="F26B43"/>
          </p15:clr>
        </p15:guide>
        <p15:guide id="3" pos="7104" userDrawn="1">
          <p15:clr>
            <a:srgbClr val="F26B43"/>
          </p15:clr>
        </p15:guide>
        <p15:guide id="4" orient="horz" pos="3744" userDrawn="1">
          <p15:clr>
            <a:srgbClr val="F26B43"/>
          </p15:clr>
        </p15:guide>
        <p15:guide id="5" pos="2760" userDrawn="1">
          <p15:clr>
            <a:srgbClr val="F26B43"/>
          </p15:clr>
        </p15:guide>
        <p15:guide id="6" pos="4944" userDrawn="1">
          <p15:clr>
            <a:srgbClr val="F26B43"/>
          </p15:clr>
        </p15:guide>
        <p15:guide id="7" orient="horz" pos="4032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sv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2.svg"/><Relationship Id="rId5" Type="http://schemas.openxmlformats.org/officeDocument/2006/relationships/image" Target="../media/image11.png"/><Relationship Id="rId10" Type="http://schemas.openxmlformats.org/officeDocument/2006/relationships/image" Target="../media/image16.svg"/><Relationship Id="rId4" Type="http://schemas.openxmlformats.org/officeDocument/2006/relationships/image" Target="../media/image10.svg"/><Relationship Id="rId9" Type="http://schemas.openxmlformats.org/officeDocument/2006/relationships/image" Target="../media/image15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20.jpeg"/><Relationship Id="rId4" Type="http://schemas.openxmlformats.org/officeDocument/2006/relationships/image" Target="../media/image19.sv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2.sv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sv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7.jpeg"/><Relationship Id="rId4" Type="http://schemas.openxmlformats.org/officeDocument/2006/relationships/image" Target="../media/image14.sv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sv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9.sv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047E3D5-B129-455A-8D61-5DE355CFB9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98648" y="479789"/>
            <a:ext cx="6400800" cy="640080"/>
          </a:xfrm>
        </p:spPr>
        <p:txBody>
          <a:bodyPr rtlCol="0">
            <a:noAutofit/>
          </a:bodyPr>
          <a:lstStyle/>
          <a:p>
            <a:r>
              <a:rPr lang="en-US" altLang="zh-TW" sz="4000" dirty="0" err="1">
                <a:latin typeface="Microsoft JhengHei UI"/>
                <a:ea typeface="Microsoft JhengHei UI"/>
              </a:rPr>
              <a:t>花蓮縣</a:t>
            </a:r>
            <a:r>
              <a:rPr lang="en-US" altLang="zh-TW" sz="4000" dirty="0">
                <a:latin typeface="Microsoft JhengHei UI"/>
                <a:ea typeface="Microsoft JhengHei UI"/>
              </a:rPr>
              <a:t> </a:t>
            </a:r>
            <a:r>
              <a:rPr lang="en-US" altLang="zh-TW" sz="4000" dirty="0" err="1">
                <a:latin typeface="Microsoft JhengHei UI"/>
                <a:ea typeface="Microsoft JhengHei UI"/>
              </a:rPr>
              <a:t>崇德</a:t>
            </a:r>
            <a:r>
              <a:rPr lang="en-US" altLang="zh-TW" sz="4000" dirty="0">
                <a:latin typeface="Microsoft JhengHei UI"/>
                <a:ea typeface="Microsoft JhengHei UI"/>
              </a:rPr>
              <a:t> </a:t>
            </a:r>
            <a:r>
              <a:rPr lang="en-US" altLang="zh-TW" sz="4000" dirty="0" err="1">
                <a:latin typeface="Microsoft JhengHei UI"/>
                <a:ea typeface="Microsoft JhengHei UI"/>
              </a:rPr>
              <a:t>國小</a:t>
            </a:r>
            <a:br>
              <a:rPr lang="zh-TW" altLang="en-US" sz="4000" dirty="0"/>
            </a:br>
            <a:endParaRPr lang="zh-TW" altLang="en-US"/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EDE512D6-1B42-4E1C-AEE3-478A340AC16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441448" y="1686378"/>
            <a:ext cx="7461336" cy="1330891"/>
          </a:xfrm>
        </p:spPr>
        <p:txBody>
          <a:bodyPr vert="horz" lIns="91440" tIns="45720" rIns="91440" bIns="45720" rtlCol="0" anchor="t">
            <a:normAutofit/>
          </a:bodyPr>
          <a:lstStyle/>
          <a:p>
            <a:pPr rtl="0"/>
            <a:r>
              <a:rPr lang="zh-TW" altLang="en-US" sz="8800">
                <a:latin typeface="Microsoft JhengHei UI"/>
                <a:ea typeface="Microsoft JhengHei UI"/>
              </a:rPr>
              <a:t>一甲班親會</a:t>
            </a:r>
            <a:endParaRPr lang="zh-TW" altLang="en-US" sz="8800">
              <a:latin typeface="Microsoft JhengHei UI" panose="020B0604030504040204" pitchFamily="34" charset="-120"/>
            </a:endParaRPr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88B348B4-1179-40C0-B903-717D79F0A39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2672404" y="3361734"/>
            <a:ext cx="6858000" cy="640080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altLang="zh-TW" dirty="0">
                <a:latin typeface="Microsoft JhengHei UI"/>
                <a:ea typeface="Microsoft JhengHei UI"/>
              </a:rPr>
              <a:t>110</a:t>
            </a:r>
            <a:r>
              <a:rPr lang="zh-TW" altLang="en-US">
                <a:latin typeface="Microsoft JhengHei UI"/>
                <a:ea typeface="Microsoft JhengHei UI"/>
              </a:rPr>
              <a:t>年 </a:t>
            </a:r>
            <a:r>
              <a:rPr lang="en-US" altLang="zh-TW" dirty="0">
                <a:latin typeface="Microsoft JhengHei UI"/>
                <a:ea typeface="Microsoft JhengHei UI"/>
              </a:rPr>
              <a:t>9 </a:t>
            </a:r>
            <a:r>
              <a:rPr lang="zh-TW" altLang="en-US">
                <a:latin typeface="Microsoft JhengHei UI"/>
                <a:ea typeface="Microsoft JhengHei UI"/>
              </a:rPr>
              <a:t>月 1</a:t>
            </a:r>
            <a:r>
              <a:rPr lang="en-US" altLang="zh-TW" dirty="0">
                <a:latin typeface="Microsoft JhengHei UI"/>
                <a:ea typeface="Microsoft JhengHei UI"/>
              </a:rPr>
              <a:t>8 </a:t>
            </a:r>
            <a:r>
              <a:rPr lang="zh-TW" altLang="en-US">
                <a:latin typeface="Microsoft JhengHei UI"/>
                <a:ea typeface="Microsoft JhengHei UI"/>
              </a:rPr>
              <a:t>日 (六)    導師：李宜蓉</a:t>
            </a:r>
          </a:p>
          <a:p>
            <a:pPr rtl="0"/>
            <a:endParaRPr lang="zh-TW" altLang="en-US">
              <a:latin typeface="Microsoft JhengHei UI" panose="020B0604030504040204" pitchFamily="34" charset="-120"/>
            </a:endParaRPr>
          </a:p>
        </p:txBody>
      </p:sp>
      <p:pic>
        <p:nvPicPr>
          <p:cNvPr id="12" name="圖形 11" descr="鉛筆人物的插圖 ">
            <a:extLst>
              <a:ext uri="{FF2B5EF4-FFF2-40B4-BE49-F238E27FC236}">
                <a16:creationId xmlns:a16="http://schemas.microsoft.com/office/drawing/2014/main" id="{937FAC84-23F1-401F-A313-68AD63D601F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21077964">
            <a:off x="1811563" y="4144102"/>
            <a:ext cx="1155789" cy="1971643"/>
          </a:xfrm>
          <a:prstGeom prst="rect">
            <a:avLst/>
          </a:prstGeom>
        </p:spPr>
      </p:pic>
      <p:pic>
        <p:nvPicPr>
          <p:cNvPr id="8" name="圖形 7" descr="一袋學校用品人物的插圖 ">
            <a:extLst>
              <a:ext uri="{FF2B5EF4-FFF2-40B4-BE49-F238E27FC236}">
                <a16:creationId xmlns:a16="http://schemas.microsoft.com/office/drawing/2014/main" id="{F3A63EAE-D921-4D74-B1C8-6D0E847DFDDE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3422560" y="4391095"/>
            <a:ext cx="2483858" cy="1709233"/>
          </a:xfrm>
          <a:prstGeom prst="rect">
            <a:avLst/>
          </a:prstGeom>
        </p:spPr>
      </p:pic>
      <p:pic>
        <p:nvPicPr>
          <p:cNvPr id="10" name="圖形 9" descr="紫色書籍人物的插圖 ">
            <a:extLst>
              <a:ext uri="{FF2B5EF4-FFF2-40B4-BE49-F238E27FC236}">
                <a16:creationId xmlns:a16="http://schemas.microsoft.com/office/drawing/2014/main" id="{8A4FC9B1-AAE5-49E7-9209-B1CD7DC8CD92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 flipH="1">
            <a:off x="6269620" y="4059937"/>
            <a:ext cx="1775352" cy="2059055"/>
          </a:xfrm>
          <a:prstGeom prst="rect">
            <a:avLst/>
          </a:prstGeom>
        </p:spPr>
      </p:pic>
      <p:pic>
        <p:nvPicPr>
          <p:cNvPr id="6" name="圖形 5" descr="地球人物的插圖 ">
            <a:extLst>
              <a:ext uri="{FF2B5EF4-FFF2-40B4-BE49-F238E27FC236}">
                <a16:creationId xmlns:a16="http://schemas.microsoft.com/office/drawing/2014/main" id="{A1CF0450-3738-4D52-BF18-A90C1F16AC64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8408174" y="4442978"/>
            <a:ext cx="2213723" cy="17488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75504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>
            <a:extLst>
              <a:ext uri="{FF2B5EF4-FFF2-40B4-BE49-F238E27FC236}">
                <a16:creationId xmlns:a16="http://schemas.microsoft.com/office/drawing/2014/main" id="{3FB7C4AF-BB0C-400D-A8AA-F137B0266E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89119" y="476928"/>
            <a:ext cx="6857999" cy="1123272"/>
          </a:xfrm>
        </p:spPr>
        <p:txBody>
          <a:bodyPr rtlCol="0"/>
          <a:lstStyle/>
          <a:p>
            <a:r>
              <a:rPr lang="zh-TW" altLang="en-US" sz="4800">
                <a:latin typeface="Microsoft JhengHei UI"/>
                <a:ea typeface="Microsoft JhengHei UI"/>
              </a:rPr>
              <a:t>正</a:t>
            </a:r>
            <a:r>
              <a:rPr lang="zh-TW" sz="4800">
                <a:latin typeface="Microsoft JhengHei UI"/>
                <a:ea typeface="Microsoft JhengHei UI"/>
              </a:rPr>
              <a:t>拼、反拼</a:t>
            </a:r>
            <a:endParaRPr lang="zh-TW" altLang="en-US" sz="4800"/>
          </a:p>
        </p:txBody>
      </p:sp>
      <p:sp>
        <p:nvSpPr>
          <p:cNvPr id="7" name="橢圓​​ 6">
            <a:extLst>
              <a:ext uri="{FF2B5EF4-FFF2-40B4-BE49-F238E27FC236}">
                <a16:creationId xmlns:a16="http://schemas.microsoft.com/office/drawing/2014/main" id="{AA4F2D27-80D1-43A4-B893-7086233F71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646716" y="1714500"/>
            <a:ext cx="3429000" cy="3429000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pic>
        <p:nvPicPr>
          <p:cNvPr id="9" name="圖形 8" descr="尺人物的插圖 ">
            <a:extLst>
              <a:ext uri="{FF2B5EF4-FFF2-40B4-BE49-F238E27FC236}">
                <a16:creationId xmlns:a16="http://schemas.microsoft.com/office/drawing/2014/main" id="{4B6C31E8-1BAB-42D1-B428-60F38E95BF1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20423556" flipH="1">
            <a:off x="900791" y="3052708"/>
            <a:ext cx="3041146" cy="964260"/>
          </a:xfrm>
          <a:prstGeom prst="rect">
            <a:avLst/>
          </a:prstGeom>
        </p:spPr>
      </p:pic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3562FEA6-8248-4738-93E1-2DBD6D4DB68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222107" y="1435730"/>
            <a:ext cx="7849643" cy="5427755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285750" indent="-285750" algn="l">
              <a:lnSpc>
                <a:spcPct val="100000"/>
              </a:lnSpc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zh-TW" altLang="en-US" sz="2400">
                <a:solidFill>
                  <a:srgbClr val="000000"/>
                </a:solidFill>
                <a:latin typeface="DFKai-SB"/>
                <a:ea typeface="Microsoft JhengHei UI"/>
              </a:rPr>
              <a:t>聲符</a:t>
            </a:r>
            <a:r>
              <a:rPr lang="en-US" altLang="zh-TW" sz="2400" dirty="0">
                <a:solidFill>
                  <a:srgbClr val="000000"/>
                </a:solidFill>
                <a:latin typeface="DFKai-SB"/>
                <a:ea typeface="Microsoft JhengHei UI"/>
              </a:rPr>
              <a:t>21</a:t>
            </a:r>
            <a:r>
              <a:rPr lang="zh-TW" altLang="en-US" sz="2400">
                <a:solidFill>
                  <a:srgbClr val="000000"/>
                </a:solidFill>
                <a:latin typeface="DFKai-SB"/>
                <a:ea typeface="Microsoft JhengHei UI"/>
              </a:rPr>
              <a:t>個、韻符</a:t>
            </a:r>
            <a:r>
              <a:rPr lang="en-US" altLang="zh-TW" sz="2400" dirty="0">
                <a:solidFill>
                  <a:srgbClr val="000000"/>
                </a:solidFill>
                <a:latin typeface="DFKai-SB"/>
                <a:ea typeface="Microsoft JhengHei UI"/>
              </a:rPr>
              <a:t>16</a:t>
            </a:r>
            <a:r>
              <a:rPr lang="zh-TW" altLang="en-US" sz="2400">
                <a:solidFill>
                  <a:srgbClr val="000000"/>
                </a:solidFill>
                <a:latin typeface="DFKai-SB"/>
                <a:ea typeface="Microsoft JhengHei UI"/>
              </a:rPr>
              <a:t>個、結合韻</a:t>
            </a:r>
            <a:r>
              <a:rPr lang="en-US" altLang="zh-TW" sz="2400" dirty="0">
                <a:solidFill>
                  <a:srgbClr val="000000"/>
                </a:solidFill>
                <a:latin typeface="DFKai-SB"/>
                <a:ea typeface="Microsoft JhengHei UI"/>
              </a:rPr>
              <a:t>22</a:t>
            </a:r>
            <a:r>
              <a:rPr lang="zh-TW" altLang="en-US" sz="2400">
                <a:solidFill>
                  <a:srgbClr val="000000"/>
                </a:solidFill>
                <a:latin typeface="DFKai-SB"/>
                <a:ea typeface="Microsoft JhengHei UI"/>
              </a:rPr>
              <a:t>個</a:t>
            </a:r>
            <a:endParaRPr lang="en-US" sz="2400">
              <a:latin typeface="Microsoft JhengHei UI"/>
              <a:ea typeface="Microsoft JhengHei UI"/>
            </a:endParaRPr>
          </a:p>
          <a:p>
            <a:pPr marL="342900" indent="-342900">
              <a:lnSpc>
                <a:spcPct val="100000"/>
              </a:lnSpc>
              <a:spcBef>
                <a:spcPts val="1800"/>
              </a:spcBef>
              <a:buChar char="•"/>
            </a:pPr>
            <a:r>
              <a:rPr lang="zh-TW" altLang="en-US" sz="2400">
                <a:solidFill>
                  <a:srgbClr val="000000"/>
                </a:solidFill>
                <a:latin typeface="DFKai-SB"/>
                <a:ea typeface="Microsoft JhengHei UI"/>
              </a:rPr>
              <a:t>先</a:t>
            </a:r>
            <a:r>
              <a:rPr lang="zh-TW" sz="2400">
                <a:solidFill>
                  <a:srgbClr val="000000"/>
                </a:solidFill>
                <a:latin typeface="DFKai-SB"/>
                <a:ea typeface="Microsoft JhengHei UI"/>
              </a:rPr>
              <a:t>熟練</a:t>
            </a:r>
            <a:r>
              <a:rPr lang="zh-TW" altLang="en-US" sz="2400" u="sng">
                <a:solidFill>
                  <a:srgbClr val="F01F9C"/>
                </a:solidFill>
                <a:latin typeface="DFKai-SB"/>
                <a:ea typeface="Microsoft JhengHei UI"/>
              </a:rPr>
              <a:t>二拼</a:t>
            </a:r>
            <a:r>
              <a:rPr lang="zh-TW" altLang="en-US" sz="2400">
                <a:solidFill>
                  <a:srgbClr val="000000"/>
                </a:solidFill>
                <a:latin typeface="DFKai-SB"/>
                <a:ea typeface="Microsoft JhengHei UI"/>
              </a:rPr>
              <a:t>再練</a:t>
            </a:r>
            <a:r>
              <a:rPr lang="zh-TW" altLang="en-US" sz="2400" u="sng">
                <a:solidFill>
                  <a:srgbClr val="F01F9C"/>
                </a:solidFill>
                <a:latin typeface="DFKai-SB"/>
                <a:ea typeface="Microsoft JhengHei UI"/>
              </a:rPr>
              <a:t>三</a:t>
            </a:r>
            <a:r>
              <a:rPr lang="zh-TW" sz="2400" u="sng">
                <a:solidFill>
                  <a:srgbClr val="F01F9C"/>
                </a:solidFill>
                <a:latin typeface="DFKai-SB"/>
                <a:ea typeface="Microsoft JhengHei UI"/>
              </a:rPr>
              <a:t>拼</a:t>
            </a:r>
            <a:r>
              <a:rPr lang="en-US" altLang="zh-TW" b="1" dirty="0">
                <a:latin typeface="DFKai-SB"/>
                <a:ea typeface="Microsoft JhengHei UI"/>
              </a:rPr>
              <a:t>(</a:t>
            </a:r>
            <a:r>
              <a:rPr lang="zh-TW" b="1">
                <a:latin typeface="DFKai-SB"/>
                <a:ea typeface="Microsoft JhengHei UI"/>
              </a:rPr>
              <a:t>ㄧ</a:t>
            </a:r>
            <a:r>
              <a:rPr lang="en-US" altLang="zh-TW" b="1" dirty="0">
                <a:latin typeface="DFKai-SB"/>
                <a:ea typeface="Microsoft JhengHei UI"/>
              </a:rPr>
              <a:t>,</a:t>
            </a:r>
            <a:r>
              <a:rPr lang="zh-TW" b="1">
                <a:latin typeface="DFKai-SB"/>
                <a:ea typeface="Microsoft JhengHei UI"/>
              </a:rPr>
              <a:t>ㄨ</a:t>
            </a:r>
            <a:r>
              <a:rPr lang="en-US" altLang="zh-TW" b="1" dirty="0">
                <a:latin typeface="DFKai-SB"/>
                <a:ea typeface="Microsoft JhengHei UI"/>
              </a:rPr>
              <a:t>,</a:t>
            </a:r>
            <a:r>
              <a:rPr lang="zh-TW" b="1">
                <a:latin typeface="DFKai-SB"/>
                <a:ea typeface="Microsoft JhengHei UI"/>
              </a:rPr>
              <a:t>ㄩ</a:t>
            </a:r>
            <a:r>
              <a:rPr lang="en-US" altLang="zh-TW" b="1" dirty="0">
                <a:latin typeface="DFKai-SB"/>
                <a:ea typeface="Microsoft JhengHei UI"/>
              </a:rPr>
              <a:t>)</a:t>
            </a:r>
            <a:r>
              <a:rPr lang="zh-TW" altLang="en-US" sz="2400">
                <a:solidFill>
                  <a:srgbClr val="000000"/>
                </a:solidFill>
                <a:latin typeface="DFKai-SB"/>
                <a:ea typeface="Microsoft JhengHei UI"/>
              </a:rPr>
              <a:t>，達到快速直接</a:t>
            </a:r>
            <a:r>
              <a:rPr lang="zh-TW" sz="2400">
                <a:solidFill>
                  <a:srgbClr val="000000"/>
                </a:solidFill>
                <a:latin typeface="DFKai-SB"/>
                <a:ea typeface="Microsoft JhengHei UI"/>
              </a:rPr>
              <a:t>拼</a:t>
            </a:r>
            <a:r>
              <a:rPr lang="zh-TW" altLang="en-US" sz="2400">
                <a:solidFill>
                  <a:srgbClr val="000000"/>
                </a:solidFill>
                <a:latin typeface="DFKai-SB"/>
                <a:ea typeface="Microsoft JhengHei UI"/>
              </a:rPr>
              <a:t>讀</a:t>
            </a:r>
            <a:endParaRPr lang="en-US" altLang="zh-TW" sz="2400">
              <a:latin typeface="Microsoft JhengHei UI"/>
              <a:ea typeface="Microsoft JhengHei UI"/>
            </a:endParaRPr>
          </a:p>
          <a:p>
            <a:pPr marL="342900" indent="-342900">
              <a:lnSpc>
                <a:spcPct val="100000"/>
              </a:lnSpc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zh-TW" sz="2400">
                <a:solidFill>
                  <a:srgbClr val="0033CC"/>
                </a:solidFill>
                <a:latin typeface="DFKai-SB"/>
                <a:ea typeface="Microsoft JhengHei UI"/>
              </a:rPr>
              <a:t>在學校</a:t>
            </a:r>
            <a:r>
              <a:rPr lang="en-US" sz="2400" dirty="0">
                <a:solidFill>
                  <a:srgbClr val="0033CC"/>
                </a:solidFill>
                <a:latin typeface="DFKai-SB"/>
                <a:ea typeface="Microsoft JhengHei UI"/>
              </a:rPr>
              <a:t>~</a:t>
            </a:r>
            <a:r>
              <a:rPr lang="zh-TW" altLang="en-US" sz="2400">
                <a:solidFill>
                  <a:srgbClr val="0033CC"/>
                </a:solidFill>
                <a:latin typeface="DFKai-SB"/>
                <a:ea typeface="Microsoft JhengHei UI"/>
              </a:rPr>
              <a:t>我們每天會這樣練習：</a:t>
            </a:r>
            <a:r>
              <a:rPr lang="zh-TW" altLang="en-US" sz="2400" b="1">
                <a:solidFill>
                  <a:srgbClr val="000000"/>
                </a:solidFill>
                <a:latin typeface="DFKai-SB"/>
                <a:ea typeface="Microsoft JhengHei UI"/>
              </a:rPr>
              <a:t>（</a:t>
            </a:r>
            <a:r>
              <a:rPr lang="zh-TW" sz="2400" b="1">
                <a:solidFill>
                  <a:srgbClr val="000000"/>
                </a:solidFill>
                <a:latin typeface="DFKai-SB"/>
                <a:ea typeface="Microsoft JhengHei UI"/>
              </a:rPr>
              <a:t>下列方法輪流練習</a:t>
            </a:r>
            <a:r>
              <a:rPr lang="zh-TW" altLang="en-US" sz="2400" b="1">
                <a:solidFill>
                  <a:srgbClr val="000000"/>
                </a:solidFill>
                <a:latin typeface="DFKai-SB"/>
                <a:ea typeface="Microsoft JhengHei UI"/>
              </a:rPr>
              <a:t>）</a:t>
            </a:r>
            <a:endParaRPr lang="en-US" altLang="zh-TW" sz="2400">
              <a:ea typeface="Microsoft JhengHei UI"/>
            </a:endParaRPr>
          </a:p>
          <a:p>
            <a:pPr marL="285750" indent="-28575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altLang="zh-TW" sz="2400" dirty="0">
                <a:solidFill>
                  <a:srgbClr val="000000"/>
                </a:solidFill>
                <a:latin typeface="DFKai-SB"/>
                <a:ea typeface="Microsoft JhengHei UI"/>
              </a:rPr>
              <a:t>1.</a:t>
            </a:r>
            <a:r>
              <a:rPr lang="zh-TW" sz="2400">
                <a:solidFill>
                  <a:srgbClr val="000000"/>
                </a:solidFill>
                <a:latin typeface="DFKai-SB"/>
                <a:ea typeface="Microsoft JhengHei UI"/>
              </a:rPr>
              <a:t>正拼</a:t>
            </a:r>
            <a:r>
              <a:rPr lang="en-US" altLang="zh-TW" sz="2400" dirty="0">
                <a:solidFill>
                  <a:srgbClr val="000000"/>
                </a:solidFill>
                <a:latin typeface="DFKai-SB"/>
                <a:ea typeface="Microsoft JhengHei UI"/>
              </a:rPr>
              <a:t>:</a:t>
            </a:r>
            <a:r>
              <a:rPr lang="zh-TW" sz="2400">
                <a:solidFill>
                  <a:srgbClr val="000000"/>
                </a:solidFill>
                <a:latin typeface="DFKai-SB"/>
                <a:ea typeface="Microsoft JhengHei UI"/>
              </a:rPr>
              <a:t>認讀訓練</a:t>
            </a:r>
            <a:endParaRPr lang="en-US" altLang="zh-TW" sz="2400">
              <a:latin typeface="Microsoft JhengHei UI"/>
              <a:ea typeface="Microsoft JhengHei UI"/>
            </a:endParaRPr>
          </a:p>
          <a:p>
            <a:pPr marL="285750" indent="-28575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altLang="zh-TW" sz="2400" dirty="0">
                <a:solidFill>
                  <a:srgbClr val="FF0066"/>
                </a:solidFill>
                <a:latin typeface="DFKai-SB"/>
                <a:ea typeface="Microsoft JhengHei UI"/>
              </a:rPr>
              <a:t>(1)</a:t>
            </a:r>
            <a:r>
              <a:rPr lang="zh-TW" sz="2400">
                <a:solidFill>
                  <a:srgbClr val="FF0066"/>
                </a:solidFill>
                <a:latin typeface="DFKai-SB"/>
                <a:ea typeface="Microsoft JhengHei UI"/>
              </a:rPr>
              <a:t>換聲符法</a:t>
            </a:r>
            <a:endParaRPr lang="en-US" altLang="zh-TW" sz="2400">
              <a:latin typeface="Microsoft JhengHei UI"/>
              <a:ea typeface="Microsoft JhengHei UI"/>
            </a:endParaRPr>
          </a:p>
          <a:p>
            <a:pPr marL="285750" indent="-28575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altLang="zh-TW" sz="2400" dirty="0">
                <a:solidFill>
                  <a:srgbClr val="FF0066"/>
                </a:solidFill>
                <a:latin typeface="DFKai-SB"/>
                <a:ea typeface="Microsoft JhengHei UI"/>
              </a:rPr>
              <a:t>(2)</a:t>
            </a:r>
            <a:r>
              <a:rPr lang="zh-TW" sz="2400">
                <a:solidFill>
                  <a:srgbClr val="FF0066"/>
                </a:solidFill>
                <a:latin typeface="DFKai-SB"/>
                <a:ea typeface="Microsoft JhengHei UI"/>
              </a:rPr>
              <a:t>換韻符法</a:t>
            </a:r>
            <a:endParaRPr lang="en-US" altLang="zh-TW" sz="2400">
              <a:latin typeface="Microsoft JhengHei UI"/>
              <a:ea typeface="Microsoft JhengHei UI"/>
            </a:endParaRPr>
          </a:p>
          <a:p>
            <a:pPr marL="285750" indent="-28575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endParaRPr lang="zh-TW" sz="2400" dirty="0">
              <a:latin typeface="Microsoft JhengHei UI"/>
            </a:endParaRPr>
          </a:p>
          <a:p>
            <a:pPr marL="285750" indent="-28575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altLang="zh-TW" sz="2400" dirty="0">
                <a:solidFill>
                  <a:srgbClr val="000000"/>
                </a:solidFill>
                <a:latin typeface="DFKai-SB"/>
                <a:ea typeface="Microsoft JhengHei UI"/>
              </a:rPr>
              <a:t>2.</a:t>
            </a:r>
            <a:r>
              <a:rPr lang="zh-TW" sz="2400">
                <a:solidFill>
                  <a:srgbClr val="000000"/>
                </a:solidFill>
                <a:latin typeface="DFKai-SB"/>
                <a:ea typeface="Microsoft JhengHei UI"/>
              </a:rPr>
              <a:t>反拼</a:t>
            </a:r>
            <a:r>
              <a:rPr lang="en-US" altLang="zh-TW" sz="2400" dirty="0">
                <a:solidFill>
                  <a:srgbClr val="000000"/>
                </a:solidFill>
                <a:latin typeface="DFKai-SB"/>
                <a:ea typeface="Microsoft JhengHei UI"/>
              </a:rPr>
              <a:t>: </a:t>
            </a:r>
            <a:r>
              <a:rPr lang="zh-TW" sz="2400">
                <a:solidFill>
                  <a:srgbClr val="000000"/>
                </a:solidFill>
                <a:latin typeface="DFKai-SB"/>
                <a:ea typeface="Microsoft JhengHei UI"/>
              </a:rPr>
              <a:t>聽力訓練</a:t>
            </a:r>
            <a:r>
              <a:rPr lang="en-US" altLang="zh-TW" sz="2400" dirty="0">
                <a:solidFill>
                  <a:srgbClr val="000000"/>
                </a:solidFill>
                <a:latin typeface="DFKai-SB"/>
                <a:ea typeface="Microsoft JhengHei UI"/>
              </a:rPr>
              <a:t>(</a:t>
            </a:r>
            <a:r>
              <a:rPr lang="zh-TW" sz="2400">
                <a:solidFill>
                  <a:srgbClr val="000000"/>
                </a:solidFill>
                <a:latin typeface="DFKai-SB"/>
                <a:ea typeface="Microsoft JhengHei UI"/>
              </a:rPr>
              <a:t>考聽寫</a:t>
            </a:r>
            <a:r>
              <a:rPr lang="en-US" altLang="zh-TW" sz="2400" dirty="0">
                <a:solidFill>
                  <a:srgbClr val="000000"/>
                </a:solidFill>
                <a:latin typeface="DFKai-SB"/>
                <a:ea typeface="Microsoft JhengHei UI"/>
              </a:rPr>
              <a:t>)</a:t>
            </a:r>
            <a:endParaRPr lang="en-US" altLang="zh-TW" sz="2400" dirty="0">
              <a:latin typeface="Microsoft JhengHei UI"/>
              <a:ea typeface="Microsoft JhengHei UI"/>
            </a:endParaRPr>
          </a:p>
          <a:p>
            <a:pPr marL="285750" indent="-28575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zh-TW" sz="2400">
                <a:solidFill>
                  <a:srgbClr val="FF0066"/>
                </a:solidFill>
                <a:latin typeface="DFKai-SB"/>
              </a:rPr>
              <a:t>把聽到的音寫下來</a:t>
            </a:r>
            <a:endParaRPr lang="en-US" altLang="zh-TW" sz="2400">
              <a:latin typeface="Microsoft JhengHei UI"/>
            </a:endParaRPr>
          </a:p>
          <a:p>
            <a:pPr marL="285750" indent="-285750">
              <a:lnSpc>
                <a:spcPct val="100000"/>
              </a:lnSpc>
              <a:spcBef>
                <a:spcPts val="1800"/>
              </a:spcBef>
              <a:buFont typeface="Arial" panose="020B0604020202020204" pitchFamily="34" charset="0"/>
              <a:buChar char="•"/>
            </a:pPr>
            <a:endParaRPr lang="zh-TW" altLang="en-US" sz="2400" dirty="0">
              <a:solidFill>
                <a:srgbClr val="000000"/>
              </a:solidFill>
              <a:latin typeface="DFKai-SB"/>
            </a:endParaRPr>
          </a:p>
          <a:p>
            <a:pPr marL="285750" indent="-285750">
              <a:lnSpc>
                <a:spcPct val="100000"/>
              </a:lnSpc>
              <a:spcBef>
                <a:spcPts val="1800"/>
              </a:spcBef>
              <a:buFont typeface="Arial" panose="020B0604020202020204" pitchFamily="34" charset="0"/>
              <a:buChar char="•"/>
            </a:pPr>
            <a:endParaRPr lang="zh-TW" altLang="en-US" sz="2400" dirty="0">
              <a:solidFill>
                <a:srgbClr val="000000"/>
              </a:solidFill>
              <a:latin typeface="DFKai-SB"/>
            </a:endParaRPr>
          </a:p>
          <a:p>
            <a:pPr marL="285750" indent="-285750" rtl="0">
              <a:lnSpc>
                <a:spcPct val="100000"/>
              </a:lnSpc>
              <a:buFont typeface="Arial,Sans-Serif" panose="020B0604020202020204" pitchFamily="34" charset="0"/>
              <a:buChar char="•"/>
            </a:pPr>
            <a:endParaRPr lang="zh-TW" sz="2400" dirty="0"/>
          </a:p>
          <a:p>
            <a:endParaRPr lang="zh-TW" altLang="en-US"/>
          </a:p>
        </p:txBody>
      </p:sp>
      <p:pic>
        <p:nvPicPr>
          <p:cNvPr id="2" name="圖片 3">
            <a:extLst>
              <a:ext uri="{FF2B5EF4-FFF2-40B4-BE49-F238E27FC236}">
                <a16:creationId xmlns:a16="http://schemas.microsoft.com/office/drawing/2014/main" id="{C07A7FF0-0B69-4B32-8A51-CCC5E1FFBC9D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6013" t="34383" r="27215" b="-525"/>
          <a:stretch/>
        </p:blipFill>
        <p:spPr>
          <a:xfrm>
            <a:off x="8582479" y="3155866"/>
            <a:ext cx="3056459" cy="36473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32029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>
            <a:extLst>
              <a:ext uri="{FF2B5EF4-FFF2-40B4-BE49-F238E27FC236}">
                <a16:creationId xmlns:a16="http://schemas.microsoft.com/office/drawing/2014/main" id="{31489C1B-E610-4A9C-9D28-118BB1DC57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zh-TW" altLang="en-US">
                <a:solidFill>
                  <a:srgbClr val="FF0000"/>
                </a:solidFill>
                <a:latin typeface="Microsoft JhengHei UI"/>
                <a:ea typeface="Microsoft JhengHei UI"/>
              </a:rPr>
              <a:t>♥</a:t>
            </a:r>
            <a:r>
              <a:rPr lang="zh-TW" altLang="en-US">
                <a:latin typeface="Microsoft JhengHei UI"/>
                <a:ea typeface="Microsoft JhengHei UI"/>
              </a:rPr>
              <a:t>注音</a:t>
            </a:r>
            <a:r>
              <a:rPr lang="zh-TW" altLang="en-US">
                <a:solidFill>
                  <a:srgbClr val="404040"/>
                </a:solidFill>
                <a:latin typeface="Microsoft JhengHei UI"/>
                <a:ea typeface="Microsoft JhengHei UI"/>
              </a:rPr>
              <a:t>符號容易錯誤的地方</a:t>
            </a:r>
            <a:r>
              <a:rPr lang="zh-TW">
                <a:solidFill>
                  <a:srgbClr val="FF0000"/>
                </a:solidFill>
                <a:latin typeface="Microsoft JhengHei UI"/>
                <a:ea typeface="Microsoft JhengHei UI"/>
              </a:rPr>
              <a:t>♥</a:t>
            </a:r>
            <a:endParaRPr lang="zh-TW" altLang="en-US">
              <a:solidFill>
                <a:srgbClr val="FF0000"/>
              </a:solidFill>
            </a:endParaRPr>
          </a:p>
          <a:p>
            <a:pPr rtl="0"/>
            <a:endParaRPr lang="zh-TW" altLang="en-US"/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1795168B-77B1-A847-B1E3-2433BEBFD31A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285750" indent="-285750" algn="l" rtl="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zh-TW" altLang="en-US" sz="2800">
                <a:latin typeface="Microsoft JhengHei UI"/>
                <a:ea typeface="Microsoft JhengHei UI"/>
              </a:rPr>
              <a:t>３個音的拼音法：ㄉㄨㄟ是ㄉ去拼ㄨㄟ，而不是ㄉ拼ㄨ再拼ㄟ。</a:t>
            </a:r>
            <a:endParaRPr lang="zh-TW"/>
          </a:p>
          <a:p>
            <a:pPr marL="28575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zh-TW" altLang="en-US" sz="2800">
                <a:latin typeface="Microsoft JhengHei UI"/>
                <a:ea typeface="Microsoft JhengHei UI"/>
              </a:rPr>
              <a:t>ㄥ和ㄣ；ㄛ和ㄡ；ㄜ和ㄦ；ㄢ和ㄤ；ㄝ和ㄟ，發音的差異。</a:t>
            </a:r>
            <a:endParaRPr lang="zh-TW" altLang="en-US" sz="2800"/>
          </a:p>
          <a:p>
            <a:pPr marL="28575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zh-TW" altLang="en-US" sz="2800">
                <a:latin typeface="Microsoft JhengHei UI"/>
                <a:ea typeface="Microsoft JhengHei UI"/>
              </a:rPr>
              <a:t>第幾聲是直接含在韻符，如：ㄌ和ㄠˇ，而不是ㄌㄠ三聲ㄌㄠˇ。  </a:t>
            </a:r>
            <a:endParaRPr lang="zh-TW" altLang="en-US" sz="2800"/>
          </a:p>
          <a:p>
            <a:pPr rtl="0"/>
            <a:endParaRPr lang="zh-TW" altLang="en-US"/>
          </a:p>
          <a:p>
            <a:pPr rtl="0"/>
            <a:endParaRPr lang="zh-TW" altLang="en-US"/>
          </a:p>
        </p:txBody>
      </p:sp>
      <p:sp>
        <p:nvSpPr>
          <p:cNvPr id="2" name="矩形 1">
            <a:extLst>
              <a:ext uri="{FF2B5EF4-FFF2-40B4-BE49-F238E27FC236}">
                <a16:creationId xmlns:a16="http://schemas.microsoft.com/office/drawing/2014/main" id="{214B8983-0657-4F99-8272-E31FA9D519A7}"/>
              </a:ext>
            </a:extLst>
          </p:cNvPr>
          <p:cNvSpPr/>
          <p:nvPr/>
        </p:nvSpPr>
        <p:spPr>
          <a:xfrm>
            <a:off x="5581073" y="2902528"/>
            <a:ext cx="1027543" cy="51954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" name="矩形 4">
            <a:extLst>
              <a:ext uri="{FF2B5EF4-FFF2-40B4-BE49-F238E27FC236}">
                <a16:creationId xmlns:a16="http://schemas.microsoft.com/office/drawing/2014/main" id="{F2FB4DCC-4138-400D-90E9-CE0F5BF5B9B4}"/>
              </a:ext>
            </a:extLst>
          </p:cNvPr>
          <p:cNvSpPr/>
          <p:nvPr/>
        </p:nvSpPr>
        <p:spPr>
          <a:xfrm>
            <a:off x="3087254" y="3387435"/>
            <a:ext cx="323271" cy="48490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id="{BB43665B-9C3E-440A-9A69-629251DEE942}"/>
              </a:ext>
            </a:extLst>
          </p:cNvPr>
          <p:cNvSpPr/>
          <p:nvPr/>
        </p:nvSpPr>
        <p:spPr>
          <a:xfrm>
            <a:off x="8051799" y="2925618"/>
            <a:ext cx="738907" cy="51954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F9457BA6-7F96-4A1D-BCC7-F9B67C9230F1}"/>
              </a:ext>
            </a:extLst>
          </p:cNvPr>
          <p:cNvSpPr/>
          <p:nvPr/>
        </p:nvSpPr>
        <p:spPr>
          <a:xfrm>
            <a:off x="6978072" y="2925617"/>
            <a:ext cx="323271" cy="48490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4AC96B9B-10A0-4778-B5E1-5CCB74F6D9F2}"/>
              </a:ext>
            </a:extLst>
          </p:cNvPr>
          <p:cNvSpPr/>
          <p:nvPr/>
        </p:nvSpPr>
        <p:spPr>
          <a:xfrm>
            <a:off x="3803071" y="3387434"/>
            <a:ext cx="323271" cy="48490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9" name="矩形 8">
            <a:extLst>
              <a:ext uri="{FF2B5EF4-FFF2-40B4-BE49-F238E27FC236}">
                <a16:creationId xmlns:a16="http://schemas.microsoft.com/office/drawing/2014/main" id="{7EAADE7F-7848-4476-AE33-B802F8E21BDC}"/>
              </a:ext>
            </a:extLst>
          </p:cNvPr>
          <p:cNvSpPr/>
          <p:nvPr/>
        </p:nvSpPr>
        <p:spPr>
          <a:xfrm>
            <a:off x="4830617" y="3387435"/>
            <a:ext cx="323271" cy="48490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0" name="矩形 9">
            <a:extLst>
              <a:ext uri="{FF2B5EF4-FFF2-40B4-BE49-F238E27FC236}">
                <a16:creationId xmlns:a16="http://schemas.microsoft.com/office/drawing/2014/main" id="{5B1003AC-0FC9-40A4-8BA1-AA4CA1221967}"/>
              </a:ext>
            </a:extLst>
          </p:cNvPr>
          <p:cNvSpPr/>
          <p:nvPr/>
        </p:nvSpPr>
        <p:spPr>
          <a:xfrm>
            <a:off x="8051799" y="4876798"/>
            <a:ext cx="658089" cy="48490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1" name="矩形 10">
            <a:extLst>
              <a:ext uri="{FF2B5EF4-FFF2-40B4-BE49-F238E27FC236}">
                <a16:creationId xmlns:a16="http://schemas.microsoft.com/office/drawing/2014/main" id="{8797756F-E172-4CA0-8B98-182E8F34DBD3}"/>
              </a:ext>
            </a:extLst>
          </p:cNvPr>
          <p:cNvSpPr/>
          <p:nvPr/>
        </p:nvSpPr>
        <p:spPr>
          <a:xfrm>
            <a:off x="3456707" y="5315525"/>
            <a:ext cx="277090" cy="48490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2" name="矩形 11">
            <a:extLst>
              <a:ext uri="{FF2B5EF4-FFF2-40B4-BE49-F238E27FC236}">
                <a16:creationId xmlns:a16="http://schemas.microsoft.com/office/drawing/2014/main" id="{65C6F269-E815-472E-8A47-6F0A58959AD1}"/>
              </a:ext>
            </a:extLst>
          </p:cNvPr>
          <p:cNvSpPr/>
          <p:nvPr/>
        </p:nvSpPr>
        <p:spPr>
          <a:xfrm>
            <a:off x="4507343" y="5315524"/>
            <a:ext cx="981361" cy="48490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205639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>
            <a:extLst>
              <a:ext uri="{FF2B5EF4-FFF2-40B4-BE49-F238E27FC236}">
                <a16:creationId xmlns:a16="http://schemas.microsoft.com/office/drawing/2014/main" id="{2E089901-0028-451D-BEFF-E66F1CA09E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zh-TW" altLang="en-US">
                <a:latin typeface="Microsoft JhengHei UI"/>
                <a:ea typeface="Microsoft JhengHei UI"/>
              </a:rPr>
              <a:t>本班家長代表：</a:t>
            </a:r>
            <a:endParaRPr lang="zh-TW" altLang="en-US"/>
          </a:p>
          <a:p>
            <a:pPr rtl="0"/>
            <a:endParaRPr lang="zh-TW" altLang="en-US"/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D3379B97-A3DA-7541-9D49-39EC686F9E3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285750" indent="-285750" rtl="0">
              <a:lnSpc>
                <a:spcPts val="2800"/>
              </a:lnSpc>
              <a:buFont typeface="Arial" panose="020B0604020202020204" pitchFamily="34" charset="0"/>
              <a:buChar char="•"/>
            </a:pPr>
            <a:r>
              <a:rPr lang="zh-TW" altLang="en-US" sz="2400">
                <a:latin typeface="Microsoft JhengHei UI"/>
                <a:ea typeface="Microsoft JhengHei UI"/>
              </a:rPr>
              <a:t>藍峻媽媽</a:t>
            </a:r>
            <a:endParaRPr lang="zh-TW" altLang="en-US" sz="2400"/>
          </a:p>
          <a:p>
            <a:pPr marL="285750" indent="-285750" rtl="0">
              <a:lnSpc>
                <a:spcPts val="2800"/>
              </a:lnSpc>
              <a:buFont typeface="Arial" panose="020B0604020202020204" pitchFamily="34" charset="0"/>
              <a:buChar char="•"/>
            </a:pPr>
            <a:r>
              <a:rPr lang="zh-TW" altLang="en-US" sz="2400">
                <a:latin typeface="Microsoft JhengHei UI"/>
                <a:ea typeface="Microsoft JhengHei UI"/>
              </a:rPr>
              <a:t>庭語爸爸</a:t>
            </a:r>
          </a:p>
          <a:p>
            <a:pPr marL="285750" indent="-285750">
              <a:lnSpc>
                <a:spcPts val="2800"/>
              </a:lnSpc>
              <a:buFont typeface="Arial" panose="020B0604020202020204" pitchFamily="34" charset="0"/>
              <a:buChar char="•"/>
            </a:pPr>
            <a:r>
              <a:rPr lang="zh-TW" altLang="en-US" sz="2400">
                <a:latin typeface="Microsoft JhengHei UI"/>
                <a:ea typeface="Microsoft JhengHei UI"/>
              </a:rPr>
              <a:t>緯儫爸爸</a:t>
            </a:r>
          </a:p>
          <a:p>
            <a:pPr rtl="0">
              <a:lnSpc>
                <a:spcPct val="150000"/>
              </a:lnSpc>
            </a:pPr>
            <a:r>
              <a:rPr lang="zh-TW" altLang="en-US" sz="2400">
                <a:latin typeface="Microsoft JhengHei UI"/>
                <a:ea typeface="Microsoft JhengHei UI"/>
              </a:rPr>
              <a:t>下週五（9／24）召開家長會，歡迎家長代表參加！</a:t>
            </a:r>
            <a:endParaRPr lang="zh-TW" altLang="en-US" sz="2400"/>
          </a:p>
          <a:p>
            <a:pPr rtl="0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693352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C54E16C4-8E88-4788-939C-687DC13FBB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46483" y="888925"/>
            <a:ext cx="8266543" cy="1057637"/>
          </a:xfrm>
        </p:spPr>
        <p:txBody>
          <a:bodyPr rtlCol="0">
            <a:noAutofit/>
          </a:bodyPr>
          <a:lstStyle/>
          <a:p>
            <a:r>
              <a:rPr lang="zh-TW" altLang="en-US" sz="6000">
                <a:solidFill>
                  <a:srgbClr val="FF0000"/>
                </a:solidFill>
                <a:latin typeface="Microsoft JhengHei UI"/>
                <a:ea typeface="Microsoft JhengHei UI"/>
              </a:rPr>
              <a:t>♥</a:t>
            </a:r>
            <a:r>
              <a:rPr lang="zh-TW" altLang="en-US">
                <a:latin typeface="Microsoft JhengHei UI"/>
                <a:ea typeface="Microsoft JhengHei UI"/>
              </a:rPr>
              <a:t>感謝今天大家的參加與</a:t>
            </a:r>
            <a:r>
              <a:rPr lang="zh-TW" altLang="en-US">
                <a:solidFill>
                  <a:srgbClr val="FFFFFF"/>
                </a:solidFill>
                <a:latin typeface="Microsoft JhengHei UI"/>
                <a:ea typeface="Microsoft JhengHei UI"/>
              </a:rPr>
              <a:t>聆聽</a:t>
            </a:r>
            <a:endParaRPr lang="zh-TW" sz="6000">
              <a:solidFill>
                <a:srgbClr val="FF0000"/>
              </a:solidFill>
            </a:endParaRPr>
          </a:p>
        </p:txBody>
      </p:sp>
      <p:sp>
        <p:nvSpPr>
          <p:cNvPr id="6" name="橢圓​​ 5">
            <a:extLst>
              <a:ext uri="{FF2B5EF4-FFF2-40B4-BE49-F238E27FC236}">
                <a16:creationId xmlns:a16="http://schemas.microsoft.com/office/drawing/2014/main" id="{1B916BCB-384D-4A08-BEE7-8E8B4C216B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652070" y="1714500"/>
            <a:ext cx="3429000" cy="342900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pic>
        <p:nvPicPr>
          <p:cNvPr id="10" name="圖形 9" descr="綠色削鉛筆器人物的插圖 ">
            <a:extLst>
              <a:ext uri="{FF2B5EF4-FFF2-40B4-BE49-F238E27FC236}">
                <a16:creationId xmlns:a16="http://schemas.microsoft.com/office/drawing/2014/main" id="{A5A4FC33-D142-4E28-8346-35D781135E3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flipH="1">
            <a:off x="1580273" y="2306952"/>
            <a:ext cx="1572593" cy="2244095"/>
          </a:xfrm>
          <a:prstGeom prst="rect">
            <a:avLst/>
          </a:prstGeom>
        </p:spPr>
      </p:pic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C6CC9A77-60CE-4D42-8E97-990157A99D3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389120" y="2582237"/>
            <a:ext cx="6858000" cy="3610219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285750" indent="-285750">
              <a:lnSpc>
                <a:spcPct val="100000"/>
              </a:lnSpc>
              <a:buChar char="•"/>
            </a:pPr>
            <a:r>
              <a:rPr lang="zh-TW" altLang="en-US" sz="3200">
                <a:latin typeface="Microsoft JhengHei UI"/>
                <a:ea typeface="Microsoft JhengHei UI"/>
              </a:rPr>
              <a:t>有任何問題嗎？</a:t>
            </a:r>
            <a:endParaRPr lang="zh-TW" sz="3200"/>
          </a:p>
          <a:p>
            <a:pPr algn="l" rtl="0">
              <a:lnSpc>
                <a:spcPct val="100000"/>
              </a:lnSpc>
            </a:pPr>
            <a:endParaRPr lang="zh-TW" altLang="en-US" sz="1800"/>
          </a:p>
        </p:txBody>
      </p:sp>
    </p:spTree>
    <p:extLst>
      <p:ext uri="{BB962C8B-B14F-4D97-AF65-F5344CB8AC3E}">
        <p14:creationId xmlns:p14="http://schemas.microsoft.com/office/powerpoint/2010/main" val="26005155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8796520-2640-4559-BAB1-ADE3A73865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" y="413359"/>
            <a:ext cx="6901841" cy="779745"/>
          </a:xfrm>
        </p:spPr>
        <p:txBody>
          <a:bodyPr rtlCol="0"/>
          <a:lstStyle/>
          <a:p>
            <a:pPr rtl="0"/>
            <a:r>
              <a:rPr lang="zh-TW" altLang="en-US" sz="4800">
                <a:latin typeface="Microsoft JhengHei UI"/>
                <a:ea typeface="Microsoft JhengHei UI"/>
              </a:rPr>
              <a:t>歡迎家長蒞臨！</a:t>
            </a:r>
          </a:p>
        </p:txBody>
      </p:sp>
      <p:sp>
        <p:nvSpPr>
          <p:cNvPr id="6" name="文字版面配置區 5">
            <a:extLst>
              <a:ext uri="{FF2B5EF4-FFF2-40B4-BE49-F238E27FC236}">
                <a16:creationId xmlns:a16="http://schemas.microsoft.com/office/drawing/2014/main" id="{DED39638-AED5-4483-9DDA-49E033B8117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8456" y="1406267"/>
            <a:ext cx="8749426" cy="5500596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342900" indent="-342900" algn="l" rtl="0">
              <a:lnSpc>
                <a:spcPct val="100000"/>
              </a:lnSpc>
              <a:spcAft>
                <a:spcPts val="500"/>
              </a:spcAft>
              <a:buFont typeface="Arial" panose="020B0604020202020204" pitchFamily="34" charset="0"/>
              <a:buChar char="•"/>
            </a:pPr>
            <a:r>
              <a:rPr lang="zh-TW" altLang="en-US" sz="3600">
                <a:latin typeface="Microsoft JhengHei UI"/>
                <a:ea typeface="Microsoft JhengHei UI"/>
              </a:rPr>
              <a:t>FB社團：崇德一甲（包廂視訊）</a:t>
            </a:r>
            <a:endParaRPr lang="zh-TW"/>
          </a:p>
          <a:p>
            <a:pPr marL="342900" indent="-342900">
              <a:lnSpc>
                <a:spcPct val="100000"/>
              </a:lnSpc>
              <a:spcAft>
                <a:spcPts val="500"/>
              </a:spcAft>
              <a:buFont typeface="Arial" panose="020B0604020202020204" pitchFamily="34" charset="0"/>
              <a:buChar char="•"/>
            </a:pPr>
            <a:r>
              <a:rPr lang="zh-TW" altLang="en-US" sz="3600">
                <a:latin typeface="Microsoft JhengHei UI"/>
                <a:ea typeface="Microsoft JhengHei UI"/>
              </a:rPr>
              <a:t>本日的目標：</a:t>
            </a:r>
            <a:endParaRPr lang="zh-TW" sz="3600"/>
          </a:p>
          <a:p>
            <a:pPr marL="742950" lvl="1" indent="-285750">
              <a:lnSpc>
                <a:spcPct val="100000"/>
              </a:lnSpc>
              <a:spcAft>
                <a:spcPts val="500"/>
              </a:spcAft>
              <a:buFont typeface="Courier New" panose="02070309020205020404" pitchFamily="49" charset="0"/>
              <a:buChar char="o"/>
            </a:pPr>
            <a:r>
              <a:rPr lang="zh-TW" altLang="en-US" sz="3200">
                <a:solidFill>
                  <a:schemeClr val="tx1">
                    <a:lumMod val="75000"/>
                    <a:lumOff val="25000"/>
                  </a:schemeClr>
                </a:solidFill>
                <a:latin typeface="Microsoft JhengHei UI"/>
                <a:ea typeface="Microsoft JhengHei UI"/>
              </a:rPr>
              <a:t>大合照</a:t>
            </a:r>
          </a:p>
          <a:p>
            <a:pPr marL="742950" lvl="1" indent="-285750" algn="l">
              <a:lnSpc>
                <a:spcPct val="100000"/>
              </a:lnSpc>
              <a:spcAft>
                <a:spcPts val="500"/>
              </a:spcAft>
              <a:buFont typeface="Courier New" panose="02070309020205020404" pitchFamily="49" charset="0"/>
              <a:buChar char="o"/>
            </a:pPr>
            <a:r>
              <a:rPr lang="zh-TW" sz="3200">
                <a:solidFill>
                  <a:schemeClr val="tx1">
                    <a:lumMod val="75000"/>
                    <a:lumOff val="25000"/>
                  </a:schemeClr>
                </a:solidFill>
                <a:latin typeface="Microsoft JhengHei UI"/>
                <a:ea typeface="Microsoft JhengHei UI"/>
              </a:rPr>
              <a:t>班級概況</a:t>
            </a:r>
            <a:endParaRPr lang="zh-TW" altLang="en-US" sz="320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742950" lvl="1" indent="-285750" algn="l" rtl="0">
              <a:lnSpc>
                <a:spcPct val="100000"/>
              </a:lnSpc>
              <a:spcAft>
                <a:spcPts val="500"/>
              </a:spcAft>
              <a:buFont typeface="Courier New" panose="02070309020205020404" pitchFamily="49" charset="0"/>
              <a:buChar char="o"/>
            </a:pPr>
            <a:r>
              <a:rPr lang="zh-TW" sz="3200">
                <a:solidFill>
                  <a:schemeClr val="tx1">
                    <a:lumMod val="75000"/>
                    <a:lumOff val="25000"/>
                  </a:schemeClr>
                </a:solidFill>
                <a:latin typeface="Microsoft JhengHei UI"/>
                <a:ea typeface="Microsoft JhengHei UI"/>
              </a:rPr>
              <a:t>協助家長了解孩子的校園生活與學習</a:t>
            </a:r>
            <a:endParaRPr lang="zh-TW" altLang="en-US" sz="3200">
              <a:solidFill>
                <a:schemeClr val="tx1">
                  <a:lumMod val="75000"/>
                  <a:lumOff val="25000"/>
                </a:schemeClr>
              </a:solidFill>
              <a:latin typeface="Microsoft JhengHei UI"/>
              <a:ea typeface="Microsoft JhengHei UI"/>
            </a:endParaRPr>
          </a:p>
          <a:p>
            <a:pPr marL="742950" lvl="1" indent="-285750" algn="l" rtl="0">
              <a:lnSpc>
                <a:spcPct val="100000"/>
              </a:lnSpc>
              <a:spcAft>
                <a:spcPts val="500"/>
              </a:spcAft>
              <a:buFont typeface="Courier New" panose="02070309020205020404" pitchFamily="49" charset="0"/>
              <a:buChar char="o"/>
            </a:pPr>
            <a:r>
              <a:rPr lang="zh-TW" altLang="en-US" sz="3200">
                <a:solidFill>
                  <a:schemeClr val="tx1">
                    <a:lumMod val="75000"/>
                    <a:lumOff val="25000"/>
                  </a:schemeClr>
                </a:solidFill>
                <a:latin typeface="Microsoft JhengHei UI"/>
                <a:ea typeface="Microsoft JhengHei UI"/>
              </a:rPr>
              <a:t>親師交流</a:t>
            </a:r>
          </a:p>
          <a:p>
            <a:pPr rtl="0"/>
            <a:endParaRPr lang="zh-TW" altLang="en-US"/>
          </a:p>
        </p:txBody>
      </p:sp>
      <p:sp>
        <p:nvSpPr>
          <p:cNvPr id="15" name="手繪多邊形：圖案 14">
            <a:extLst>
              <a:ext uri="{FF2B5EF4-FFF2-40B4-BE49-F238E27FC236}">
                <a16:creationId xmlns:a16="http://schemas.microsoft.com/office/drawing/2014/main" id="{155DC304-4CC2-4AA6-99F0-241F19673C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8279457" y="0"/>
            <a:ext cx="3981702" cy="6858000"/>
          </a:xfrm>
          <a:custGeom>
            <a:avLst/>
            <a:gdLst>
              <a:gd name="connsiteX0" fmla="*/ 2056998 w 4367464"/>
              <a:gd name="connsiteY0" fmla="*/ 0 h 6858000"/>
              <a:gd name="connsiteX1" fmla="*/ 4367464 w 4367464"/>
              <a:gd name="connsiteY1" fmla="*/ 0 h 6858000"/>
              <a:gd name="connsiteX2" fmla="*/ 4367464 w 4367464"/>
              <a:gd name="connsiteY2" fmla="*/ 6858000 h 6858000"/>
              <a:gd name="connsiteX3" fmla="*/ 2783919 w 4367464"/>
              <a:gd name="connsiteY3" fmla="*/ 6858000 h 6858000"/>
              <a:gd name="connsiteX4" fmla="*/ 2752534 w 4367464"/>
              <a:gd name="connsiteY4" fmla="*/ 6850757 h 6858000"/>
              <a:gd name="connsiteX5" fmla="*/ 0 w 4367464"/>
              <a:gd name="connsiteY5" fmla="*/ 3296654 h 6858000"/>
              <a:gd name="connsiteX6" fmla="*/ 1920467 w 4367464"/>
              <a:gd name="connsiteY6" fmla="*/ 69927 h 6858000"/>
              <a:gd name="connsiteX0" fmla="*/ 2056998 w 4367464"/>
              <a:gd name="connsiteY0" fmla="*/ 0 h 6858000"/>
              <a:gd name="connsiteX1" fmla="*/ 4367464 w 4367464"/>
              <a:gd name="connsiteY1" fmla="*/ 0 h 6858000"/>
              <a:gd name="connsiteX2" fmla="*/ 3981702 w 4367464"/>
              <a:gd name="connsiteY2" fmla="*/ 6843712 h 6858000"/>
              <a:gd name="connsiteX3" fmla="*/ 2783919 w 4367464"/>
              <a:gd name="connsiteY3" fmla="*/ 6858000 h 6858000"/>
              <a:gd name="connsiteX4" fmla="*/ 2752534 w 4367464"/>
              <a:gd name="connsiteY4" fmla="*/ 6850757 h 6858000"/>
              <a:gd name="connsiteX5" fmla="*/ 0 w 4367464"/>
              <a:gd name="connsiteY5" fmla="*/ 3296654 h 6858000"/>
              <a:gd name="connsiteX6" fmla="*/ 1920467 w 4367464"/>
              <a:gd name="connsiteY6" fmla="*/ 69927 h 6858000"/>
              <a:gd name="connsiteX7" fmla="*/ 2056998 w 4367464"/>
              <a:gd name="connsiteY7" fmla="*/ 0 h 6858000"/>
              <a:gd name="connsiteX0" fmla="*/ 2056998 w 3981702"/>
              <a:gd name="connsiteY0" fmla="*/ 28575 h 6886575"/>
              <a:gd name="connsiteX1" fmla="*/ 3881689 w 3981702"/>
              <a:gd name="connsiteY1" fmla="*/ 0 h 6886575"/>
              <a:gd name="connsiteX2" fmla="*/ 3981702 w 3981702"/>
              <a:gd name="connsiteY2" fmla="*/ 6872287 h 6886575"/>
              <a:gd name="connsiteX3" fmla="*/ 2783919 w 3981702"/>
              <a:gd name="connsiteY3" fmla="*/ 6886575 h 6886575"/>
              <a:gd name="connsiteX4" fmla="*/ 2752534 w 3981702"/>
              <a:gd name="connsiteY4" fmla="*/ 6879332 h 6886575"/>
              <a:gd name="connsiteX5" fmla="*/ 0 w 3981702"/>
              <a:gd name="connsiteY5" fmla="*/ 3325229 h 6886575"/>
              <a:gd name="connsiteX6" fmla="*/ 1920467 w 3981702"/>
              <a:gd name="connsiteY6" fmla="*/ 98502 h 6886575"/>
              <a:gd name="connsiteX7" fmla="*/ 2056998 w 3981702"/>
              <a:gd name="connsiteY7" fmla="*/ 28575 h 6886575"/>
              <a:gd name="connsiteX0" fmla="*/ 2056998 w 3981702"/>
              <a:gd name="connsiteY0" fmla="*/ 14287 h 6872287"/>
              <a:gd name="connsiteX1" fmla="*/ 3967414 w 3981702"/>
              <a:gd name="connsiteY1" fmla="*/ 0 h 6872287"/>
              <a:gd name="connsiteX2" fmla="*/ 3981702 w 3981702"/>
              <a:gd name="connsiteY2" fmla="*/ 6857999 h 6872287"/>
              <a:gd name="connsiteX3" fmla="*/ 2783919 w 3981702"/>
              <a:gd name="connsiteY3" fmla="*/ 6872287 h 6872287"/>
              <a:gd name="connsiteX4" fmla="*/ 2752534 w 3981702"/>
              <a:gd name="connsiteY4" fmla="*/ 6865044 h 6872287"/>
              <a:gd name="connsiteX5" fmla="*/ 0 w 3981702"/>
              <a:gd name="connsiteY5" fmla="*/ 3310941 h 6872287"/>
              <a:gd name="connsiteX6" fmla="*/ 1920467 w 3981702"/>
              <a:gd name="connsiteY6" fmla="*/ 84214 h 6872287"/>
              <a:gd name="connsiteX7" fmla="*/ 2056998 w 3981702"/>
              <a:gd name="connsiteY7" fmla="*/ 14287 h 6872287"/>
              <a:gd name="connsiteX0" fmla="*/ 2056998 w 4039095"/>
              <a:gd name="connsiteY0" fmla="*/ 14287 h 6872287"/>
              <a:gd name="connsiteX1" fmla="*/ 4038852 w 4039095"/>
              <a:gd name="connsiteY1" fmla="*/ 0 h 6872287"/>
              <a:gd name="connsiteX2" fmla="*/ 3981702 w 4039095"/>
              <a:gd name="connsiteY2" fmla="*/ 6857999 h 6872287"/>
              <a:gd name="connsiteX3" fmla="*/ 2783919 w 4039095"/>
              <a:gd name="connsiteY3" fmla="*/ 6872287 h 6872287"/>
              <a:gd name="connsiteX4" fmla="*/ 2752534 w 4039095"/>
              <a:gd name="connsiteY4" fmla="*/ 6865044 h 6872287"/>
              <a:gd name="connsiteX5" fmla="*/ 0 w 4039095"/>
              <a:gd name="connsiteY5" fmla="*/ 3310941 h 6872287"/>
              <a:gd name="connsiteX6" fmla="*/ 1920467 w 4039095"/>
              <a:gd name="connsiteY6" fmla="*/ 84214 h 6872287"/>
              <a:gd name="connsiteX7" fmla="*/ 2056998 w 4039095"/>
              <a:gd name="connsiteY7" fmla="*/ 14287 h 6872287"/>
              <a:gd name="connsiteX0" fmla="*/ 2056998 w 3981702"/>
              <a:gd name="connsiteY0" fmla="*/ 0 h 6858000"/>
              <a:gd name="connsiteX1" fmla="*/ 3953127 w 3981702"/>
              <a:gd name="connsiteY1" fmla="*/ 0 h 6858000"/>
              <a:gd name="connsiteX2" fmla="*/ 3981702 w 3981702"/>
              <a:gd name="connsiteY2" fmla="*/ 6843712 h 6858000"/>
              <a:gd name="connsiteX3" fmla="*/ 2783919 w 3981702"/>
              <a:gd name="connsiteY3" fmla="*/ 6858000 h 6858000"/>
              <a:gd name="connsiteX4" fmla="*/ 2752534 w 3981702"/>
              <a:gd name="connsiteY4" fmla="*/ 6850757 h 6858000"/>
              <a:gd name="connsiteX5" fmla="*/ 0 w 3981702"/>
              <a:gd name="connsiteY5" fmla="*/ 3296654 h 6858000"/>
              <a:gd name="connsiteX6" fmla="*/ 1920467 w 3981702"/>
              <a:gd name="connsiteY6" fmla="*/ 69927 h 6858000"/>
              <a:gd name="connsiteX7" fmla="*/ 2056998 w 3981702"/>
              <a:gd name="connsiteY7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981702" h="6858000">
                <a:moveTo>
                  <a:pt x="2056998" y="0"/>
                </a:moveTo>
                <a:lnTo>
                  <a:pt x="3953127" y="0"/>
                </a:lnTo>
                <a:cubicBezTo>
                  <a:pt x="3957890" y="2286000"/>
                  <a:pt x="3976939" y="4557712"/>
                  <a:pt x="3981702" y="6843712"/>
                </a:cubicBezTo>
                <a:lnTo>
                  <a:pt x="2783919" y="6858000"/>
                </a:lnTo>
                <a:lnTo>
                  <a:pt x="2752534" y="6850757"/>
                </a:lnTo>
                <a:cubicBezTo>
                  <a:pt x="1169639" y="6443496"/>
                  <a:pt x="0" y="5006667"/>
                  <a:pt x="0" y="3296654"/>
                </a:cubicBezTo>
                <a:cubicBezTo>
                  <a:pt x="0" y="1903310"/>
                  <a:pt x="776551" y="691340"/>
                  <a:pt x="1920467" y="69927"/>
                </a:cubicBezTo>
                <a:lnTo>
                  <a:pt x="2056998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pic>
        <p:nvPicPr>
          <p:cNvPr id="10" name="圖形 9" descr="一袋學校用品人物的插圖 ">
            <a:extLst>
              <a:ext uri="{FF2B5EF4-FFF2-40B4-BE49-F238E27FC236}">
                <a16:creationId xmlns:a16="http://schemas.microsoft.com/office/drawing/2014/main" id="{6F5EC1ED-E527-4E5A-A0D8-3D0719060D1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548159" y="2203704"/>
            <a:ext cx="3444298" cy="24220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19523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標題 9">
            <a:extLst>
              <a:ext uri="{FF2B5EF4-FFF2-40B4-BE49-F238E27FC236}">
                <a16:creationId xmlns:a16="http://schemas.microsoft.com/office/drawing/2014/main" id="{D61755D0-5562-4A11-BF40-227C0B57EF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99557" y="424736"/>
            <a:ext cx="7223340" cy="914505"/>
          </a:xfrm>
        </p:spPr>
        <p:txBody>
          <a:bodyPr rtlCol="0">
            <a:noAutofit/>
          </a:bodyPr>
          <a:lstStyle/>
          <a:p>
            <a:pPr rtl="0"/>
            <a:r>
              <a:rPr lang="zh-TW" altLang="en-US" sz="4800">
                <a:latin typeface="Microsoft JhengHei UI"/>
                <a:ea typeface="Microsoft JhengHei UI"/>
              </a:rPr>
              <a:t>班級概況</a:t>
            </a:r>
            <a:endParaRPr lang="zh-TW" altLang="en-US" sz="4800"/>
          </a:p>
        </p:txBody>
      </p:sp>
      <p:sp>
        <p:nvSpPr>
          <p:cNvPr id="6" name="手繪多邊形：圖案 14">
            <a:extLst>
              <a:ext uri="{FF2B5EF4-FFF2-40B4-BE49-F238E27FC236}">
                <a16:creationId xmlns:a16="http://schemas.microsoft.com/office/drawing/2014/main" id="{868E2822-F0BF-D949-B8E2-C5C9D59940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flipH="1">
            <a:off x="-28576" y="0"/>
            <a:ext cx="3987118" cy="6867328"/>
          </a:xfrm>
          <a:custGeom>
            <a:avLst/>
            <a:gdLst>
              <a:gd name="connsiteX0" fmla="*/ 2056998 w 4367464"/>
              <a:gd name="connsiteY0" fmla="*/ 0 h 6858000"/>
              <a:gd name="connsiteX1" fmla="*/ 4367464 w 4367464"/>
              <a:gd name="connsiteY1" fmla="*/ 0 h 6858000"/>
              <a:gd name="connsiteX2" fmla="*/ 4367464 w 4367464"/>
              <a:gd name="connsiteY2" fmla="*/ 6858000 h 6858000"/>
              <a:gd name="connsiteX3" fmla="*/ 2783919 w 4367464"/>
              <a:gd name="connsiteY3" fmla="*/ 6858000 h 6858000"/>
              <a:gd name="connsiteX4" fmla="*/ 2752534 w 4367464"/>
              <a:gd name="connsiteY4" fmla="*/ 6850757 h 6858000"/>
              <a:gd name="connsiteX5" fmla="*/ 0 w 4367464"/>
              <a:gd name="connsiteY5" fmla="*/ 3296654 h 6858000"/>
              <a:gd name="connsiteX6" fmla="*/ 1920467 w 4367464"/>
              <a:gd name="connsiteY6" fmla="*/ 69927 h 6858000"/>
              <a:gd name="connsiteX0" fmla="*/ 2056998 w 4367464"/>
              <a:gd name="connsiteY0" fmla="*/ 0 h 6858000"/>
              <a:gd name="connsiteX1" fmla="*/ 4367464 w 4367464"/>
              <a:gd name="connsiteY1" fmla="*/ 0 h 6858000"/>
              <a:gd name="connsiteX2" fmla="*/ 3981702 w 4367464"/>
              <a:gd name="connsiteY2" fmla="*/ 6843712 h 6858000"/>
              <a:gd name="connsiteX3" fmla="*/ 2783919 w 4367464"/>
              <a:gd name="connsiteY3" fmla="*/ 6858000 h 6858000"/>
              <a:gd name="connsiteX4" fmla="*/ 2752534 w 4367464"/>
              <a:gd name="connsiteY4" fmla="*/ 6850757 h 6858000"/>
              <a:gd name="connsiteX5" fmla="*/ 0 w 4367464"/>
              <a:gd name="connsiteY5" fmla="*/ 3296654 h 6858000"/>
              <a:gd name="connsiteX6" fmla="*/ 1920467 w 4367464"/>
              <a:gd name="connsiteY6" fmla="*/ 69927 h 6858000"/>
              <a:gd name="connsiteX7" fmla="*/ 2056998 w 4367464"/>
              <a:gd name="connsiteY7" fmla="*/ 0 h 6858000"/>
              <a:gd name="connsiteX0" fmla="*/ 2056998 w 3981702"/>
              <a:gd name="connsiteY0" fmla="*/ 28575 h 6886575"/>
              <a:gd name="connsiteX1" fmla="*/ 3881689 w 3981702"/>
              <a:gd name="connsiteY1" fmla="*/ 0 h 6886575"/>
              <a:gd name="connsiteX2" fmla="*/ 3981702 w 3981702"/>
              <a:gd name="connsiteY2" fmla="*/ 6872287 h 6886575"/>
              <a:gd name="connsiteX3" fmla="*/ 2783919 w 3981702"/>
              <a:gd name="connsiteY3" fmla="*/ 6886575 h 6886575"/>
              <a:gd name="connsiteX4" fmla="*/ 2752534 w 3981702"/>
              <a:gd name="connsiteY4" fmla="*/ 6879332 h 6886575"/>
              <a:gd name="connsiteX5" fmla="*/ 0 w 3981702"/>
              <a:gd name="connsiteY5" fmla="*/ 3325229 h 6886575"/>
              <a:gd name="connsiteX6" fmla="*/ 1920467 w 3981702"/>
              <a:gd name="connsiteY6" fmla="*/ 98502 h 6886575"/>
              <a:gd name="connsiteX7" fmla="*/ 2056998 w 3981702"/>
              <a:gd name="connsiteY7" fmla="*/ 28575 h 6886575"/>
              <a:gd name="connsiteX0" fmla="*/ 2056998 w 3981702"/>
              <a:gd name="connsiteY0" fmla="*/ 14287 h 6872287"/>
              <a:gd name="connsiteX1" fmla="*/ 3967414 w 3981702"/>
              <a:gd name="connsiteY1" fmla="*/ 0 h 6872287"/>
              <a:gd name="connsiteX2" fmla="*/ 3981702 w 3981702"/>
              <a:gd name="connsiteY2" fmla="*/ 6857999 h 6872287"/>
              <a:gd name="connsiteX3" fmla="*/ 2783919 w 3981702"/>
              <a:gd name="connsiteY3" fmla="*/ 6872287 h 6872287"/>
              <a:gd name="connsiteX4" fmla="*/ 2752534 w 3981702"/>
              <a:gd name="connsiteY4" fmla="*/ 6865044 h 6872287"/>
              <a:gd name="connsiteX5" fmla="*/ 0 w 3981702"/>
              <a:gd name="connsiteY5" fmla="*/ 3310941 h 6872287"/>
              <a:gd name="connsiteX6" fmla="*/ 1920467 w 3981702"/>
              <a:gd name="connsiteY6" fmla="*/ 84214 h 6872287"/>
              <a:gd name="connsiteX7" fmla="*/ 2056998 w 3981702"/>
              <a:gd name="connsiteY7" fmla="*/ 14287 h 6872287"/>
              <a:gd name="connsiteX0" fmla="*/ 2056998 w 4039095"/>
              <a:gd name="connsiteY0" fmla="*/ 14287 h 6872287"/>
              <a:gd name="connsiteX1" fmla="*/ 4038852 w 4039095"/>
              <a:gd name="connsiteY1" fmla="*/ 0 h 6872287"/>
              <a:gd name="connsiteX2" fmla="*/ 3981702 w 4039095"/>
              <a:gd name="connsiteY2" fmla="*/ 6857999 h 6872287"/>
              <a:gd name="connsiteX3" fmla="*/ 2783919 w 4039095"/>
              <a:gd name="connsiteY3" fmla="*/ 6872287 h 6872287"/>
              <a:gd name="connsiteX4" fmla="*/ 2752534 w 4039095"/>
              <a:gd name="connsiteY4" fmla="*/ 6865044 h 6872287"/>
              <a:gd name="connsiteX5" fmla="*/ 0 w 4039095"/>
              <a:gd name="connsiteY5" fmla="*/ 3310941 h 6872287"/>
              <a:gd name="connsiteX6" fmla="*/ 1920467 w 4039095"/>
              <a:gd name="connsiteY6" fmla="*/ 84214 h 6872287"/>
              <a:gd name="connsiteX7" fmla="*/ 2056998 w 4039095"/>
              <a:gd name="connsiteY7" fmla="*/ 14287 h 6872287"/>
              <a:gd name="connsiteX0" fmla="*/ 2056998 w 3981702"/>
              <a:gd name="connsiteY0" fmla="*/ 0 h 6858000"/>
              <a:gd name="connsiteX1" fmla="*/ 3953127 w 3981702"/>
              <a:gd name="connsiteY1" fmla="*/ 0 h 6858000"/>
              <a:gd name="connsiteX2" fmla="*/ 3981702 w 3981702"/>
              <a:gd name="connsiteY2" fmla="*/ 6843712 h 6858000"/>
              <a:gd name="connsiteX3" fmla="*/ 2783919 w 3981702"/>
              <a:gd name="connsiteY3" fmla="*/ 6858000 h 6858000"/>
              <a:gd name="connsiteX4" fmla="*/ 2752534 w 3981702"/>
              <a:gd name="connsiteY4" fmla="*/ 6850757 h 6858000"/>
              <a:gd name="connsiteX5" fmla="*/ 0 w 3981702"/>
              <a:gd name="connsiteY5" fmla="*/ 3296654 h 6858000"/>
              <a:gd name="connsiteX6" fmla="*/ 1920467 w 3981702"/>
              <a:gd name="connsiteY6" fmla="*/ 69927 h 6858000"/>
              <a:gd name="connsiteX7" fmla="*/ 2056998 w 3981702"/>
              <a:gd name="connsiteY7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981702" h="6858000">
                <a:moveTo>
                  <a:pt x="2056998" y="0"/>
                </a:moveTo>
                <a:lnTo>
                  <a:pt x="3953127" y="0"/>
                </a:lnTo>
                <a:cubicBezTo>
                  <a:pt x="3957890" y="2286000"/>
                  <a:pt x="3976939" y="4557712"/>
                  <a:pt x="3981702" y="6843712"/>
                </a:cubicBezTo>
                <a:lnTo>
                  <a:pt x="2783919" y="6858000"/>
                </a:lnTo>
                <a:lnTo>
                  <a:pt x="2752534" y="6850757"/>
                </a:lnTo>
                <a:cubicBezTo>
                  <a:pt x="1169639" y="6443496"/>
                  <a:pt x="0" y="5006667"/>
                  <a:pt x="0" y="3296654"/>
                </a:cubicBezTo>
                <a:cubicBezTo>
                  <a:pt x="0" y="1903310"/>
                  <a:pt x="776551" y="691340"/>
                  <a:pt x="1920467" y="69927"/>
                </a:cubicBezTo>
                <a:lnTo>
                  <a:pt x="2056998" y="0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pic>
        <p:nvPicPr>
          <p:cNvPr id="5" name="圖形 4" descr="紫色書籍人物的插圖">
            <a:extLst>
              <a:ext uri="{FF2B5EF4-FFF2-40B4-BE49-F238E27FC236}">
                <a16:creationId xmlns:a16="http://schemas.microsoft.com/office/drawing/2014/main" id="{66D65075-912A-0B45-A895-6C8FA62F346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flipH="1">
            <a:off x="688912" y="2074690"/>
            <a:ext cx="2240025" cy="2708619"/>
          </a:xfrm>
          <a:prstGeom prst="rect">
            <a:avLst/>
          </a:prstGeom>
        </p:spPr>
      </p:pic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D7550585-CA92-EB41-9898-BB8983638AD6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180353" y="1330210"/>
            <a:ext cx="7835916" cy="5454958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285750" indent="-285750">
              <a:lnSpc>
                <a:spcPct val="100000"/>
              </a:lnSpc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zh-TW" sz="2800">
                <a:latin typeface="Microsoft JhengHei UI"/>
                <a:ea typeface="Microsoft JhengHei UI"/>
              </a:rPr>
              <a:t>全班共</a:t>
            </a:r>
            <a:r>
              <a:rPr lang="en-US" altLang="zh-TW" sz="2400" dirty="0">
                <a:latin typeface="Microsoft JhengHei UI"/>
                <a:ea typeface="Microsoft JhengHei UI"/>
              </a:rPr>
              <a:t>２０</a:t>
            </a:r>
            <a:r>
              <a:rPr lang="zh-TW" sz="2400">
                <a:latin typeface="Microsoft JhengHei UI"/>
                <a:ea typeface="Microsoft JhengHei UI"/>
              </a:rPr>
              <a:t>位小朋友</a:t>
            </a:r>
            <a:r>
              <a:rPr lang="en-US" altLang="zh-TW" sz="2400" dirty="0">
                <a:latin typeface="Microsoft JhengHei UI"/>
                <a:ea typeface="Microsoft JhengHei UI"/>
              </a:rPr>
              <a:t>(</a:t>
            </a:r>
            <a:r>
              <a:rPr lang="zh-TW" sz="2400">
                <a:latin typeface="Microsoft JhengHei UI"/>
                <a:ea typeface="Microsoft JhengHei UI"/>
              </a:rPr>
              <a:t>男生</a:t>
            </a:r>
            <a:r>
              <a:rPr lang="en-US" altLang="zh-TW" sz="2400" dirty="0">
                <a:latin typeface="Microsoft JhengHei UI"/>
                <a:ea typeface="Microsoft JhengHei UI"/>
              </a:rPr>
              <a:t>1３</a:t>
            </a:r>
            <a:r>
              <a:rPr lang="zh-TW" sz="2400">
                <a:latin typeface="Microsoft JhengHei UI"/>
                <a:ea typeface="Microsoft JhengHei UI"/>
              </a:rPr>
              <a:t>人、女生</a:t>
            </a:r>
            <a:r>
              <a:rPr lang="en-US" altLang="zh-TW" sz="2400" dirty="0">
                <a:latin typeface="Microsoft JhengHei UI"/>
                <a:ea typeface="Microsoft JhengHei UI"/>
              </a:rPr>
              <a:t>７</a:t>
            </a:r>
            <a:r>
              <a:rPr lang="zh-TW" sz="2400">
                <a:latin typeface="Microsoft JhengHei UI"/>
                <a:ea typeface="Microsoft JhengHei UI"/>
              </a:rPr>
              <a:t>人</a:t>
            </a:r>
            <a:r>
              <a:rPr lang="en-US" altLang="zh-TW" sz="2400" dirty="0">
                <a:latin typeface="Microsoft JhengHei UI"/>
                <a:ea typeface="Microsoft JhengHei UI"/>
              </a:rPr>
              <a:t>)</a:t>
            </a: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en-US" altLang="zh-TW" sz="2400" dirty="0">
                <a:latin typeface="Microsoft JhengHei UI"/>
                <a:ea typeface="Microsoft JhengHei UI"/>
              </a:rPr>
              <a:t>　　　　　　　　（</a:t>
            </a:r>
            <a:r>
              <a:rPr lang="en-US" altLang="zh-TW" sz="2400" dirty="0" err="1">
                <a:latin typeface="Microsoft JhengHei UI"/>
                <a:ea typeface="Microsoft JhengHei UI"/>
              </a:rPr>
              <a:t>全校最大班</a:t>
            </a:r>
            <a:r>
              <a:rPr lang="en-US" altLang="zh-TW" sz="2400" dirty="0">
                <a:latin typeface="Microsoft JhengHei UI"/>
                <a:ea typeface="Microsoft JhengHei UI"/>
              </a:rPr>
              <a:t>）</a:t>
            </a:r>
          </a:p>
          <a:p>
            <a:pPr marL="285750" indent="-285750">
              <a:lnSpc>
                <a:spcPct val="100000"/>
              </a:lnSpc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zh-TW" sz="2800">
                <a:latin typeface="Microsoft JhengHei UI"/>
                <a:ea typeface="Microsoft JhengHei UI"/>
              </a:rPr>
              <a:t>班級導師：宜蓉老師</a:t>
            </a:r>
            <a:r>
              <a:rPr lang="en-US" altLang="zh-TW" sz="2400" dirty="0">
                <a:solidFill>
                  <a:srgbClr val="FFFFFF"/>
                </a:solidFill>
                <a:latin typeface="Microsoft JhengHei UI"/>
                <a:ea typeface="Microsoft JhengHei UI"/>
              </a:rPr>
              <a:t>(</a:t>
            </a:r>
            <a:r>
              <a:rPr lang="en-US" altLang="zh-TW" sz="2400" dirty="0" err="1">
                <a:solidFill>
                  <a:srgbClr val="FFFFFF"/>
                </a:solidFill>
                <a:latin typeface="Microsoft JhengHei UI"/>
                <a:ea typeface="Microsoft JhengHei UI"/>
              </a:rPr>
              <a:t>ID:leeleeladybird</a:t>
            </a:r>
            <a:r>
              <a:rPr lang="en-US" altLang="zh-TW" sz="2400" dirty="0">
                <a:solidFill>
                  <a:srgbClr val="FFFFFF"/>
                </a:solidFill>
                <a:latin typeface="Microsoft JhengHei UI"/>
                <a:ea typeface="Microsoft JhengHei UI"/>
              </a:rPr>
              <a:t>)</a:t>
            </a:r>
            <a:endParaRPr lang="zh-TW" altLang="en-US" sz="2400">
              <a:solidFill>
                <a:srgbClr val="FFFFFF"/>
              </a:solidFill>
              <a:latin typeface="Microsoft JhengHei UI"/>
              <a:ea typeface="Microsoft JhengHei UI"/>
            </a:endParaRPr>
          </a:p>
          <a:p>
            <a:pPr marL="285750" indent="-285750">
              <a:lnSpc>
                <a:spcPct val="100000"/>
              </a:lnSpc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zh-TW" sz="2800">
                <a:latin typeface="Microsoft JhengHei UI"/>
                <a:ea typeface="Microsoft JhengHei UI"/>
              </a:rPr>
              <a:t>科任老師：政德老師、美玲老師、</a:t>
            </a:r>
            <a:r>
              <a:rPr lang="en-US" altLang="zh-TW" sz="2800" err="1">
                <a:latin typeface="Microsoft JhengHei UI"/>
                <a:ea typeface="Microsoft JhengHei UI"/>
              </a:rPr>
              <a:t>秦翔</a:t>
            </a:r>
            <a:r>
              <a:rPr lang="zh-TW" sz="2800">
                <a:latin typeface="Microsoft JhengHei UI"/>
                <a:ea typeface="Microsoft JhengHei UI"/>
              </a:rPr>
              <a:t>老師</a:t>
            </a:r>
            <a:endParaRPr lang="zh-TW" altLang="en-US" sz="2800">
              <a:latin typeface="Microsoft JhengHei UI"/>
              <a:ea typeface="Microsoft JhengHei UI"/>
            </a:endParaRPr>
          </a:p>
          <a:p>
            <a:pPr marL="285750" indent="-285750">
              <a:lnSpc>
                <a:spcPct val="100000"/>
              </a:lnSpc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zh-TW" sz="2800">
                <a:latin typeface="Microsoft JhengHei UI"/>
                <a:ea typeface="Microsoft JhengHei UI"/>
              </a:rPr>
              <a:t>週三下午課照老師</a:t>
            </a:r>
            <a:r>
              <a:rPr lang="zh-TW" altLang="en-US" sz="2800">
                <a:latin typeface="Microsoft JhengHei UI"/>
                <a:ea typeface="Microsoft JhengHei UI"/>
              </a:rPr>
              <a:t>：靜玟老師</a:t>
            </a:r>
            <a:endParaRPr lang="en-US" altLang="zh-TW" sz="2800">
              <a:latin typeface="Microsoft JhengHei UI"/>
              <a:ea typeface="Microsoft JhengHei UI"/>
            </a:endParaRPr>
          </a:p>
          <a:p>
            <a:pPr>
              <a:lnSpc>
                <a:spcPct val="100000"/>
              </a:lnSpc>
              <a:spcBef>
                <a:spcPts val="1800"/>
              </a:spcBef>
            </a:pPr>
            <a:endParaRPr lang="zh-TW" altLang="en-US" sz="2800" dirty="0"/>
          </a:p>
          <a:p>
            <a:pPr marL="285750" indent="-285750" rtl="0">
              <a:lnSpc>
                <a:spcPct val="100000"/>
              </a:lnSpc>
              <a:spcBef>
                <a:spcPts val="1800"/>
              </a:spcBef>
              <a:buChar char="•"/>
            </a:pPr>
            <a:endParaRPr lang="zh-TW" sz="2800" dirty="0">
              <a:latin typeface="DFKai-SB"/>
            </a:endParaRPr>
          </a:p>
          <a:p>
            <a:pPr marL="342900" indent="-342900" rtl="0">
              <a:lnSpc>
                <a:spcPts val="2800"/>
              </a:lnSpc>
              <a:buChar char="•"/>
            </a:pPr>
            <a:endParaRPr lang="zh-TW" altLang="en-US" dirty="0"/>
          </a:p>
          <a:p>
            <a:endParaRPr lang="zh-TW" altLang="en-US"/>
          </a:p>
          <a:p>
            <a:endParaRPr lang="zh-TW" altLang="en-US"/>
          </a:p>
        </p:txBody>
      </p:sp>
      <p:pic>
        <p:nvPicPr>
          <p:cNvPr id="2" name="圖片 3">
            <a:extLst>
              <a:ext uri="{FF2B5EF4-FFF2-40B4-BE49-F238E27FC236}">
                <a16:creationId xmlns:a16="http://schemas.microsoft.com/office/drawing/2014/main" id="{8EA6878B-2DF3-4487-A0FD-C0115FAF8D1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578236" y="4426906"/>
            <a:ext cx="2273475" cy="2273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47362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4">
            <a:extLst>
              <a:ext uri="{FF2B5EF4-FFF2-40B4-BE49-F238E27FC236}">
                <a16:creationId xmlns:a16="http://schemas.microsoft.com/office/drawing/2014/main" id="{534B320A-560D-4493-AA6A-79A2C8DC38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algn="ctr"/>
            <a:r>
              <a:rPr lang="zh-TW" altLang="en-US">
                <a:solidFill>
                  <a:srgbClr val="404040"/>
                </a:solidFill>
                <a:latin typeface="Microsoft JhengHei UI"/>
                <a:ea typeface="Microsoft JhengHei UI"/>
              </a:rPr>
              <a:t>學校作息說明</a:t>
            </a:r>
            <a:endParaRPr lang="zh-TW" altLang="en-US"/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E9A2FFE3-A7C7-9249-96D4-8D9AC15E0150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267009" y="2735350"/>
            <a:ext cx="9452975" cy="3657600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28575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zh-TW" sz="2800">
                <a:latin typeface="Microsoft JhengHei UI"/>
                <a:ea typeface="Microsoft JhengHei UI"/>
              </a:rPr>
              <a:t>上學時間</a:t>
            </a:r>
            <a:r>
              <a:rPr lang="en-US" altLang="zh-TW" sz="2800" dirty="0">
                <a:latin typeface="Microsoft JhengHei UI"/>
                <a:ea typeface="Microsoft JhengHei UI"/>
              </a:rPr>
              <a:t>：</a:t>
            </a:r>
            <a:r>
              <a:rPr lang="en-US" altLang="zh-TW" sz="2800" dirty="0">
                <a:solidFill>
                  <a:srgbClr val="404040"/>
                </a:solidFill>
                <a:latin typeface="Microsoft JhengHei UI"/>
                <a:ea typeface="Microsoft JhengHei UI"/>
              </a:rPr>
              <a:t>上午</a:t>
            </a:r>
            <a:r>
              <a:rPr lang="en-US" altLang="zh-TW" sz="2800" u="sng" dirty="0">
                <a:solidFill>
                  <a:srgbClr val="FF0066"/>
                </a:solidFill>
                <a:latin typeface="Microsoft JhengHei UI"/>
                <a:ea typeface="Microsoft JhengHei UI"/>
              </a:rPr>
              <a:t>８：００</a:t>
            </a:r>
            <a:r>
              <a:rPr lang="zh-TW" sz="2800">
                <a:latin typeface="Microsoft JhengHei UI"/>
                <a:ea typeface="Microsoft JhengHei UI"/>
              </a:rPr>
              <a:t>前到</a:t>
            </a:r>
            <a:r>
              <a:rPr lang="zh-TW" altLang="en-US" sz="2800">
                <a:latin typeface="Microsoft JhengHei UI"/>
                <a:ea typeface="Microsoft JhengHei UI"/>
              </a:rPr>
              <a:t>校（</a:t>
            </a:r>
            <a:r>
              <a:rPr lang="zh-TW" altLang="en-US" sz="2000">
                <a:latin typeface="Microsoft JhengHei UI"/>
                <a:ea typeface="Microsoft JhengHei UI"/>
              </a:rPr>
              <a:t>７：３０～８：００）（側門）</a:t>
            </a:r>
            <a:endParaRPr lang="zh-TW" sz="2000">
              <a:latin typeface="Microsoft JhengHei UI"/>
              <a:ea typeface="Microsoft JhengHei UI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TW" sz="2800">
                <a:latin typeface="Microsoft JhengHei UI"/>
                <a:ea typeface="Microsoft JhengHei UI"/>
              </a:rPr>
              <a:t>放學時間</a:t>
            </a:r>
            <a:r>
              <a:rPr lang="en-US" altLang="zh-TW" sz="2800" dirty="0">
                <a:latin typeface="Microsoft JhengHei UI"/>
                <a:ea typeface="Microsoft JhengHei UI"/>
              </a:rPr>
              <a:t>:</a:t>
            </a:r>
            <a:r>
              <a:rPr lang="zh-TW" altLang="en-US" sz="2000">
                <a:latin typeface="Microsoft JhengHei UI"/>
                <a:ea typeface="Microsoft JhengHei UI"/>
              </a:rPr>
              <a:t>（側門）</a:t>
            </a:r>
            <a:endParaRPr lang="en-US" altLang="zh-TW" sz="2000"/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zh-TW" altLang="en-US" sz="2800">
                <a:latin typeface="Microsoft JhengHei UI"/>
                <a:ea typeface="Microsoft JhengHei UI"/>
              </a:rPr>
              <a:t>   星期一、二、四、五</a:t>
            </a:r>
            <a:r>
              <a:rPr lang="en-US" altLang="zh-TW" sz="2800" dirty="0">
                <a:latin typeface="Microsoft JhengHei UI"/>
                <a:ea typeface="Microsoft JhengHei UI"/>
              </a:rPr>
              <a:t>：</a:t>
            </a:r>
            <a:r>
              <a:rPr lang="zh-TW" altLang="en-US" sz="2800">
                <a:latin typeface="Microsoft JhengHei UI"/>
                <a:ea typeface="Microsoft JhengHei UI"/>
              </a:rPr>
              <a:t>下午</a:t>
            </a:r>
            <a:r>
              <a:rPr lang="en-US" sz="2800" dirty="0">
                <a:solidFill>
                  <a:srgbClr val="7030A0"/>
                </a:solidFill>
                <a:latin typeface="Microsoft JhengHei UI"/>
                <a:ea typeface="Microsoft JhengHei UI"/>
              </a:rPr>
              <a:t>4:40</a:t>
            </a:r>
            <a:r>
              <a:rPr lang="zh-TW" altLang="en-US" sz="2800">
                <a:latin typeface="Microsoft JhengHei UI"/>
                <a:ea typeface="Microsoft JhengHei UI"/>
              </a:rPr>
              <a:t>放學</a:t>
            </a:r>
            <a:endParaRPr lang="en-US" sz="2800">
              <a:latin typeface="Microsoft JhengHei UI"/>
              <a:ea typeface="Microsoft JhengHei UI"/>
            </a:endParaRP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zh-TW" altLang="en-US" sz="2800">
                <a:latin typeface="Microsoft JhengHei UI"/>
                <a:ea typeface="Microsoft JhengHei UI"/>
              </a:rPr>
              <a:t>   星期三：下午</a:t>
            </a:r>
            <a:r>
              <a:rPr lang="en-US" sz="2800" dirty="0">
                <a:solidFill>
                  <a:srgbClr val="00B050"/>
                </a:solidFill>
                <a:latin typeface="Microsoft JhengHei UI"/>
                <a:ea typeface="Microsoft JhengHei UI"/>
              </a:rPr>
              <a:t>4:00</a:t>
            </a:r>
            <a:r>
              <a:rPr lang="zh-TW" altLang="en-US" sz="2800">
                <a:latin typeface="Microsoft JhengHei UI"/>
                <a:ea typeface="Microsoft JhengHei UI"/>
              </a:rPr>
              <a:t>放學</a:t>
            </a:r>
            <a:endParaRPr lang="en-US" sz="2800">
              <a:latin typeface="Microsoft JhengHei UI"/>
              <a:ea typeface="Microsoft JhengHei UI"/>
            </a:endParaRPr>
          </a:p>
          <a:p>
            <a:pPr>
              <a:lnSpc>
                <a:spcPts val="2800"/>
              </a:lnSpc>
            </a:pPr>
            <a:endParaRPr lang="en-US" altLang="zh-TW" sz="2800" dirty="0">
              <a:latin typeface="DFKai-SB"/>
            </a:endParaRPr>
          </a:p>
          <a:p>
            <a:pPr>
              <a:lnSpc>
                <a:spcPts val="2800"/>
              </a:lnSpc>
            </a:pPr>
            <a:endParaRPr lang="en-US" altLang="zh-TW" sz="2800" dirty="0">
              <a:latin typeface="DFKai-SB"/>
            </a:endParaRPr>
          </a:p>
          <a:p>
            <a:pPr marL="285750" indent="-285750">
              <a:lnSpc>
                <a:spcPts val="2800"/>
              </a:lnSpc>
              <a:buFont typeface="Arial" panose="020B0604020202020204" pitchFamily="34" charset="0"/>
              <a:buChar char="•"/>
            </a:pP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249395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4">
            <a:extLst>
              <a:ext uri="{FF2B5EF4-FFF2-40B4-BE49-F238E27FC236}">
                <a16:creationId xmlns:a16="http://schemas.microsoft.com/office/drawing/2014/main" id="{534B320A-560D-4493-AA6A-79A2C8DC38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algn="ctr"/>
            <a:r>
              <a:rPr lang="zh-TW" altLang="en-US">
                <a:solidFill>
                  <a:srgbClr val="404040"/>
                </a:solidFill>
                <a:latin typeface="Microsoft JhengHei UI"/>
                <a:ea typeface="Microsoft JhengHei UI"/>
              </a:rPr>
              <a:t>學校防疫措施</a:t>
            </a:r>
            <a:endParaRPr lang="zh-TW" altLang="en-US"/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E9A2FFE3-A7C7-9249-96D4-8D9AC15E0150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486214" y="2578776"/>
            <a:ext cx="8774482" cy="3803736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28575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zh-TW" sz="2800">
                <a:latin typeface="Microsoft JhengHei UI"/>
                <a:ea typeface="Microsoft JhengHei UI"/>
              </a:rPr>
              <a:t>上學須配戴口</a:t>
            </a:r>
            <a:r>
              <a:rPr lang="zh-TW" altLang="en-US" sz="2800">
                <a:latin typeface="Microsoft JhengHei UI"/>
                <a:ea typeface="Microsoft JhengHei UI"/>
              </a:rPr>
              <a:t>罩（書包請放１－２個備用口罩）</a:t>
            </a:r>
            <a:endParaRPr lang="zh-TW" sz="2000">
              <a:latin typeface="Microsoft JhengHei UI"/>
              <a:ea typeface="Microsoft JhengHei UI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TW" sz="2800" dirty="0" err="1">
                <a:latin typeface="Microsoft JhengHei UI"/>
                <a:ea typeface="Microsoft JhengHei UI"/>
              </a:rPr>
              <a:t>教室每日消毒</a:t>
            </a:r>
            <a:endParaRPr lang="en-US" altLang="zh-TW" sz="2800" dirty="0" err="1"/>
          </a:p>
          <a:p>
            <a:pPr marL="285750" indent="-285750">
              <a:lnSpc>
                <a:spcPct val="150000"/>
              </a:lnSpc>
              <a:buChar char="•"/>
            </a:pPr>
            <a:r>
              <a:rPr lang="en-US" altLang="zh-TW" sz="2800" dirty="0" err="1">
                <a:latin typeface="Microsoft JhengHei UI"/>
                <a:ea typeface="Microsoft JhengHei UI"/>
              </a:rPr>
              <a:t>測量體溫</a:t>
            </a:r>
            <a:r>
              <a:rPr lang="en-US" altLang="zh-TW" sz="2800" dirty="0">
                <a:latin typeface="Microsoft JhengHei UI"/>
                <a:ea typeface="Microsoft JhengHei UI"/>
              </a:rPr>
              <a:t>(</a:t>
            </a:r>
            <a:r>
              <a:rPr lang="en-US" altLang="zh-TW" sz="2800" dirty="0" err="1">
                <a:latin typeface="Microsoft JhengHei UI"/>
                <a:ea typeface="Microsoft JhengHei UI"/>
              </a:rPr>
              <a:t>早上入校、中午</a:t>
            </a:r>
            <a:r>
              <a:rPr lang="en-US" altLang="zh-TW" sz="2800" dirty="0">
                <a:latin typeface="Microsoft JhengHei UI"/>
                <a:ea typeface="Microsoft JhengHei UI"/>
              </a:rPr>
              <a:t>)</a:t>
            </a:r>
          </a:p>
          <a:p>
            <a:pPr marL="285750" indent="-285750">
              <a:lnSpc>
                <a:spcPct val="150000"/>
              </a:lnSpc>
              <a:buChar char="•"/>
            </a:pPr>
            <a:r>
              <a:rPr lang="en-US" altLang="zh-TW" sz="2800" dirty="0" err="1">
                <a:latin typeface="Microsoft JhengHei UI"/>
                <a:ea typeface="Microsoft JhengHei UI"/>
              </a:rPr>
              <a:t>上課期間大門一律管制閉門</a:t>
            </a:r>
            <a:endParaRPr lang="en-US" dirty="0" err="1"/>
          </a:p>
          <a:p>
            <a:pPr marL="285750" indent="-285750">
              <a:lnSpc>
                <a:spcPct val="150000"/>
              </a:lnSpc>
              <a:buChar char="•"/>
            </a:pPr>
            <a:r>
              <a:rPr lang="en-US" altLang="zh-TW" sz="2800" dirty="0">
                <a:latin typeface="Microsoft JhengHei UI"/>
                <a:ea typeface="Microsoft JhengHei UI"/>
              </a:rPr>
              <a:t>學生發燒37.5度以上不到校請就醫</a:t>
            </a:r>
            <a:endParaRPr lang="en-US" altLang="zh-TW" sz="2800" dirty="0">
              <a:latin typeface="Microsoft JhengHei UI"/>
            </a:endParaRPr>
          </a:p>
          <a:p>
            <a:pPr>
              <a:lnSpc>
                <a:spcPts val="2800"/>
              </a:lnSpc>
            </a:pPr>
            <a:endParaRPr lang="en-US" altLang="zh-TW" sz="2800" dirty="0">
              <a:latin typeface="DFKai-SB"/>
            </a:endParaRPr>
          </a:p>
          <a:p>
            <a:pPr marL="285750" indent="-285750">
              <a:lnSpc>
                <a:spcPts val="2800"/>
              </a:lnSpc>
              <a:buFont typeface="Arial" panose="020B0604020202020204" pitchFamily="34" charset="0"/>
              <a:buChar char="•"/>
            </a:pP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73244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4">
            <a:extLst>
              <a:ext uri="{FF2B5EF4-FFF2-40B4-BE49-F238E27FC236}">
                <a16:creationId xmlns:a16="http://schemas.microsoft.com/office/drawing/2014/main" id="{534B320A-560D-4493-AA6A-79A2C8DC38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algn="ctr"/>
            <a:r>
              <a:rPr lang="zh-TW" altLang="en-US">
                <a:solidFill>
                  <a:srgbClr val="404040"/>
                </a:solidFill>
                <a:latin typeface="Microsoft JhengHei UI"/>
                <a:ea typeface="Microsoft JhengHei UI"/>
              </a:rPr>
              <a:t>生活教育方面～在家裡</a:t>
            </a:r>
            <a:endParaRPr lang="zh-TW" b="1" u="sng">
              <a:solidFill>
                <a:srgbClr val="C00000"/>
              </a:solidFill>
              <a:latin typeface="DFKai-SB"/>
              <a:ea typeface="Microsoft JhengHei UI"/>
            </a:endParaRPr>
          </a:p>
          <a:p>
            <a:pPr algn="ctr"/>
            <a:endParaRPr lang="zh-TW" altLang="en-US" dirty="0"/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E9A2FFE3-A7C7-9249-96D4-8D9AC15E0150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225256" y="2388276"/>
            <a:ext cx="9536481" cy="4260936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285750" indent="-285750">
              <a:lnSpc>
                <a:spcPct val="2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zh-TW" altLang="en-US" sz="2800">
                <a:latin typeface="Microsoft JhengHei UI"/>
                <a:ea typeface="Microsoft JhengHei UI"/>
              </a:rPr>
              <a:t>整理</a:t>
            </a:r>
            <a:r>
              <a:rPr lang="zh-TW" sz="2800">
                <a:latin typeface="Microsoft JhengHei UI"/>
                <a:ea typeface="Microsoft JhengHei UI"/>
              </a:rPr>
              <a:t>書包：</a:t>
            </a:r>
            <a:r>
              <a:rPr lang="zh-TW" sz="2000">
                <a:latin typeface="Microsoft JhengHei UI"/>
                <a:ea typeface="Microsoft JhengHei UI"/>
              </a:rPr>
              <a:t>提醒孩子帶齊作業、課本</a:t>
            </a:r>
            <a:r>
              <a:rPr lang="zh-TW" altLang="en-US" sz="2000">
                <a:latin typeface="Microsoft JhengHei UI"/>
                <a:ea typeface="Microsoft JhengHei UI"/>
              </a:rPr>
              <a:t>、餐具</a:t>
            </a:r>
            <a:r>
              <a:rPr lang="zh-TW" sz="2000">
                <a:latin typeface="Microsoft JhengHei UI"/>
                <a:ea typeface="Microsoft JhengHei UI"/>
              </a:rPr>
              <a:t>與鉛筆盒</a:t>
            </a:r>
            <a:r>
              <a:rPr lang="zh-TW" altLang="en-US" sz="2000">
                <a:latin typeface="Microsoft JhengHei UI"/>
                <a:ea typeface="Microsoft JhengHei UI"/>
              </a:rPr>
              <a:t>。</a:t>
            </a:r>
            <a:endParaRPr lang="en-US" altLang="zh-TW" sz="2000">
              <a:latin typeface="Microsoft JhengHei UI"/>
              <a:ea typeface="Microsoft JhengHei UI"/>
            </a:endParaRPr>
          </a:p>
          <a:p>
            <a:pPr marL="285750" indent="-285750">
              <a:lnSpc>
                <a:spcPct val="2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zh-TW" sz="2800">
                <a:latin typeface="Microsoft JhengHei UI"/>
                <a:ea typeface="Microsoft JhengHei UI"/>
              </a:rPr>
              <a:t>吃</a:t>
            </a:r>
            <a:r>
              <a:rPr lang="zh-TW" altLang="en-US" sz="2800">
                <a:latin typeface="Microsoft JhengHei UI"/>
                <a:ea typeface="Microsoft JhengHei UI"/>
              </a:rPr>
              <a:t>完早餐</a:t>
            </a:r>
            <a:r>
              <a:rPr lang="zh-TW" sz="2800">
                <a:latin typeface="Microsoft JhengHei UI"/>
                <a:ea typeface="Microsoft JhengHei UI"/>
              </a:rPr>
              <a:t>：</a:t>
            </a:r>
            <a:r>
              <a:rPr lang="zh-TW" sz="2000">
                <a:latin typeface="Microsoft JhengHei UI"/>
                <a:ea typeface="Microsoft JhengHei UI"/>
              </a:rPr>
              <a:t>請讓孩子在家或早餐店吃完早餐再到學校上學，盡量不要</a:t>
            </a:r>
            <a:r>
              <a:rPr lang="zh-TW" altLang="en-US" sz="2000">
                <a:latin typeface="Microsoft JhengHei UI"/>
                <a:ea typeface="Microsoft JhengHei UI"/>
              </a:rPr>
              <a:t>把早餐帶到學校吃，以免影響學校作息。</a:t>
            </a:r>
            <a:endParaRPr lang="en-US" sz="2000"/>
          </a:p>
          <a:p>
            <a:pPr marL="285750" indent="-285750">
              <a:lnSpc>
                <a:spcPct val="200000"/>
              </a:lnSpc>
              <a:spcBef>
                <a:spcPts val="0"/>
              </a:spcBef>
              <a:buChar char="•"/>
            </a:pPr>
            <a:r>
              <a:rPr lang="zh-TW" altLang="en-US" sz="2800">
                <a:latin typeface="Microsoft JhengHei UI"/>
                <a:ea typeface="Microsoft JhengHei UI"/>
              </a:rPr>
              <a:t>熟記資料：</a:t>
            </a:r>
            <a:r>
              <a:rPr lang="zh-TW" altLang="en-US" sz="2000">
                <a:latin typeface="Microsoft JhengHei UI"/>
                <a:ea typeface="Microsoft JhengHei UI"/>
              </a:rPr>
              <a:t>背家中電話和父母的聯絡電話</a:t>
            </a:r>
            <a:endParaRPr lang="en-US" sz="2000"/>
          </a:p>
          <a:p>
            <a:pPr marL="285750" indent="-285750">
              <a:lnSpc>
                <a:spcPct val="200000"/>
              </a:lnSpc>
              <a:spcBef>
                <a:spcPts val="0"/>
              </a:spcBef>
              <a:buChar char="•"/>
            </a:pPr>
            <a:r>
              <a:rPr lang="zh-TW" altLang="en-US" sz="2800">
                <a:latin typeface="Microsoft JhengHei UI"/>
                <a:ea typeface="Microsoft JhengHei UI"/>
              </a:rPr>
              <a:t>常修剪指甲：</a:t>
            </a:r>
            <a:r>
              <a:rPr lang="zh-TW" altLang="en-US" sz="2000">
                <a:latin typeface="Microsoft JhengHei UI"/>
                <a:ea typeface="Microsoft JhengHei UI"/>
              </a:rPr>
              <a:t>以免常汙納垢容易生病。</a:t>
            </a:r>
            <a:endParaRPr lang="en-US" sz="2000">
              <a:latin typeface="Microsoft JhengHei UI"/>
              <a:ea typeface="Microsoft JhengHei UI"/>
            </a:endParaRPr>
          </a:p>
          <a:p>
            <a:pPr marL="285750" indent="-285750">
              <a:lnSpc>
                <a:spcPts val="2800"/>
              </a:lnSpc>
              <a:buFont typeface="Arial" panose="020B0604020202020204" pitchFamily="34" charset="0"/>
              <a:buChar char="•"/>
            </a:pP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342184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>
            <a:extLst>
              <a:ext uri="{FF2B5EF4-FFF2-40B4-BE49-F238E27FC236}">
                <a16:creationId xmlns:a16="http://schemas.microsoft.com/office/drawing/2014/main" id="{13D4A52C-1616-4DE9-8F38-FB14C87329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756" y="663882"/>
            <a:ext cx="6400800" cy="644047"/>
          </a:xfrm>
        </p:spPr>
        <p:txBody>
          <a:bodyPr rtlCol="0"/>
          <a:lstStyle/>
          <a:p>
            <a:r>
              <a:rPr lang="zh-TW">
                <a:solidFill>
                  <a:schemeClr val="bg1">
                    <a:lumMod val="50000"/>
                  </a:schemeClr>
                </a:solidFill>
                <a:latin typeface="Amasis MT Pro Black"/>
                <a:ea typeface="Microsoft JhengHei UI"/>
              </a:rPr>
              <a:t>課業方面</a:t>
            </a:r>
            <a:r>
              <a:rPr lang="en-US" altLang="zh-TW" dirty="0">
                <a:solidFill>
                  <a:schemeClr val="bg1">
                    <a:lumMod val="50000"/>
                  </a:schemeClr>
                </a:solidFill>
                <a:latin typeface="Amasis MT Pro Black"/>
                <a:ea typeface="Microsoft JhengHei UI"/>
              </a:rPr>
              <a:t>~</a:t>
            </a:r>
            <a:r>
              <a:rPr lang="en-US" altLang="zh-TW" dirty="0" err="1">
                <a:solidFill>
                  <a:schemeClr val="bg1">
                    <a:lumMod val="50000"/>
                  </a:schemeClr>
                </a:solidFill>
                <a:latin typeface="Amasis MT Pro Black"/>
                <a:ea typeface="Microsoft JhengHei UI"/>
              </a:rPr>
              <a:t>請協助</a:t>
            </a:r>
            <a:endParaRPr lang="zh-TW" dirty="0" err="1">
              <a:solidFill>
                <a:schemeClr val="bg1">
                  <a:lumMod val="50000"/>
                </a:schemeClr>
              </a:solidFill>
              <a:latin typeface="Amasis MT Pro Black"/>
              <a:ea typeface="Microsoft JhengHei UI"/>
            </a:endParaRPr>
          </a:p>
        </p:txBody>
      </p:sp>
      <p:sp>
        <p:nvSpPr>
          <p:cNvPr id="7" name="橢圓​​ 6">
            <a:extLst>
              <a:ext uri="{FF2B5EF4-FFF2-40B4-BE49-F238E27FC236}">
                <a16:creationId xmlns:a16="http://schemas.microsoft.com/office/drawing/2014/main" id="{B4E64823-B1F6-4468-BC94-C8D367BF35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7837692" y="1714500"/>
            <a:ext cx="3429000" cy="3429000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pic>
        <p:nvPicPr>
          <p:cNvPr id="9" name="圖形 8" descr="地球人物的插圖 ">
            <a:extLst>
              <a:ext uri="{FF2B5EF4-FFF2-40B4-BE49-F238E27FC236}">
                <a16:creationId xmlns:a16="http://schemas.microsoft.com/office/drawing/2014/main" id="{ABDECD10-E1E7-4208-B869-09373BB9DB3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229672" y="2491609"/>
            <a:ext cx="2645040" cy="2089582"/>
          </a:xfrm>
          <a:prstGeom prst="rect">
            <a:avLst/>
          </a:prstGeom>
        </p:spPr>
      </p:pic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FC163D03-0474-4A43-A81C-E7FC3027F22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10648" y="1756719"/>
            <a:ext cx="8530221" cy="4811664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285750" indent="-285750" algn="l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zh-TW" sz="2800">
                <a:solidFill>
                  <a:schemeClr val="tx1">
                    <a:lumMod val="50000"/>
                    <a:lumOff val="50000"/>
                  </a:schemeClr>
                </a:solidFill>
                <a:latin typeface="Microsoft JhengHei UI"/>
                <a:ea typeface="Microsoft JhengHei UI"/>
              </a:rPr>
              <a:t>聯絡簿：</a:t>
            </a:r>
            <a:r>
              <a:rPr lang="zh-TW" sz="2000">
                <a:solidFill>
                  <a:schemeClr val="tx1">
                    <a:lumMod val="50000"/>
                    <a:lumOff val="50000"/>
                  </a:schemeClr>
                </a:solidFill>
                <a:latin typeface="Microsoft JhengHei UI"/>
                <a:ea typeface="Microsoft JhengHei UI"/>
              </a:rPr>
              <a:t>每天檢閱聯絡簿並簽名。</a:t>
            </a:r>
            <a:endParaRPr lang="en-US" sz="2000">
              <a:solidFill>
                <a:schemeClr val="tx1">
                  <a:lumMod val="50000"/>
                  <a:lumOff val="50000"/>
                </a:schemeClr>
              </a:solidFill>
              <a:latin typeface="Microsoft JhengHei UI"/>
              <a:ea typeface="Microsoft JhengHei UI"/>
            </a:endParaRPr>
          </a:p>
          <a:p>
            <a:pPr marL="285750" indent="-28575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zh-TW" sz="2800">
                <a:solidFill>
                  <a:schemeClr val="tx1">
                    <a:lumMod val="50000"/>
                    <a:lumOff val="50000"/>
                  </a:schemeClr>
                </a:solidFill>
                <a:latin typeface="Microsoft JhengHei UI"/>
                <a:ea typeface="Microsoft JhengHei UI"/>
              </a:rPr>
              <a:t>檢查作業：</a:t>
            </a:r>
            <a:r>
              <a:rPr lang="zh-TW">
                <a:solidFill>
                  <a:schemeClr val="tx1">
                    <a:lumMod val="50000"/>
                    <a:lumOff val="50000"/>
                  </a:schemeClr>
                </a:solidFill>
                <a:latin typeface="Microsoft JhengHei UI"/>
                <a:ea typeface="Microsoft JhengHei UI"/>
              </a:rPr>
              <a:t>仔細檢查孩子每項作業是否</a:t>
            </a:r>
            <a:r>
              <a:rPr lang="zh-TW" altLang="en-US">
                <a:solidFill>
                  <a:schemeClr val="tx1">
                    <a:lumMod val="50000"/>
                    <a:lumOff val="50000"/>
                  </a:schemeClr>
                </a:solidFill>
                <a:latin typeface="Microsoft JhengHei UI"/>
                <a:ea typeface="Microsoft JhengHei UI"/>
              </a:rPr>
              <a:t>完</a:t>
            </a:r>
            <a:r>
              <a:rPr lang="zh-TW">
                <a:solidFill>
                  <a:schemeClr val="tx1">
                    <a:lumMod val="50000"/>
                    <a:lumOff val="50000"/>
                  </a:schemeClr>
                </a:solidFill>
                <a:latin typeface="Microsoft JhengHei UI"/>
                <a:ea typeface="Microsoft JhengHei UI"/>
              </a:rPr>
              <a:t>成。            </a:t>
            </a:r>
            <a:r>
              <a:rPr lang="zh-TW" sz="2800">
                <a:solidFill>
                  <a:schemeClr val="tx1">
                    <a:lumMod val="50000"/>
                    <a:lumOff val="50000"/>
                  </a:schemeClr>
                </a:solidFill>
                <a:latin typeface="Microsoft JhengHei UI"/>
                <a:ea typeface="Microsoft JhengHei UI"/>
              </a:rPr>
              <a:t>              </a:t>
            </a:r>
            <a:endParaRPr lang="en-US" altLang="zh-TW" sz="2800">
              <a:solidFill>
                <a:schemeClr val="tx1">
                  <a:lumMod val="50000"/>
                  <a:lumOff val="50000"/>
                </a:schemeClr>
              </a:solidFill>
              <a:latin typeface="Microsoft JhengHei UI"/>
              <a:ea typeface="Microsoft JhengHei UI"/>
            </a:endParaRPr>
          </a:p>
          <a:p>
            <a:pPr marL="285750" indent="-28575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zh-TW" sz="2800">
                <a:solidFill>
                  <a:schemeClr val="tx1">
                    <a:lumMod val="50000"/>
                    <a:lumOff val="50000"/>
                  </a:schemeClr>
                </a:solidFill>
                <a:latin typeface="Microsoft JhengHei UI"/>
                <a:ea typeface="Microsoft JhengHei UI"/>
              </a:rPr>
              <a:t>愛惜物品：</a:t>
            </a:r>
            <a:r>
              <a:rPr lang="zh-TW">
                <a:solidFill>
                  <a:schemeClr val="tx1">
                    <a:lumMod val="50000"/>
                    <a:lumOff val="50000"/>
                  </a:schemeClr>
                </a:solidFill>
                <a:latin typeface="Microsoft JhengHei UI"/>
                <a:ea typeface="Microsoft JhengHei UI"/>
              </a:rPr>
              <a:t>學用品及水壺作上記號</a:t>
            </a:r>
            <a:r>
              <a:rPr lang="en-US" altLang="zh-TW" dirty="0">
                <a:solidFill>
                  <a:schemeClr val="tx1">
                    <a:lumMod val="50000"/>
                    <a:lumOff val="50000"/>
                  </a:schemeClr>
                </a:solidFill>
                <a:latin typeface="Microsoft JhengHei UI"/>
                <a:ea typeface="Microsoft JhengHei UI"/>
              </a:rPr>
              <a:t>(</a:t>
            </a:r>
            <a:r>
              <a:rPr lang="zh-TW">
                <a:solidFill>
                  <a:schemeClr val="tx1">
                    <a:lumMod val="50000"/>
                    <a:lumOff val="50000"/>
                  </a:schemeClr>
                </a:solidFill>
                <a:latin typeface="Microsoft JhengHei UI"/>
                <a:ea typeface="Microsoft JhengHei UI"/>
              </a:rPr>
              <a:t>可用奇異筆）或貼上姓名貼。</a:t>
            </a:r>
            <a:r>
              <a:rPr lang="zh-TW" sz="2800">
                <a:solidFill>
                  <a:schemeClr val="tx1">
                    <a:lumMod val="50000"/>
                    <a:lumOff val="50000"/>
                  </a:schemeClr>
                </a:solidFill>
                <a:latin typeface="Microsoft JhengHei UI"/>
                <a:ea typeface="Microsoft JhengHei UI"/>
              </a:rPr>
              <a:t> </a:t>
            </a:r>
            <a:endParaRPr lang="en-US" altLang="zh-TW" sz="2800" dirty="0">
              <a:solidFill>
                <a:schemeClr val="tx1">
                  <a:lumMod val="50000"/>
                  <a:lumOff val="50000"/>
                </a:schemeClr>
              </a:solidFill>
              <a:latin typeface="Microsoft JhengHei UI"/>
              <a:ea typeface="Microsoft JhengHei UI"/>
            </a:endParaRPr>
          </a:p>
          <a:p>
            <a:pPr marL="285750" indent="-28575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zh-TW" sz="2800">
                <a:solidFill>
                  <a:schemeClr val="tx1">
                    <a:lumMod val="50000"/>
                    <a:lumOff val="50000"/>
                  </a:schemeClr>
                </a:solidFill>
                <a:latin typeface="Microsoft JhengHei UI"/>
                <a:ea typeface="Microsoft JhengHei UI"/>
              </a:rPr>
              <a:t>督促學習：</a:t>
            </a:r>
            <a:r>
              <a:rPr lang="zh-TW">
                <a:solidFill>
                  <a:schemeClr val="tx1">
                    <a:lumMod val="50000"/>
                    <a:lumOff val="50000"/>
                  </a:schemeClr>
                </a:solidFill>
                <a:latin typeface="Microsoft JhengHei UI"/>
                <a:ea typeface="Microsoft JhengHei UI"/>
              </a:rPr>
              <a:t>了解孩子學習</a:t>
            </a:r>
            <a:r>
              <a:rPr lang="zh-TW" altLang="en-US">
                <a:solidFill>
                  <a:schemeClr val="tx1">
                    <a:lumMod val="50000"/>
                    <a:lumOff val="50000"/>
                  </a:schemeClr>
                </a:solidFill>
                <a:latin typeface="Microsoft JhengHei UI"/>
                <a:ea typeface="Microsoft JhengHei UI"/>
              </a:rPr>
              <a:t>狀況，並視情況加強練習，以增加其熟練度。</a:t>
            </a:r>
            <a:endParaRPr lang="en-US" altLang="zh-TW" dirty="0">
              <a:solidFill>
                <a:schemeClr val="tx1">
                  <a:lumMod val="50000"/>
                  <a:lumOff val="50000"/>
                </a:schemeClr>
              </a:solidFill>
              <a:latin typeface="Microsoft JhengHei UI"/>
              <a:ea typeface="Microsoft JhengHei UI"/>
            </a:endParaRPr>
          </a:p>
          <a:p>
            <a:pPr marL="285750" indent="-285750" algn="l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zh-TW" sz="2800">
                <a:solidFill>
                  <a:schemeClr val="tx1">
                    <a:lumMod val="50000"/>
                    <a:lumOff val="50000"/>
                  </a:schemeClr>
                </a:solidFill>
                <a:latin typeface="Microsoft JhengHei UI"/>
                <a:ea typeface="Microsoft JhengHei UI"/>
              </a:rPr>
              <a:t>課外讀物：</a:t>
            </a:r>
            <a:r>
              <a:rPr lang="zh-TW" sz="2000">
                <a:solidFill>
                  <a:schemeClr val="tx1">
                    <a:lumMod val="50000"/>
                    <a:lumOff val="50000"/>
                  </a:schemeClr>
                </a:solidFill>
                <a:latin typeface="Microsoft JhengHei UI"/>
                <a:ea typeface="Microsoft JhengHei UI"/>
              </a:rPr>
              <a:t>多陪孩子閱讀課外書。</a:t>
            </a:r>
            <a:endParaRPr lang="zh-TW" altLang="en-US" sz="2000" dirty="0">
              <a:solidFill>
                <a:schemeClr val="tx1">
                  <a:lumMod val="50000"/>
                  <a:lumOff val="50000"/>
                </a:schemeClr>
              </a:solidFill>
              <a:latin typeface="Microsoft JhengHei UI"/>
              <a:ea typeface="Microsoft JhengHei UI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zh-TW" altLang="en-US" sz="2000" dirty="0">
              <a:latin typeface="DFKai-SB"/>
              <a:ea typeface="Microsoft JhengHei UI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zh-TW" altLang="en-US" sz="2000" dirty="0">
              <a:latin typeface="DFKai-SB"/>
              <a:ea typeface="Microsoft JhengHei UI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zh-TW" altLang="en-US" sz="2000">
                <a:latin typeface="DFKai-SB"/>
                <a:ea typeface="Microsoft JhengHei UI"/>
              </a:rPr>
              <a:t>♥</a:t>
            </a:r>
            <a:r>
              <a:rPr lang="zh-TW" sz="2000">
                <a:latin typeface="DFKai-SB"/>
                <a:ea typeface="Microsoft JhengHei UI"/>
              </a:rPr>
              <a:t>有事請假，</a:t>
            </a:r>
            <a:r>
              <a:rPr lang="zh-TW" altLang="en-US" sz="2000">
                <a:latin typeface="DFKai-SB"/>
                <a:ea typeface="Microsoft JhengHei UI"/>
              </a:rPr>
              <a:t>請事先寫在家庭聯絡簿上或打電話(或傳訊息)告知。若遇生病</a:t>
            </a:r>
            <a:r>
              <a:rPr lang="zh-TW" altLang="en-US" sz="2000">
                <a:solidFill>
                  <a:srgbClr val="00B050"/>
                </a:solidFill>
                <a:latin typeface="DFKai-SB"/>
                <a:ea typeface="Microsoft JhengHei UI"/>
              </a:rPr>
              <a:t>臨時</a:t>
            </a:r>
            <a:r>
              <a:rPr lang="zh-TW" altLang="en-US" sz="2000">
                <a:latin typeface="DFKai-SB"/>
                <a:ea typeface="Microsoft JhengHei UI"/>
              </a:rPr>
              <a:t>請假，可請兄姐轉告或打學校電話</a:t>
            </a:r>
            <a:r>
              <a:rPr lang="en-US" altLang="zh-TW" sz="2000" dirty="0">
                <a:latin typeface="DFKai-SB"/>
                <a:ea typeface="Microsoft JhengHei UI"/>
              </a:rPr>
              <a:t>【8621220】</a:t>
            </a:r>
            <a:r>
              <a:rPr lang="zh-TW" altLang="en-US" sz="2000">
                <a:latin typeface="DFKai-SB"/>
                <a:ea typeface="Microsoft JhengHei UI"/>
              </a:rPr>
              <a:t>、老師手機</a:t>
            </a:r>
            <a:r>
              <a:rPr lang="en-US" altLang="zh-TW" sz="2000" dirty="0">
                <a:latin typeface="DFKai-SB"/>
                <a:ea typeface="Microsoft JhengHei UI"/>
              </a:rPr>
              <a:t>【0911-382683】</a:t>
            </a:r>
            <a:r>
              <a:rPr lang="zh-TW" altLang="en-US" sz="2000">
                <a:latin typeface="DFKai-SB"/>
                <a:ea typeface="Microsoft JhengHei UI"/>
              </a:rPr>
              <a:t>。</a:t>
            </a:r>
            <a:endParaRPr lang="zh-TW">
              <a:ea typeface="Microsoft JhengHei UI"/>
            </a:endParaRPr>
          </a:p>
          <a:p>
            <a:pPr marL="285750" indent="-28575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zh-TW" altLang="en-US" dirty="0">
              <a:latin typeface="DFKai-SB"/>
            </a:endParaRPr>
          </a:p>
        </p:txBody>
      </p:sp>
    </p:spTree>
    <p:extLst>
      <p:ext uri="{BB962C8B-B14F-4D97-AF65-F5344CB8AC3E}">
        <p14:creationId xmlns:p14="http://schemas.microsoft.com/office/powerpoint/2010/main" val="26022469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>
            <a:extLst>
              <a:ext uri="{FF2B5EF4-FFF2-40B4-BE49-F238E27FC236}">
                <a16:creationId xmlns:a16="http://schemas.microsoft.com/office/drawing/2014/main" id="{3FB7C4AF-BB0C-400D-A8AA-F137B0266E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zh-TW">
                <a:latin typeface="Microsoft JhengHei UI"/>
                <a:ea typeface="Microsoft JhengHei UI"/>
              </a:rPr>
              <a:t>前十週的注音符號學習</a:t>
            </a:r>
            <a:endParaRPr lang="zh-TW"/>
          </a:p>
        </p:txBody>
      </p:sp>
      <p:sp>
        <p:nvSpPr>
          <p:cNvPr id="7" name="橢圓​​ 6">
            <a:extLst>
              <a:ext uri="{FF2B5EF4-FFF2-40B4-BE49-F238E27FC236}">
                <a16:creationId xmlns:a16="http://schemas.microsoft.com/office/drawing/2014/main" id="{AA4F2D27-80D1-43A4-B893-7086233F71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646716" y="1714500"/>
            <a:ext cx="3429000" cy="3429000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pic>
        <p:nvPicPr>
          <p:cNvPr id="9" name="圖形 8" descr="尺人物的插圖 ">
            <a:extLst>
              <a:ext uri="{FF2B5EF4-FFF2-40B4-BE49-F238E27FC236}">
                <a16:creationId xmlns:a16="http://schemas.microsoft.com/office/drawing/2014/main" id="{4B6C31E8-1BAB-42D1-B428-60F38E95BF1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20423556" flipH="1">
            <a:off x="900791" y="3052708"/>
            <a:ext cx="3041146" cy="964260"/>
          </a:xfrm>
          <a:prstGeom prst="rect">
            <a:avLst/>
          </a:prstGeom>
        </p:spPr>
      </p:pic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3562FEA6-8248-4738-93E1-2DBD6D4DB68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222107" y="1947209"/>
            <a:ext cx="7849643" cy="4546822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285750" indent="-285750" algn="l" rtl="0">
              <a:lnSpc>
                <a:spcPct val="100000"/>
              </a:lnSpc>
              <a:buFont typeface="Arial,Sans-Serif" panose="020B0604020202020204" pitchFamily="34" charset="0"/>
              <a:buChar char="•"/>
            </a:pPr>
            <a:r>
              <a:rPr lang="zh-TW" sz="2400">
                <a:latin typeface="Microsoft JhengHei UI"/>
                <a:ea typeface="Microsoft JhengHei UI"/>
              </a:rPr>
              <a:t>學會寫自己的名字、班級和座號。</a:t>
            </a:r>
            <a:endParaRPr lang="en-US" sz="2400">
              <a:latin typeface="Microsoft JhengHei UI"/>
              <a:ea typeface="Microsoft JhengHei UI"/>
            </a:endParaRPr>
          </a:p>
          <a:p>
            <a:pPr marL="285750" indent="-285750" algn="l">
              <a:lnSpc>
                <a:spcPct val="100000"/>
              </a:lnSpc>
              <a:buFont typeface="Arial,Sans-Serif" panose="020B0604020202020204" pitchFamily="34" charset="0"/>
              <a:buChar char="•"/>
            </a:pPr>
            <a:r>
              <a:rPr lang="zh-TW" sz="2400">
                <a:latin typeface="Microsoft JhengHei UI"/>
                <a:ea typeface="Microsoft JhengHei UI"/>
              </a:rPr>
              <a:t>國語首冊共有九課課文。</a:t>
            </a:r>
            <a:r>
              <a:rPr lang="zh-TW">
                <a:latin typeface="Microsoft JhengHei UI"/>
                <a:ea typeface="Microsoft JhengHei UI"/>
              </a:rPr>
              <a:t>(第11週：注音符號闖關活動)</a:t>
            </a:r>
            <a:endParaRPr lang="zh-TW"/>
          </a:p>
          <a:p>
            <a:pPr marL="285750" indent="-285750" algn="l">
              <a:lnSpc>
                <a:spcPct val="100000"/>
              </a:lnSpc>
              <a:buFont typeface="Arial,Sans-Serif" panose="020B0604020202020204" pitchFamily="34" charset="0"/>
              <a:buChar char="•"/>
            </a:pPr>
            <a:r>
              <a:rPr lang="zh-TW" sz="2400">
                <a:latin typeface="Microsoft JhengHei UI"/>
                <a:ea typeface="Microsoft JhengHei UI"/>
              </a:rPr>
              <a:t>每週至少考一次聽寫。</a:t>
            </a:r>
            <a:endParaRPr lang="en-US" sz="2400">
              <a:latin typeface="Microsoft JhengHei UI"/>
              <a:ea typeface="Microsoft JhengHei UI"/>
            </a:endParaRPr>
          </a:p>
          <a:p>
            <a:pPr marL="285750" indent="-285750" algn="l">
              <a:lnSpc>
                <a:spcPct val="100000"/>
              </a:lnSpc>
              <a:buFont typeface="Arial,Sans-Serif" panose="020B0604020202020204" pitchFamily="34" charset="0"/>
              <a:buChar char="•"/>
            </a:pPr>
            <a:r>
              <a:rPr lang="zh-TW" altLang="en-US" sz="2400">
                <a:solidFill>
                  <a:schemeClr val="tx1">
                    <a:lumMod val="85000"/>
                    <a:lumOff val="15000"/>
                  </a:schemeClr>
                </a:solidFill>
                <a:latin typeface="Microsoft JhengHei UI"/>
                <a:ea typeface="Microsoft JhengHei UI"/>
              </a:rPr>
              <a:t>學好</a:t>
            </a:r>
            <a:r>
              <a:rPr lang="zh-TW" sz="2400">
                <a:solidFill>
                  <a:schemeClr val="tx1">
                    <a:lumMod val="85000"/>
                    <a:lumOff val="15000"/>
                  </a:schemeClr>
                </a:solidFill>
                <a:latin typeface="Microsoft JhengHei UI"/>
                <a:ea typeface="Microsoft JhengHei UI"/>
              </a:rPr>
              <a:t>注音符號</a:t>
            </a:r>
            <a:r>
              <a:rPr lang="zh-TW" altLang="en-US" sz="2400">
                <a:solidFill>
                  <a:schemeClr val="tx1">
                    <a:lumMod val="85000"/>
                    <a:lumOff val="15000"/>
                  </a:schemeClr>
                </a:solidFill>
                <a:latin typeface="Microsoft JhengHei UI"/>
                <a:ea typeface="Microsoft JhengHei UI"/>
              </a:rPr>
              <a:t>取決於：</a:t>
            </a:r>
            <a:endParaRPr lang="zh-TW" sz="240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zh-TW" sz="2400">
                <a:solidFill>
                  <a:schemeClr val="tx1">
                    <a:lumMod val="85000"/>
                    <a:lumOff val="15000"/>
                  </a:schemeClr>
                </a:solidFill>
                <a:latin typeface="Microsoft JhengHei UI"/>
                <a:ea typeface="Microsoft JhengHei UI"/>
              </a:rPr>
              <a:t>☆</a:t>
            </a:r>
            <a:r>
              <a:rPr lang="zh-TW" sz="2400" b="1">
                <a:solidFill>
                  <a:schemeClr val="tx1">
                    <a:lumMod val="85000"/>
                    <a:lumOff val="15000"/>
                  </a:schemeClr>
                </a:solidFill>
                <a:latin typeface="Microsoft JhengHei UI"/>
                <a:ea typeface="Microsoft JhengHei UI"/>
              </a:rPr>
              <a:t>熟練度</a:t>
            </a:r>
            <a:r>
              <a:rPr lang="zh-TW" altLang="en-US" sz="2400" b="1">
                <a:solidFill>
                  <a:schemeClr val="tx1">
                    <a:lumMod val="85000"/>
                    <a:lumOff val="15000"/>
                  </a:schemeClr>
                </a:solidFill>
                <a:latin typeface="Microsoft JhengHei UI"/>
                <a:ea typeface="Microsoft JhengHei UI"/>
              </a:rPr>
              <a:t>：</a:t>
            </a:r>
            <a:r>
              <a:rPr lang="zh-TW">
                <a:solidFill>
                  <a:schemeClr val="tx1">
                    <a:lumMod val="85000"/>
                    <a:lumOff val="15000"/>
                  </a:schemeClr>
                </a:solidFill>
                <a:latin typeface="Microsoft JhengHei UI"/>
                <a:ea typeface="Microsoft JhengHei UI"/>
              </a:rPr>
              <a:t>多聽、多讀、多拼</a:t>
            </a: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Microsoft JhengHei UI"/>
                <a:ea typeface="Microsoft JhengHei UI"/>
              </a:rPr>
              <a:t>(</a:t>
            </a:r>
            <a:r>
              <a:rPr lang="zh-TW">
                <a:solidFill>
                  <a:schemeClr val="tx1">
                    <a:lumMod val="85000"/>
                    <a:lumOff val="15000"/>
                  </a:schemeClr>
                </a:solidFill>
                <a:latin typeface="Microsoft JhengHei UI"/>
                <a:ea typeface="Microsoft JhengHei UI"/>
              </a:rPr>
              <a:t>唸</a:t>
            </a: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Microsoft JhengHei UI"/>
                <a:ea typeface="Microsoft JhengHei UI"/>
              </a:rPr>
              <a:t>)</a:t>
            </a:r>
            <a:r>
              <a:rPr lang="zh-TW">
                <a:solidFill>
                  <a:schemeClr val="tx1">
                    <a:lumMod val="85000"/>
                    <a:lumOff val="15000"/>
                  </a:schemeClr>
                </a:solidFill>
                <a:latin typeface="Microsoft JhengHei UI"/>
                <a:ea typeface="Microsoft JhengHei UI"/>
              </a:rPr>
              <a:t>、多寫</a:t>
            </a:r>
            <a:endParaRPr lang="en-US" dirty="0">
              <a:solidFill>
                <a:schemeClr val="tx1">
                  <a:lumMod val="85000"/>
                  <a:lumOff val="15000"/>
                </a:schemeClr>
              </a:solidFill>
              <a:latin typeface="Microsoft JhengHei UI"/>
              <a:ea typeface="Microsoft JhengHei UI"/>
            </a:endParaRP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zh-TW" sz="2400">
                <a:solidFill>
                  <a:schemeClr val="tx1">
                    <a:lumMod val="85000"/>
                    <a:lumOff val="15000"/>
                  </a:schemeClr>
                </a:solidFill>
                <a:latin typeface="Microsoft JhengHei UI"/>
                <a:ea typeface="Microsoft JhengHei UI"/>
              </a:rPr>
              <a:t>☆</a:t>
            </a:r>
            <a:r>
              <a:rPr lang="zh-TW" sz="2400" b="1">
                <a:solidFill>
                  <a:schemeClr val="tx1">
                    <a:lumMod val="85000"/>
                    <a:lumOff val="15000"/>
                  </a:schemeClr>
                </a:solidFill>
                <a:latin typeface="Microsoft JhengHei UI"/>
                <a:ea typeface="Microsoft JhengHei UI"/>
              </a:rPr>
              <a:t>正確性</a:t>
            </a:r>
            <a:r>
              <a:rPr lang="zh-TW" altLang="en-US" sz="2400" b="1">
                <a:solidFill>
                  <a:schemeClr val="tx1">
                    <a:lumMod val="85000"/>
                    <a:lumOff val="15000"/>
                  </a:schemeClr>
                </a:solidFill>
                <a:latin typeface="Microsoft JhengHei UI"/>
                <a:ea typeface="Microsoft JhengHei UI"/>
              </a:rPr>
              <a:t>：</a:t>
            </a:r>
            <a:r>
              <a:rPr lang="zh-TW">
                <a:solidFill>
                  <a:schemeClr val="tx1">
                    <a:lumMod val="85000"/>
                    <a:lumOff val="15000"/>
                  </a:schemeClr>
                </a:solidFill>
                <a:latin typeface="Microsoft JhengHei UI"/>
                <a:ea typeface="Microsoft JhengHei UI"/>
              </a:rPr>
              <a:t>拼音與</a:t>
            </a:r>
            <a:r>
              <a:rPr lang="zh-TW" altLang="en-US">
                <a:solidFill>
                  <a:schemeClr val="tx1">
                    <a:lumMod val="85000"/>
                    <a:lumOff val="15000"/>
                  </a:schemeClr>
                </a:solidFill>
                <a:latin typeface="Microsoft JhengHei UI"/>
                <a:ea typeface="Microsoft JhengHei UI"/>
              </a:rPr>
              <a:t>聲</a:t>
            </a:r>
            <a:r>
              <a:rPr lang="zh-TW">
                <a:solidFill>
                  <a:schemeClr val="tx1">
                    <a:lumMod val="85000"/>
                    <a:lumOff val="15000"/>
                  </a:schemeClr>
                </a:solidFill>
                <a:latin typeface="Microsoft JhengHei UI"/>
                <a:ea typeface="Microsoft JhengHei UI"/>
              </a:rPr>
              <a:t>調準確</a:t>
            </a:r>
            <a:br>
              <a:rPr lang="zh-TW" dirty="0">
                <a:latin typeface="Microsoft JhengHei UI"/>
              </a:rPr>
            </a:br>
            <a:endParaRPr lang="zh-TW">
              <a:solidFill>
                <a:schemeClr val="tx1">
                  <a:lumMod val="85000"/>
                  <a:lumOff val="15000"/>
                </a:schemeClr>
              </a:solidFill>
              <a:latin typeface="Microsoft JhengHei UI"/>
              <a:ea typeface="Microsoft JhengHei UI"/>
            </a:endParaRPr>
          </a:p>
          <a:p>
            <a:pPr marL="274320" indent="-228600">
              <a:spcBef>
                <a:spcPts val="1800"/>
              </a:spcBef>
            </a:pPr>
            <a:r>
              <a:rPr lang="zh-TW" altLang="en-US" sz="2000">
                <a:solidFill>
                  <a:schemeClr val="tx1">
                    <a:lumMod val="85000"/>
                    <a:lumOff val="15000"/>
                  </a:schemeClr>
                </a:solidFill>
                <a:latin typeface="Microsoft JhengHei UI"/>
                <a:ea typeface="Microsoft JhengHei UI"/>
              </a:rPr>
              <a:t>（</a:t>
            </a:r>
            <a:r>
              <a:rPr lang="zh-TW" sz="2000">
                <a:solidFill>
                  <a:schemeClr val="tx1"/>
                </a:solidFill>
                <a:latin typeface="Microsoft JhengHei UI"/>
                <a:ea typeface="Microsoft JhengHei UI"/>
                <a:cs typeface="Arial"/>
              </a:rPr>
              <a:t>家長每天抽</a:t>
            </a:r>
            <a:r>
              <a:rPr lang="en-US" altLang="zh-TW" sz="2000" dirty="0">
                <a:solidFill>
                  <a:schemeClr val="tx1"/>
                </a:solidFill>
                <a:latin typeface="Microsoft JhengHei UI"/>
                <a:ea typeface="Microsoft JhengHei UI"/>
                <a:cs typeface="Arial"/>
              </a:rPr>
              <a:t>5-10</a:t>
            </a:r>
            <a:r>
              <a:rPr lang="zh-TW" sz="2000">
                <a:solidFill>
                  <a:schemeClr val="tx1"/>
                </a:solidFill>
                <a:latin typeface="Microsoft JhengHei UI"/>
                <a:ea typeface="Microsoft JhengHei UI"/>
                <a:cs typeface="Arial"/>
              </a:rPr>
              <a:t>分鐘陪孩子</a:t>
            </a:r>
            <a:r>
              <a:rPr lang="zh-TW" sz="2000" b="1">
                <a:solidFill>
                  <a:srgbClr val="FF0000"/>
                </a:solidFill>
                <a:latin typeface="Microsoft JhengHei UI"/>
                <a:ea typeface="Microsoft JhengHei UI"/>
              </a:rPr>
              <a:t>將已學過的符號</a:t>
            </a:r>
            <a:r>
              <a:rPr lang="zh-TW" sz="2000">
                <a:solidFill>
                  <a:schemeClr val="tx1"/>
                </a:solidFill>
                <a:latin typeface="Microsoft JhengHei UI"/>
                <a:ea typeface="Microsoft JhengHei UI"/>
              </a:rPr>
              <a:t>做</a:t>
            </a:r>
            <a:r>
              <a:rPr lang="zh-TW" sz="2000" u="sng">
                <a:solidFill>
                  <a:schemeClr val="tx1"/>
                </a:solidFill>
                <a:latin typeface="Microsoft JhengHei UI"/>
                <a:ea typeface="Microsoft JhengHei UI"/>
              </a:rPr>
              <a:t>符號認讀</a:t>
            </a:r>
            <a:r>
              <a:rPr lang="zh-TW" sz="2000">
                <a:solidFill>
                  <a:schemeClr val="tx1"/>
                </a:solidFill>
                <a:latin typeface="Microsoft JhengHei UI"/>
                <a:ea typeface="Microsoft JhengHei UI"/>
              </a:rPr>
              <a:t>與</a:t>
            </a:r>
            <a:r>
              <a:rPr lang="zh-TW" sz="2000" u="sng">
                <a:solidFill>
                  <a:schemeClr val="tx1"/>
                </a:solidFill>
                <a:latin typeface="Microsoft JhengHei UI"/>
                <a:ea typeface="Microsoft JhengHei UI"/>
              </a:rPr>
              <a:t>拼音練習</a:t>
            </a:r>
            <a:r>
              <a:rPr lang="zh-TW" sz="2000">
                <a:solidFill>
                  <a:schemeClr val="tx1"/>
                </a:solidFill>
                <a:latin typeface="Microsoft JhengHei UI"/>
                <a:ea typeface="Microsoft JhengHei UI"/>
              </a:rPr>
              <a:t>，</a:t>
            </a:r>
            <a:r>
              <a:rPr lang="zh-TW" sz="2000" b="1" u="sng">
                <a:solidFill>
                  <a:srgbClr val="FF0000"/>
                </a:solidFill>
                <a:latin typeface="Microsoft JhengHei UI"/>
                <a:ea typeface="Microsoft JhengHei UI"/>
              </a:rPr>
              <a:t>每天</a:t>
            </a:r>
            <a:r>
              <a:rPr lang="zh-TW" sz="2000">
                <a:solidFill>
                  <a:schemeClr val="tx1"/>
                </a:solidFill>
                <a:latin typeface="Microsoft JhengHei UI"/>
                <a:ea typeface="Microsoft JhengHei UI"/>
              </a:rPr>
              <a:t>複習累積孩子會有顯著的進步</a:t>
            </a:r>
            <a:r>
              <a:rPr lang="zh-TW" altLang="en-US" sz="2000">
                <a:solidFill>
                  <a:schemeClr val="tx1">
                    <a:lumMod val="85000"/>
                    <a:lumOff val="15000"/>
                  </a:schemeClr>
                </a:solidFill>
                <a:latin typeface="Microsoft JhengHei UI"/>
                <a:ea typeface="Microsoft JhengHei UI"/>
              </a:rPr>
              <a:t>！）</a:t>
            </a:r>
            <a:endParaRPr lang="zh-TW" sz="200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86985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>
            <a:extLst>
              <a:ext uri="{FF2B5EF4-FFF2-40B4-BE49-F238E27FC236}">
                <a16:creationId xmlns:a16="http://schemas.microsoft.com/office/drawing/2014/main" id="{C4917F77-243B-4BBF-93F5-981B781895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78681" y="487365"/>
            <a:ext cx="6857999" cy="653547"/>
          </a:xfrm>
        </p:spPr>
        <p:txBody>
          <a:bodyPr rtlCol="0"/>
          <a:lstStyle/>
          <a:p>
            <a:r>
              <a:rPr lang="zh-TW">
                <a:latin typeface="Amasis MT Pro Black"/>
                <a:ea typeface="Microsoft JhengHei UI"/>
              </a:rPr>
              <a:t>善加利用課本</a:t>
            </a:r>
          </a:p>
        </p:txBody>
      </p:sp>
      <p:sp>
        <p:nvSpPr>
          <p:cNvPr id="6" name="手繪多邊形：圖案 14">
            <a:extLst>
              <a:ext uri="{FF2B5EF4-FFF2-40B4-BE49-F238E27FC236}">
                <a16:creationId xmlns:a16="http://schemas.microsoft.com/office/drawing/2014/main" id="{868E2822-F0BF-D949-B8E2-C5C9D59940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/>
          </p:cNvSpPr>
          <p:nvPr/>
        </p:nvSpPr>
        <p:spPr>
          <a:xfrm flipH="1">
            <a:off x="-81024" y="0"/>
            <a:ext cx="4023360" cy="6929752"/>
          </a:xfrm>
          <a:custGeom>
            <a:avLst/>
            <a:gdLst>
              <a:gd name="connsiteX0" fmla="*/ 2056998 w 4367464"/>
              <a:gd name="connsiteY0" fmla="*/ 0 h 6858000"/>
              <a:gd name="connsiteX1" fmla="*/ 4367464 w 4367464"/>
              <a:gd name="connsiteY1" fmla="*/ 0 h 6858000"/>
              <a:gd name="connsiteX2" fmla="*/ 4367464 w 4367464"/>
              <a:gd name="connsiteY2" fmla="*/ 6858000 h 6858000"/>
              <a:gd name="connsiteX3" fmla="*/ 2783919 w 4367464"/>
              <a:gd name="connsiteY3" fmla="*/ 6858000 h 6858000"/>
              <a:gd name="connsiteX4" fmla="*/ 2752534 w 4367464"/>
              <a:gd name="connsiteY4" fmla="*/ 6850757 h 6858000"/>
              <a:gd name="connsiteX5" fmla="*/ 0 w 4367464"/>
              <a:gd name="connsiteY5" fmla="*/ 3296654 h 6858000"/>
              <a:gd name="connsiteX6" fmla="*/ 1920467 w 4367464"/>
              <a:gd name="connsiteY6" fmla="*/ 69927 h 6858000"/>
              <a:gd name="connsiteX0" fmla="*/ 2056998 w 4367464"/>
              <a:gd name="connsiteY0" fmla="*/ 0 h 6858000"/>
              <a:gd name="connsiteX1" fmla="*/ 4367464 w 4367464"/>
              <a:gd name="connsiteY1" fmla="*/ 0 h 6858000"/>
              <a:gd name="connsiteX2" fmla="*/ 3981702 w 4367464"/>
              <a:gd name="connsiteY2" fmla="*/ 6843712 h 6858000"/>
              <a:gd name="connsiteX3" fmla="*/ 2783919 w 4367464"/>
              <a:gd name="connsiteY3" fmla="*/ 6858000 h 6858000"/>
              <a:gd name="connsiteX4" fmla="*/ 2752534 w 4367464"/>
              <a:gd name="connsiteY4" fmla="*/ 6850757 h 6858000"/>
              <a:gd name="connsiteX5" fmla="*/ 0 w 4367464"/>
              <a:gd name="connsiteY5" fmla="*/ 3296654 h 6858000"/>
              <a:gd name="connsiteX6" fmla="*/ 1920467 w 4367464"/>
              <a:gd name="connsiteY6" fmla="*/ 69927 h 6858000"/>
              <a:gd name="connsiteX7" fmla="*/ 2056998 w 4367464"/>
              <a:gd name="connsiteY7" fmla="*/ 0 h 6858000"/>
              <a:gd name="connsiteX0" fmla="*/ 2056998 w 3981702"/>
              <a:gd name="connsiteY0" fmla="*/ 28575 h 6886575"/>
              <a:gd name="connsiteX1" fmla="*/ 3881689 w 3981702"/>
              <a:gd name="connsiteY1" fmla="*/ 0 h 6886575"/>
              <a:gd name="connsiteX2" fmla="*/ 3981702 w 3981702"/>
              <a:gd name="connsiteY2" fmla="*/ 6872287 h 6886575"/>
              <a:gd name="connsiteX3" fmla="*/ 2783919 w 3981702"/>
              <a:gd name="connsiteY3" fmla="*/ 6886575 h 6886575"/>
              <a:gd name="connsiteX4" fmla="*/ 2752534 w 3981702"/>
              <a:gd name="connsiteY4" fmla="*/ 6879332 h 6886575"/>
              <a:gd name="connsiteX5" fmla="*/ 0 w 3981702"/>
              <a:gd name="connsiteY5" fmla="*/ 3325229 h 6886575"/>
              <a:gd name="connsiteX6" fmla="*/ 1920467 w 3981702"/>
              <a:gd name="connsiteY6" fmla="*/ 98502 h 6886575"/>
              <a:gd name="connsiteX7" fmla="*/ 2056998 w 3981702"/>
              <a:gd name="connsiteY7" fmla="*/ 28575 h 6886575"/>
              <a:gd name="connsiteX0" fmla="*/ 2056998 w 3981702"/>
              <a:gd name="connsiteY0" fmla="*/ 14287 h 6872287"/>
              <a:gd name="connsiteX1" fmla="*/ 3967414 w 3981702"/>
              <a:gd name="connsiteY1" fmla="*/ 0 h 6872287"/>
              <a:gd name="connsiteX2" fmla="*/ 3981702 w 3981702"/>
              <a:gd name="connsiteY2" fmla="*/ 6857999 h 6872287"/>
              <a:gd name="connsiteX3" fmla="*/ 2783919 w 3981702"/>
              <a:gd name="connsiteY3" fmla="*/ 6872287 h 6872287"/>
              <a:gd name="connsiteX4" fmla="*/ 2752534 w 3981702"/>
              <a:gd name="connsiteY4" fmla="*/ 6865044 h 6872287"/>
              <a:gd name="connsiteX5" fmla="*/ 0 w 3981702"/>
              <a:gd name="connsiteY5" fmla="*/ 3310941 h 6872287"/>
              <a:gd name="connsiteX6" fmla="*/ 1920467 w 3981702"/>
              <a:gd name="connsiteY6" fmla="*/ 84214 h 6872287"/>
              <a:gd name="connsiteX7" fmla="*/ 2056998 w 3981702"/>
              <a:gd name="connsiteY7" fmla="*/ 14287 h 6872287"/>
              <a:gd name="connsiteX0" fmla="*/ 2056998 w 4039095"/>
              <a:gd name="connsiteY0" fmla="*/ 14287 h 6872287"/>
              <a:gd name="connsiteX1" fmla="*/ 4038852 w 4039095"/>
              <a:gd name="connsiteY1" fmla="*/ 0 h 6872287"/>
              <a:gd name="connsiteX2" fmla="*/ 3981702 w 4039095"/>
              <a:gd name="connsiteY2" fmla="*/ 6857999 h 6872287"/>
              <a:gd name="connsiteX3" fmla="*/ 2783919 w 4039095"/>
              <a:gd name="connsiteY3" fmla="*/ 6872287 h 6872287"/>
              <a:gd name="connsiteX4" fmla="*/ 2752534 w 4039095"/>
              <a:gd name="connsiteY4" fmla="*/ 6865044 h 6872287"/>
              <a:gd name="connsiteX5" fmla="*/ 0 w 4039095"/>
              <a:gd name="connsiteY5" fmla="*/ 3310941 h 6872287"/>
              <a:gd name="connsiteX6" fmla="*/ 1920467 w 4039095"/>
              <a:gd name="connsiteY6" fmla="*/ 84214 h 6872287"/>
              <a:gd name="connsiteX7" fmla="*/ 2056998 w 4039095"/>
              <a:gd name="connsiteY7" fmla="*/ 14287 h 6872287"/>
              <a:gd name="connsiteX0" fmla="*/ 2056998 w 3981702"/>
              <a:gd name="connsiteY0" fmla="*/ 0 h 6858000"/>
              <a:gd name="connsiteX1" fmla="*/ 3953127 w 3981702"/>
              <a:gd name="connsiteY1" fmla="*/ 0 h 6858000"/>
              <a:gd name="connsiteX2" fmla="*/ 3981702 w 3981702"/>
              <a:gd name="connsiteY2" fmla="*/ 6843712 h 6858000"/>
              <a:gd name="connsiteX3" fmla="*/ 2783919 w 3981702"/>
              <a:gd name="connsiteY3" fmla="*/ 6858000 h 6858000"/>
              <a:gd name="connsiteX4" fmla="*/ 2752534 w 3981702"/>
              <a:gd name="connsiteY4" fmla="*/ 6850757 h 6858000"/>
              <a:gd name="connsiteX5" fmla="*/ 0 w 3981702"/>
              <a:gd name="connsiteY5" fmla="*/ 3296654 h 6858000"/>
              <a:gd name="connsiteX6" fmla="*/ 1920467 w 3981702"/>
              <a:gd name="connsiteY6" fmla="*/ 69927 h 6858000"/>
              <a:gd name="connsiteX7" fmla="*/ 2056998 w 3981702"/>
              <a:gd name="connsiteY7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981702" h="6858000">
                <a:moveTo>
                  <a:pt x="2056998" y="0"/>
                </a:moveTo>
                <a:lnTo>
                  <a:pt x="3953127" y="0"/>
                </a:lnTo>
                <a:cubicBezTo>
                  <a:pt x="3957890" y="2286000"/>
                  <a:pt x="3976939" y="4557712"/>
                  <a:pt x="3981702" y="6843712"/>
                </a:cubicBezTo>
                <a:lnTo>
                  <a:pt x="2783919" y="6858000"/>
                </a:lnTo>
                <a:lnTo>
                  <a:pt x="2752534" y="6850757"/>
                </a:lnTo>
                <a:cubicBezTo>
                  <a:pt x="1169639" y="6443496"/>
                  <a:pt x="0" y="5006667"/>
                  <a:pt x="0" y="3296654"/>
                </a:cubicBezTo>
                <a:cubicBezTo>
                  <a:pt x="0" y="1903310"/>
                  <a:pt x="776551" y="691340"/>
                  <a:pt x="1920467" y="69927"/>
                </a:cubicBezTo>
                <a:lnTo>
                  <a:pt x="2056998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pic>
        <p:nvPicPr>
          <p:cNvPr id="7" name="圖形 6" descr="鉛筆人物的插圖 ">
            <a:extLst>
              <a:ext uri="{FF2B5EF4-FFF2-40B4-BE49-F238E27FC236}">
                <a16:creationId xmlns:a16="http://schemas.microsoft.com/office/drawing/2014/main" id="{222ABB80-F4BD-D04A-9014-C1E1AC2799E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492209">
            <a:off x="715004" y="1795108"/>
            <a:ext cx="1915595" cy="3267784"/>
          </a:xfrm>
          <a:prstGeom prst="rect">
            <a:avLst/>
          </a:prstGeom>
        </p:spPr>
      </p:pic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D7550585-CA92-EB41-9898-BB8983638AD6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159477" y="1678084"/>
            <a:ext cx="7860080" cy="4922603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285750" indent="-285750">
              <a:lnSpc>
                <a:spcPct val="100000"/>
              </a:lnSpc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zh-TW" sz="2400">
                <a:latin typeface="Microsoft JhengHei UI"/>
                <a:ea typeface="Microsoft JhengHei UI"/>
              </a:rPr>
              <a:t>手指著課本</a:t>
            </a:r>
            <a:r>
              <a:rPr lang="zh-TW" sz="3200" b="1">
                <a:solidFill>
                  <a:srgbClr val="FFC000"/>
                </a:solidFill>
                <a:latin typeface="Microsoft JhengHei UI"/>
                <a:ea typeface="Microsoft JhengHei UI"/>
              </a:rPr>
              <a:t>慢慢</a:t>
            </a:r>
            <a:r>
              <a:rPr lang="zh-TW" sz="2400">
                <a:latin typeface="Microsoft JhengHei UI"/>
                <a:ea typeface="Microsoft JhengHei UI"/>
              </a:rPr>
              <a:t>大聲朗讀，強調嘴形、發音</a:t>
            </a:r>
            <a:endParaRPr lang="en-US" altLang="zh-TW" sz="2400">
              <a:latin typeface="Microsoft JhengHei UI"/>
              <a:ea typeface="Microsoft JhengHei UI"/>
            </a:endParaRPr>
          </a:p>
          <a:p>
            <a:pPr marL="285750" indent="-285750">
              <a:lnSpc>
                <a:spcPct val="100000"/>
              </a:lnSpc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zh-TW" sz="2400">
                <a:latin typeface="Microsoft JhengHei UI"/>
                <a:ea typeface="Microsoft JhengHei UI"/>
              </a:rPr>
              <a:t>手依著符號</a:t>
            </a:r>
            <a:r>
              <a:rPr lang="zh-TW" sz="3200" b="1">
                <a:solidFill>
                  <a:srgbClr val="FFC000"/>
                </a:solidFill>
                <a:latin typeface="Microsoft JhengHei UI"/>
                <a:ea typeface="Microsoft JhengHei UI"/>
              </a:rPr>
              <a:t>筆順</a:t>
            </a:r>
            <a:r>
              <a:rPr lang="zh-TW" sz="2400">
                <a:latin typeface="Microsoft JhengHei UI"/>
                <a:ea typeface="Microsoft JhengHei UI"/>
              </a:rPr>
              <a:t>書寫，念出筆畫名稱</a:t>
            </a:r>
            <a:endParaRPr lang="en-US" altLang="zh-TW" sz="2400">
              <a:latin typeface="Microsoft JhengHei UI"/>
              <a:ea typeface="Microsoft JhengHei UI"/>
            </a:endParaRPr>
          </a:p>
          <a:p>
            <a:pPr marL="285750" indent="-285750">
              <a:lnSpc>
                <a:spcPct val="100000"/>
              </a:lnSpc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zh-TW" sz="3200" b="1">
                <a:solidFill>
                  <a:srgbClr val="FFC000"/>
                </a:solidFill>
                <a:latin typeface="Microsoft JhengHei UI"/>
                <a:ea typeface="Microsoft JhengHei UI"/>
              </a:rPr>
              <a:t>熟練</a:t>
            </a:r>
            <a:r>
              <a:rPr lang="zh-TW" sz="2400">
                <a:latin typeface="Microsoft JhengHei UI"/>
                <a:ea typeface="Microsoft JhengHei UI"/>
              </a:rPr>
              <a:t>新學的拼音，再加入已學過的一起練</a:t>
            </a:r>
            <a:endParaRPr lang="en-US" altLang="zh-TW" sz="2400">
              <a:latin typeface="Microsoft JhengHei UI"/>
              <a:ea typeface="Microsoft JhengHei UI"/>
            </a:endParaRPr>
          </a:p>
          <a:p>
            <a:pPr marL="285750" indent="-285750">
              <a:lnSpc>
                <a:spcPct val="100000"/>
              </a:lnSpc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zh-TW" sz="2400">
                <a:latin typeface="Microsoft JhengHei UI"/>
                <a:ea typeface="Microsoft JhengHei UI"/>
              </a:rPr>
              <a:t>寫作業，</a:t>
            </a:r>
            <a:r>
              <a:rPr lang="zh-TW" sz="3200" b="1">
                <a:solidFill>
                  <a:srgbClr val="FFC000"/>
                </a:solidFill>
                <a:latin typeface="Microsoft JhengHei UI"/>
                <a:ea typeface="Microsoft JhengHei UI"/>
              </a:rPr>
              <a:t>書寫</a:t>
            </a:r>
            <a:r>
              <a:rPr lang="zh-TW" sz="2400">
                <a:latin typeface="Microsoft JhengHei UI"/>
                <a:ea typeface="Microsoft JhengHei UI"/>
              </a:rPr>
              <a:t>練習</a:t>
            </a:r>
            <a:endParaRPr lang="en-US" altLang="zh-TW" sz="2400">
              <a:latin typeface="Microsoft JhengHei UI"/>
              <a:ea typeface="Microsoft JhengHei UI"/>
            </a:endParaRPr>
          </a:p>
          <a:p>
            <a:pPr marL="285750" indent="-285750">
              <a:lnSpc>
                <a:spcPct val="100000"/>
              </a:lnSpc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zh-TW" sz="2400">
                <a:latin typeface="Microsoft JhengHei UI"/>
                <a:ea typeface="Microsoft JhengHei UI"/>
              </a:rPr>
              <a:t>家長協助</a:t>
            </a:r>
            <a:r>
              <a:rPr lang="en-US" altLang="zh-TW" sz="2400" dirty="0">
                <a:latin typeface="Microsoft JhengHei UI"/>
                <a:ea typeface="Microsoft JhengHei UI"/>
              </a:rPr>
              <a:t>：</a:t>
            </a:r>
            <a:r>
              <a:rPr lang="zh-TW" sz="3200" b="1">
                <a:solidFill>
                  <a:srgbClr val="FFC000"/>
                </a:solidFill>
                <a:latin typeface="Microsoft JhengHei UI"/>
                <a:ea typeface="Microsoft JhengHei UI"/>
              </a:rPr>
              <a:t>認讀</a:t>
            </a:r>
            <a:r>
              <a:rPr lang="zh-TW" sz="2400">
                <a:latin typeface="Microsoft JhengHei UI"/>
                <a:ea typeface="Microsoft JhengHei UI"/>
              </a:rPr>
              <a:t>、聽音書寫</a:t>
            </a:r>
            <a:r>
              <a:rPr lang="en-US" altLang="zh-TW" sz="2400" dirty="0">
                <a:latin typeface="Microsoft JhengHei UI"/>
                <a:ea typeface="Microsoft JhengHei UI"/>
              </a:rPr>
              <a:t>(</a:t>
            </a:r>
            <a:r>
              <a:rPr lang="zh-TW" sz="3200" b="1">
                <a:solidFill>
                  <a:srgbClr val="FFC000"/>
                </a:solidFill>
                <a:latin typeface="Microsoft JhengHei UI"/>
                <a:ea typeface="Microsoft JhengHei UI"/>
              </a:rPr>
              <a:t>聽</a:t>
            </a:r>
            <a:r>
              <a:rPr lang="zh-TW" altLang="en-US" sz="3200" b="1">
                <a:solidFill>
                  <a:srgbClr val="FFC000"/>
                </a:solidFill>
                <a:latin typeface="Microsoft JhengHei UI"/>
                <a:ea typeface="Microsoft JhengHei UI"/>
              </a:rPr>
              <a:t>寫</a:t>
            </a:r>
            <a:r>
              <a:rPr lang="en-US" altLang="zh-TW" sz="2400" dirty="0">
                <a:latin typeface="Microsoft JhengHei UI"/>
                <a:ea typeface="Microsoft JhengHei UI"/>
              </a:rPr>
              <a:t>)</a:t>
            </a:r>
            <a:r>
              <a:rPr lang="zh-TW" sz="2400">
                <a:latin typeface="Microsoft JhengHei UI"/>
                <a:ea typeface="Microsoft JhengHei UI"/>
              </a:rPr>
              <a:t>、練習看圖</a:t>
            </a:r>
            <a:r>
              <a:rPr lang="zh-TW" sz="2400" b="1">
                <a:solidFill>
                  <a:srgbClr val="FFC000"/>
                </a:solidFill>
                <a:latin typeface="Microsoft JhengHei UI"/>
                <a:ea typeface="Microsoft JhengHei UI"/>
              </a:rPr>
              <a:t>說故事</a:t>
            </a:r>
            <a:r>
              <a:rPr lang="zh-TW" sz="2400">
                <a:latin typeface="Microsoft JhengHei UI"/>
                <a:ea typeface="Microsoft JhengHei UI"/>
              </a:rPr>
              <a:t>，預習下一課</a:t>
            </a:r>
          </a:p>
          <a:p>
            <a:pPr rtl="0"/>
            <a:endParaRPr lang="zh-TW" altLang="en-US" sz="2400" dirty="0">
              <a:latin typeface="Microsoft JhengHei UI"/>
            </a:endParaRPr>
          </a:p>
        </p:txBody>
      </p:sp>
    </p:spTree>
    <p:extLst>
      <p:ext uri="{BB962C8B-B14F-4D97-AF65-F5344CB8AC3E}">
        <p14:creationId xmlns:p14="http://schemas.microsoft.com/office/powerpoint/2010/main" val="1123353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back to school">
      <a:dk1>
        <a:sysClr val="windowText" lastClr="000000"/>
      </a:dk1>
      <a:lt1>
        <a:sysClr val="window" lastClr="FFFFFF"/>
      </a:lt1>
      <a:dk2>
        <a:srgbClr val="445EA2"/>
      </a:dk2>
      <a:lt2>
        <a:srgbClr val="EBEBEB"/>
      </a:lt2>
      <a:accent1>
        <a:srgbClr val="4495A2"/>
      </a:accent1>
      <a:accent2>
        <a:srgbClr val="7CA655"/>
      </a:accent2>
      <a:accent3>
        <a:srgbClr val="DFB240"/>
      </a:accent3>
      <a:accent4>
        <a:srgbClr val="DF8C40"/>
      </a:accent4>
      <a:accent5>
        <a:srgbClr val="DF5D40"/>
      </a:accent5>
      <a:accent6>
        <a:srgbClr val="8760AD"/>
      </a:accent6>
      <a:hlink>
        <a:srgbClr val="DF5D40"/>
      </a:hlink>
      <a:folHlink>
        <a:srgbClr val="8760AD"/>
      </a:folHlink>
    </a:clrScheme>
    <a:fontScheme name="Custom 30">
      <a:majorFont>
        <a:latin typeface="Kristen ITC"/>
        <a:ea typeface=""/>
        <a:cs typeface=""/>
      </a:majorFont>
      <a:minorFont>
        <a:latin typeface="Quire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webextensions/_rels/taskpanes.xml.rels><?xml version="1.0" encoding="UTF-8" standalone="yes"?>
<Relationships xmlns="http://schemas.openxmlformats.org/package/2006/relationships"><Relationship Id="rId1" Type="http://schemas.microsoft.com/office/2011/relationships/webextension" Target="webextension1.xml"/></Relationships>
</file>

<file path=ppt/webextensions/taskpanes.xml><?xml version="1.0" encoding="utf-8"?>
<wetp:taskpanes xmlns:wetp="http://schemas.microsoft.com/office/webextensions/taskpanes/2010/11">
  <wetp:taskpane dockstate="right" visibility="0" width="700" row="5">
    <wetp:webextensionref xmlns:r="http://schemas.openxmlformats.org/officeDocument/2006/relationships" r:id="rId1"/>
  </wetp:taskpane>
</wetp:taskpanes>
</file>

<file path=ppt/webextensions/webextension1.xml><?xml version="1.0" encoding="utf-8"?>
<we:webextension xmlns:we="http://schemas.microsoft.com/office/webextensions/webextension/2010/11" id="{004EE7CA-01E4-4C36-A155-A254FEC02701}">
  <we:reference id="wa104178141" version="4.3.3.0" store="en-US" storeType="OMEX"/>
  <we:alternateReferences>
    <we:reference id="wa104178141" version="4.3.3.0" store="WA104178141" storeType="OMEX"/>
  </we:alternateReferences>
  <we:properties/>
  <we:bindings/>
  <we:snapshot xmlns:r="http://schemas.openxmlformats.org/officeDocument/2006/relationships"/>
</we:webextension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2" ma:contentTypeDescription="Create a new document." ma:contentTypeScope="" ma:versionID="426e97fa315356fffbdcd9876fe988c2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14b8f0def80e6d70ce3def20c90759ae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71af3243-3dd4-4a8d-8c0d-dd76da1f02a5">Not started</Status>
    <MediaServiceKeyPoints xmlns="71af3243-3dd4-4a8d-8c0d-dd76da1f02a5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C9E6C82-D0C1-4F22-874F-B9325F072B2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240C9AB-22E5-4B15-9968-9BFD9A52E7CB}">
  <ds:schemaRefs>
    <ds:schemaRef ds:uri="http://schemas.microsoft.com/office/2006/metadata/properties"/>
    <ds:schemaRef ds:uri="http://schemas.microsoft.com/office/infopath/2007/PartnerControls"/>
    <ds:schemaRef ds:uri="71af3243-3dd4-4a8d-8c0d-dd76da1f02a5"/>
  </ds:schemaRefs>
</ds:datastoreItem>
</file>

<file path=customXml/itemProps3.xml><?xml version="1.0" encoding="utf-8"?>
<ds:datastoreItem xmlns:ds="http://schemas.openxmlformats.org/officeDocument/2006/customXml" ds:itemID="{84E904B8-1FB4-44AD-B9D5-D31AAFA711A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424</Words>
  <Application>Microsoft Office PowerPoint</Application>
  <PresentationFormat>寬螢幕</PresentationFormat>
  <Paragraphs>67</Paragraphs>
  <Slides>13</Slides>
  <Notes>13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13</vt:i4>
      </vt:variant>
    </vt:vector>
  </HeadingPairs>
  <TitlesOfParts>
    <vt:vector size="14" baseType="lpstr">
      <vt:lpstr>Office 佈景主題</vt:lpstr>
      <vt:lpstr>花蓮縣 崇德 國小 </vt:lpstr>
      <vt:lpstr>歡迎家長蒞臨！</vt:lpstr>
      <vt:lpstr>班級概況</vt:lpstr>
      <vt:lpstr>學校作息說明</vt:lpstr>
      <vt:lpstr>學校防疫措施</vt:lpstr>
      <vt:lpstr>生活教育方面～在家裡 </vt:lpstr>
      <vt:lpstr>課業方面~請協助</vt:lpstr>
      <vt:lpstr>前十週的注音符號學習</vt:lpstr>
      <vt:lpstr>善加利用課本</vt:lpstr>
      <vt:lpstr>正拼、反拼</vt:lpstr>
      <vt:lpstr>♥注音符號容易錯誤的地方♥ </vt:lpstr>
      <vt:lpstr>本班家長代表： </vt:lpstr>
      <vt:lpstr>♥感謝今天大家的參加與聆聽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ELM 小學 </dc:title>
  <dc:creator/>
  <cp:lastModifiedBy/>
  <cp:revision>476</cp:revision>
  <dcterms:created xsi:type="dcterms:W3CDTF">2021-09-16T14:21:49Z</dcterms:created>
  <dcterms:modified xsi:type="dcterms:W3CDTF">2021-09-16T16:41:32Z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