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374" r:id="rId4"/>
    <p:sldId id="375" r:id="rId5"/>
    <p:sldId id="339" r:id="rId6"/>
    <p:sldId id="376" r:id="rId7"/>
    <p:sldId id="338" r:id="rId8"/>
    <p:sldId id="377" r:id="rId9"/>
    <p:sldId id="342" r:id="rId10"/>
    <p:sldId id="378" r:id="rId11"/>
    <p:sldId id="343" r:id="rId12"/>
    <p:sldId id="379" r:id="rId13"/>
    <p:sldId id="380" r:id="rId14"/>
    <p:sldId id="372" r:id="rId15"/>
    <p:sldId id="373" r:id="rId16"/>
    <p:sldId id="314" r:id="rId17"/>
    <p:sldId id="365" r:id="rId18"/>
    <p:sldId id="366" r:id="rId19"/>
    <p:sldId id="367" r:id="rId20"/>
    <p:sldId id="368" r:id="rId21"/>
    <p:sldId id="369" r:id="rId22"/>
    <p:sldId id="370" r:id="rId23"/>
    <p:sldId id="381" r:id="rId24"/>
    <p:sldId id="382" r:id="rId25"/>
    <p:sldId id="362" r:id="rId26"/>
    <p:sldId id="358" r:id="rId27"/>
    <p:sldId id="357" r:id="rId28"/>
    <p:sldId id="360" r:id="rId2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FEA"/>
    <a:srgbClr val="E7D6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0" y="331"/>
      </p:cViewPr>
      <p:guideLst>
        <p:guide orient="horz" pos="220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DBA3B0-22DC-46E7-A073-209B9DEBBA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5813576-011B-453C-8D6C-A88B78C9D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85E77BF-7816-4698-8BCA-B7FC807C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1AF7FB7-EDEB-423D-B928-2F425E729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8FF347C-198C-4239-AE73-A9EAAC07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1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7AE8F7-7DBF-4006-94E4-ADDB183D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C63D56-3516-4F5D-A950-EBEF1648D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963403-30F6-4F21-8E79-378349AA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999F1A3-CB2D-4FEE-8EB5-BADF96382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91581A-4A9D-4D97-B7F9-DB2A9ECA8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223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CE5BB5D-335A-4438-BBD0-1E656CAD62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10560FF-B85A-4FC4-B72E-47A5A4F5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863CFF4-55E4-4BB6-A86B-AF4ED388C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AE9C3FE-7322-4356-8219-237B68212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1A8ECD1-114C-4249-9606-20778FE0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53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6F4751D-254F-4A09-A3EC-3A17D1100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7B7779-654F-4347-8915-8E44B7E91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1B1BB6-0647-4A3F-A7E5-B9CAA4B52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7009374-5552-4FF9-86A8-E48A3345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1E48B7-3D1D-44DD-8F9A-27FB7C31B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84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8DB42-7CF5-4002-B785-33000A824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7A3B52-5DBA-4464-AD8B-58B5FDEEF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00A79E7-92A1-4178-8DCC-CF5D04D5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28E800A-DDCC-4C5B-B09F-F7C854E7E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3CFB201-A6CC-4F44-AC48-F9ECAB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979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AE9D-EE72-415C-8D16-C8EA6177B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414E11-F8DA-48D5-9E9A-B799D4CCB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FE5935A-792D-4627-83F4-06B37E13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47716C-F755-4AD6-B120-436C1B22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1C13C40-EEAA-47CF-9AA8-CEC2469BC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5771E85-9805-4B4B-873C-21CFDA666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87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93BC613-CD7C-42C1-AE9C-4C1E7472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27B632B-A256-4627-87BC-565F6B291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627D0F8-807E-4A9E-941F-001EB91344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E313ED8-A8EA-4749-AC94-9CB2BB6CD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16486B4-0B4D-4787-86FB-FABEC298D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E60EA5C-5215-4649-974E-DD8C6D03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B1629D4A-08D9-46CF-8FFC-00E34193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AC70DEA-69D7-4B26-8E1E-A799BCB0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3915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2182A61-960A-40CE-B955-5E0B544A1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09BDC6D-50A2-48B8-9E01-279642D7E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81B78103-12D5-426D-8CD4-35C3988AA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3417F8B-D0CF-45DC-81DA-1AA2DDDB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715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402DDD6-37E6-4BF2-ACEA-38DBC836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E1E0582-0B84-481B-B2A9-3F879236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2A6CAC6-9BC1-4953-9301-C18649C3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20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B89499-2884-45AB-BF2D-645BDA7B8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3D14ADD-8E9E-4A61-B180-6CEFEE45C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DF96DE6-3195-42DD-926D-E12B0AD3E1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C184D41-9F0C-42C2-AB14-5AA77291C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938C9D0-8598-4767-9A21-266F14C4D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0627670-2F58-4815-AC81-F1DBBFC8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620F6C-6A96-4C12-A478-DA2A32168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6FFBBF4-7E29-4A20-B6A2-88D64872D6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73A5B44-C1D6-4381-B765-0D15FD975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0E1002-FB0B-49E8-A26F-E5903B5D3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7B96E7-FF35-4EA4-A5DD-E9032B2C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42E026C-930F-4E51-89E2-F1123BC47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234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F90A392-EA64-4091-AA58-107253DA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1CE5007-6ACF-4A79-A8BE-B99A2744E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DA684EE-3F9E-4248-879C-53CD0E7ACE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649AF-03EC-4D72-ADE4-F37F09877F92}" type="datetimeFigureOut">
              <a:rPr lang="zh-TW" altLang="en-US" smtClean="0"/>
              <a:t>2021/6/13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6C86F23-B053-4D5E-AE6F-3DF62B329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9FB2C78-5FCA-4A18-898F-A7A3D2C88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C1FE-556A-4184-B76B-ABD8FD7D087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344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s6404@gapp.hcc.edu.tw" TargetMode="External"/><Relationship Id="rId2" Type="http://schemas.openxmlformats.org/officeDocument/2006/relationships/hyperlink" Target="https://reurl.cc/EnZOb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renting.com.tw/article/507650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Ct5n_rMsvoE&amp;t=201s" TargetMode="External"/><Relationship Id="rId5" Type="http://schemas.openxmlformats.org/officeDocument/2006/relationships/hyperlink" Target="https://www.youtube.com/watch?v=xfGLwbEoMpg&amp;t=117s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0616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一國語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二數學</a:t>
            </a: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三四美勞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90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865" y="1133144"/>
            <a:ext cx="7983135" cy="495333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4091" y="234917"/>
            <a:ext cx="11574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用「心智圖」學時間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管理</a:t>
            </a:r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貓咪老師舉例：</a:t>
            </a:r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流程圖</a:t>
            </a:r>
            <a:endParaRPr lang="en-US" altLang="zh-TW" sz="32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把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每天早上</a:t>
            </a:r>
            <a:endParaRPr lang="en-US" altLang="zh-TW" sz="32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要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做的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事畫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出來。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342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64871" y="416689"/>
            <a:ext cx="1001210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訣竅</a:t>
            </a:r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1：</a:t>
            </a:r>
            <a:r>
              <a:rPr lang="zh-TW" altLang="en-US" sz="28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拆</a:t>
            </a:r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分任務</a:t>
            </a:r>
          </a:p>
          <a:p>
            <a:endParaRPr lang="en-US" altLang="zh-TW" sz="28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訣竅</a:t>
            </a:r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2：把任務細分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8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不󠇡</a:t>
            </a:r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斷</a:t>
            </a:r>
            <a:r>
              <a:rPr lang="zh-TW" altLang="en-US" sz="28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設</a:t>
            </a:r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立最後期限（deadline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）</a:t>
            </a:r>
            <a:endParaRPr lang="en-US" altLang="zh-TW" sz="28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28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訣竅3：給自己</a:t>
            </a:r>
            <a:r>
              <a:rPr lang="zh-TW" altLang="en-US" sz="28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留</a:t>
            </a:r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一󠇡個󠇡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緩衝</a:t>
            </a:r>
            <a:endParaRPr lang="en-US" altLang="zh-TW" sz="28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28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訣竅4：父母和󠇡孩子󠇡一󠇢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起</a:t>
            </a:r>
            <a:r>
              <a:rPr lang="zh-TW" altLang="en-US" sz="28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制定</a:t>
            </a:r>
            <a:endParaRPr lang="en-US" altLang="zh-TW" sz="28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            一󠇡</a:t>
            </a:r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系列的獎勵和󠇡懲罰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機制</a:t>
            </a:r>
            <a:endParaRPr lang="en-US" altLang="zh-TW" sz="28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20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ctr"/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最終目的󠇢都是解決問題，</a:t>
            </a:r>
            <a:endParaRPr lang="en-US" altLang="zh-TW" sz="28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ctr"/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家長󠇡和󠇡孩子󠇡的問題</a:t>
            </a:r>
            <a:endParaRPr lang="en-US" altLang="zh-TW" sz="28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ctr"/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最終還是親子關係󠇡，</a:t>
            </a:r>
            <a:endParaRPr lang="en-US" altLang="zh-TW" sz="28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ctr"/>
            <a:r>
              <a:rPr lang="zh-TW" altLang="en-US" sz="3600" b="1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親子關係󠇡的核心是愛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zh-TW" altLang="en-US" sz="28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4119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35374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換</a:t>
            </a:r>
            <a:r>
              <a:rPr lang="zh-TW" altLang="en-US" sz="36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你</a:t>
            </a:r>
            <a:r>
              <a:rPr lang="zh-TW" altLang="en-US" sz="36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試試看         </a:t>
            </a:r>
            <a:endParaRPr lang="en-US" altLang="zh-TW" sz="36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ctr"/>
            <a:r>
              <a:rPr lang="zh-TW" altLang="en-US" sz="36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圓圖                                     括󠇡</a:t>
            </a:r>
            <a:r>
              <a:rPr lang="zh-TW" altLang="en-US" sz="36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弧圖</a:t>
            </a:r>
            <a:endParaRPr lang="en-US" altLang="zh-TW" sz="36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ctr"/>
            <a:endParaRPr lang="en-US" altLang="zh-TW" sz="3600" dirty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61" y="1513840"/>
            <a:ext cx="5548058" cy="51816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679" y="1198880"/>
            <a:ext cx="4823921" cy="534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93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11" y="157084"/>
            <a:ext cx="11420778" cy="628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45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166" t="2148" r="7667" b="11036"/>
          <a:stretch/>
        </p:blipFill>
        <p:spPr>
          <a:xfrm>
            <a:off x="24000" y="0"/>
            <a:ext cx="12168000" cy="68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5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6249" t="1999" r="8000" b="11186"/>
          <a:stretch/>
        </p:blipFill>
        <p:spPr>
          <a:xfrm>
            <a:off x="8760" y="0"/>
            <a:ext cx="12168000" cy="692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41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0616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</a:t>
            </a: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一國語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二數學</a:t>
            </a: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</a:t>
            </a: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三四美勞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990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34" r="1250" b="12370"/>
          <a:stretch/>
        </p:blipFill>
        <p:spPr>
          <a:xfrm>
            <a:off x="0" y="350569"/>
            <a:ext cx="12168000" cy="615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71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34" r="1250" b="12222"/>
          <a:stretch/>
        </p:blipFill>
        <p:spPr>
          <a:xfrm>
            <a:off x="15240" y="345364"/>
            <a:ext cx="12168000" cy="616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624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417" r="1417" b="12222"/>
          <a:stretch/>
        </p:blipFill>
        <p:spPr>
          <a:xfrm>
            <a:off x="0" y="337430"/>
            <a:ext cx="12168000" cy="618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3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0616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一國語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</a:t>
            </a: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二數學</a:t>
            </a: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三四美勞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72577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333" r="1333" b="12370"/>
          <a:stretch/>
        </p:blipFill>
        <p:spPr>
          <a:xfrm>
            <a:off x="8760" y="347933"/>
            <a:ext cx="12168000" cy="616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5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416" r="50251" b="12370"/>
          <a:stretch/>
        </p:blipFill>
        <p:spPr>
          <a:xfrm>
            <a:off x="2727252" y="15240"/>
            <a:ext cx="670701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501" r="50082" b="12519"/>
          <a:stretch/>
        </p:blipFill>
        <p:spPr>
          <a:xfrm>
            <a:off x="2731021" y="0"/>
            <a:ext cx="6729958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5353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917" t="1555" r="3417" b="11037"/>
          <a:stretch/>
        </p:blipFill>
        <p:spPr>
          <a:xfrm>
            <a:off x="24000" y="335280"/>
            <a:ext cx="12168000" cy="631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92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2084" t="2000" r="3416" b="11185"/>
          <a:stretch/>
        </p:blipFill>
        <p:spPr>
          <a:xfrm>
            <a:off x="24000" y="360680"/>
            <a:ext cx="12168000" cy="628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90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>
            <a:extLst>
              <a:ext uri="{FF2B5EF4-FFF2-40B4-BE49-F238E27FC236}">
                <a16:creationId xmlns:a16="http://schemas.microsoft.com/office/drawing/2014/main" id="{D8E5E8A3-5F4D-4EDB-9626-2A83161ECB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endParaRPr lang="en-US" altLang="zh-TW" sz="2800" b="1" dirty="0">
              <a:solidFill>
                <a:srgbClr val="FFC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2021 </a:t>
            </a:r>
            <a:r>
              <a:rPr lang="en-US" altLang="zh-TW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0616 </a:t>
            </a: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課程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7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</a:t>
            </a: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一國語</a:t>
            </a:r>
            <a:endParaRPr lang="en-US" altLang="zh-TW" sz="11500" b="1" dirty="0">
              <a:solidFill>
                <a:schemeClr val="accent1">
                  <a:lumMod val="20000"/>
                  <a:lumOff val="80000"/>
                </a:schemeClr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l">
              <a:lnSpc>
                <a:spcPct val="120000"/>
              </a:lnSpc>
            </a:pPr>
            <a:r>
              <a:rPr lang="zh-TW" altLang="en-US" sz="11500" b="1" dirty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</a:t>
            </a:r>
            <a:r>
              <a:rPr lang="zh-TW" altLang="en-US" sz="115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二數學</a:t>
            </a:r>
          </a:p>
          <a:p>
            <a:pPr algn="l">
              <a:lnSpc>
                <a:spcPct val="120000"/>
              </a:lnSpc>
            </a:pPr>
            <a:r>
              <a:rPr lang="zh-TW" altLang="en-US" sz="11500" b="1" dirty="0" smtClean="0">
                <a:solidFill>
                  <a:srgbClr val="00206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    三四美勞</a:t>
            </a:r>
            <a:endParaRPr lang="en-US" altLang="zh-TW" sz="11500" b="1" dirty="0">
              <a:solidFill>
                <a:srgbClr val="00206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0844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44880" y="538818"/>
            <a:ext cx="10881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美勞課程─我的</a:t>
            </a:r>
            <a:r>
              <a:rPr lang="zh-TW" altLang="en-US" sz="36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家</a:t>
            </a:r>
            <a:endParaRPr lang="en-US" altLang="zh-TW" sz="36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製作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材料不拘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可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廢物利用，紙盒、牛奶盒、保特瓶、紙杯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紙袋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、鞋盒、吸管、竹筷、棉布......皆可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；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再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搭配上家中現有物品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例如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：色紙、鈕扣、黏土......等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設計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「我的家」。</a:t>
            </a:r>
          </a:p>
          <a:p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以下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提供幾種「我的家」的製作方式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小朋友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們可以照著做，也可發揮創意改造</a:t>
            </a:r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en-US" altLang="zh-TW" sz="24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24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動</a:t>
            </a:r>
            <a:r>
              <a:rPr lang="zh-TW" altLang="en-US" sz="24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動手，用不同素材做出漂亮的「家」吧</a:t>
            </a:r>
          </a:p>
        </p:txBody>
      </p:sp>
    </p:spTree>
    <p:extLst>
      <p:ext uri="{BB962C8B-B14F-4D97-AF65-F5344CB8AC3E}">
        <p14:creationId xmlns:p14="http://schemas.microsoft.com/office/powerpoint/2010/main" val="1078640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98407" y="4326560"/>
            <a:ext cx="50156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將容器清洗乾淨，晾乾。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容器下方剪開，做一󠇡扇門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；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側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邊剪開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幾個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洞，製作窗戶。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於容器上黏貼其他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裝飾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(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磚、煙囪、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窗框</a:t>
            </a:r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……)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4.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塗上美麗的顏色。</a:t>
            </a:r>
            <a:endParaRPr lang="zh-TW" altLang="en-US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277513" y="4256175"/>
            <a:ext cx="5787162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蒐集廢紙筒、紙箱、瓦楞紙版。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將紙板裁剪成所需要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的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  大小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及形狀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，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  用以設計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屋頂、庭院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、</a:t>
            </a:r>
            <a:endParaRPr lang="en-US" altLang="zh-TW" sz="2000" kern="1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en-US" sz="2000" kern="1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  門、窗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、樹</a:t>
            </a:r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……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等。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將各部件組合固定。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4.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黏貼裝飾。</a:t>
            </a:r>
          </a:p>
          <a:p>
            <a:r>
              <a:rPr lang="en-US" altLang="zh-TW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5.</a:t>
            </a:r>
            <a:r>
              <a:rPr lang="zh-TW" altLang="en-US" sz="2000" kern="1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cs typeface="Times New Roman" panose="02020603050405020304" pitchFamily="18" charset="0"/>
              </a:rPr>
              <a:t>著󠇤色。 	</a:t>
            </a:r>
          </a:p>
        </p:txBody>
      </p:sp>
      <p:pic>
        <p:nvPicPr>
          <p:cNvPr id="1026" name="Picture 2" descr="1560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 b="-594"/>
          <a:stretch>
            <a:fillRect/>
          </a:stretch>
        </p:blipFill>
        <p:spPr bwMode="auto">
          <a:xfrm>
            <a:off x="1050574" y="130654"/>
            <a:ext cx="3614023" cy="412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擷取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9" t="3123" b="-1187"/>
          <a:stretch>
            <a:fillRect/>
          </a:stretch>
        </p:blipFill>
        <p:spPr bwMode="auto">
          <a:xfrm>
            <a:off x="7396312" y="242155"/>
            <a:ext cx="3769883" cy="40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33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7172" y="509921"/>
            <a:ext cx="72332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作業繳交</a:t>
            </a:r>
            <a:r>
              <a:rPr lang="en-US" altLang="zh-TW" sz="3200" dirty="0">
                <a:solidFill>
                  <a:srgbClr val="C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:</a:t>
            </a:r>
            <a:endParaRPr lang="zh-TW" altLang="zh-TW" sz="3200" dirty="0">
              <a:solidFill>
                <a:srgbClr val="C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作品完成後請拍照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檔案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繳交方式可任選其一： </a:t>
            </a: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1.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上傳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至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https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://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2"/>
              </a:rPr>
              <a:t>reurl.cc/EnZOba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2.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寄至信箱 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</a:t>
            </a:r>
            <a:r>
              <a:rPr lang="en-US" altLang="zh-TW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  <a:hlinkClick r:id="rId3"/>
              </a:rPr>
              <a:t>hs6404@gapp.hcc.edu.tw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檔名為班級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+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座號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例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106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班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5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號作品</a:t>
            </a:r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sz="32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檔名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為「</a:t>
            </a:r>
            <a:r>
              <a:rPr lang="en-US" altLang="zh-TW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10605</a:t>
            </a:r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」。</a:t>
            </a:r>
          </a:p>
        </p:txBody>
      </p:sp>
      <p:pic>
        <p:nvPicPr>
          <p:cNvPr id="2050" name="Picture 2" descr="S__555581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40264"/>
            <a:ext cx="5761037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244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41959"/>
            <a:ext cx="10515600" cy="780427"/>
          </a:xfrm>
        </p:spPr>
        <p:txBody>
          <a:bodyPr/>
          <a:lstStyle/>
          <a:p>
            <a:pPr algn="ctr"/>
            <a:r>
              <a:rPr lang="zh-TW" altLang="en-US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用「心智圖」學時間</a:t>
            </a:r>
            <a:r>
              <a:rPr lang="zh-TW" altLang="en-US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管理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666" y="1041722"/>
            <a:ext cx="5335930" cy="5000304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《</a:t>
            </a:r>
            <a:r>
              <a:rPr lang="zh-TW" altLang="en-US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全球化的教育課</a:t>
            </a:r>
            <a:r>
              <a:rPr lang="zh-TW" altLang="en-US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</a:t>
            </a:r>
            <a:r>
              <a:rPr lang="zh-TW" altLang="en-US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啟發</a:t>
            </a:r>
            <a:r>
              <a:rPr lang="en-US" altLang="zh-TW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IN</a:t>
            </a:r>
            <a:r>
              <a:rPr lang="zh-TW" altLang="en-US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、管教</a:t>
            </a:r>
            <a:r>
              <a:rPr lang="en-US" altLang="zh-TW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OUT</a:t>
            </a:r>
            <a:r>
              <a:rPr lang="zh-TW" altLang="en-US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，</a:t>
            </a:r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史</a:t>
            </a:r>
            <a:r>
              <a:rPr lang="zh-TW" altLang="en-US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丹佛媽媽󠇡</a:t>
            </a:r>
            <a:r>
              <a:rPr lang="zh-TW" altLang="en-US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的</a:t>
            </a:r>
            <a:endParaRPr lang="en-US" altLang="zh-TW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美</a:t>
            </a:r>
            <a:r>
              <a:rPr lang="zh-TW" altLang="en-US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式教育心法</a:t>
            </a:r>
            <a:r>
              <a:rPr lang="en-US" altLang="zh-TW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》</a:t>
            </a:r>
            <a:endParaRPr lang="zh-TW" altLang="en-US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pic>
        <p:nvPicPr>
          <p:cNvPr id="5" name="Picture 2" descr="全球化的教育課：啟發IN、管教OUT，史丹佛媽媽的美式教育心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60" y="3138801"/>
            <a:ext cx="3079941" cy="30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030148" y="6395458"/>
            <a:ext cx="47248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hlinkClick r:id="rId3"/>
              </a:rPr>
              <a:t>https://www.parenting.com.tw/article/</a:t>
            </a:r>
            <a:r>
              <a:rPr lang="zh-TW" altLang="en-US" dirty="0" smtClean="0">
                <a:hlinkClick r:id="rId3"/>
              </a:rPr>
              <a:t>5076504</a:t>
            </a:r>
            <a:endParaRPr lang="en-US" altLang="zh-TW" dirty="0" smtClean="0"/>
          </a:p>
        </p:txBody>
      </p:sp>
      <p:pic>
        <p:nvPicPr>
          <p:cNvPr id="6148" name="Picture 4" descr="https://im1.book.com.tw/image/getImage?i=https://www.books.com.tw/img/001/089/26/0010892692.jpg&amp;v=60ad260a&amp;w=348&amp;h=3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678" y="2523076"/>
            <a:ext cx="2863234" cy="286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6381402" y="1113820"/>
            <a:ext cx="5339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中小學生的心智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圖</a:t>
            </a:r>
            <a:endParaRPr lang="en-US" altLang="zh-TW" sz="28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pPr algn="ctr"/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記憶</a:t>
            </a:r>
            <a:r>
              <a:rPr lang="zh-TW" altLang="en-US" sz="28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學習</a:t>
            </a:r>
            <a:r>
              <a:rPr lang="zh-TW" altLang="en-US" sz="2800" dirty="0" smtClean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筆記</a:t>
            </a:r>
            <a:endParaRPr lang="en-US" altLang="zh-TW" sz="2800" dirty="0" smtClean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5894" y="5841460"/>
            <a:ext cx="58019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5"/>
              </a:rPr>
              <a:t>https://www.youtube.com/watch?v=xfGLwbEoMpg&amp;t=117</a:t>
            </a:r>
            <a:r>
              <a:rPr lang="zh-TW" altLang="en-US" dirty="0" smtClean="0">
                <a:hlinkClick r:id="rId5"/>
              </a:rPr>
              <a:t>s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>
                <a:hlinkClick r:id="rId6"/>
              </a:rPr>
              <a:t>https://</a:t>
            </a:r>
            <a:r>
              <a:rPr lang="en-US" altLang="zh-TW" dirty="0" smtClean="0">
                <a:hlinkClick r:id="rId6"/>
              </a:rPr>
              <a:t>www.youtube.com/watch?v=Ct5n_rMsvoE&amp;t=201s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0354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850" y="69399"/>
            <a:ext cx="7994299" cy="67886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480560" y="5567680"/>
            <a:ext cx="3241040" cy="1290320"/>
          </a:xfrm>
          <a:solidFill>
            <a:srgbClr val="F8EFEA"/>
          </a:solidFill>
        </p:spPr>
        <p:txBody>
          <a:bodyPr>
            <a:normAutofit fontScale="90000"/>
          </a:bodyPr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 學習記憶</a:t>
            </a:r>
            <a:r>
              <a:rPr lang="en-US" altLang="zh-TW" sz="3600" b="1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3600" b="1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zh-TW" altLang="en-US" sz="3600" b="1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流程圖</a:t>
            </a:r>
            <a:endParaRPr lang="zh-TW" altLang="en-US" sz="3600" b="1" dirty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4162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586" y="738000"/>
            <a:ext cx="7248111" cy="612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4091" y="234917"/>
            <a:ext cx="115746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用「心智圖」學時間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管理</a:t>
            </a:r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1.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圓</a:t>
            </a:r>
            <a:r>
              <a:rPr lang="zh-TW" altLang="en-US" sz="32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圖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（</a:t>
            </a:r>
            <a:r>
              <a:rPr lang="en-US" altLang="zh-TW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circle map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）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列出一󠇢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天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中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所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要做的事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4105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073" y="709424"/>
            <a:ext cx="6758440" cy="612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7188" y="234917"/>
            <a:ext cx="1154158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用「心智圖」學時間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管理</a:t>
            </a:r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貓咪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老師舉例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圓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圖</a:t>
            </a:r>
            <a:endParaRPr lang="en-US" altLang="zh-TW" sz="32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列出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每天早上</a:t>
            </a:r>
            <a:endParaRPr lang="en-US" altLang="zh-TW" sz="32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所要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做的事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。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928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031" y="695136"/>
            <a:ext cx="5520146" cy="612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4091" y="234917"/>
            <a:ext cx="11574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用「心智圖」學時間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管理</a:t>
            </a:r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2.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括󠇡</a:t>
            </a:r>
            <a:r>
              <a:rPr lang="zh-TW" altLang="en-US" sz="32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弧圖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（</a:t>
            </a:r>
            <a:r>
              <a:rPr lang="en-US" altLang="zh-TW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brace map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） </a:t>
            </a:r>
            <a: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/>
            </a:r>
            <a:b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</a:br>
            <a: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把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一󠇢天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當中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</a:t>
            </a:r>
            <a: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要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做的事情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列出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來。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4585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68959" y="234917"/>
            <a:ext cx="113298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用「心智圖」學時間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管理</a:t>
            </a:r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貓咪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老師舉例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：</a:t>
            </a:r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括󠇡</a:t>
            </a:r>
            <a:r>
              <a:rPr lang="zh-TW" altLang="en-US" sz="3200" dirty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弧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圖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把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每天早上</a:t>
            </a:r>
            <a:endParaRPr lang="en-US" altLang="zh-TW" sz="3200" dirty="0" smtClean="0">
              <a:solidFill>
                <a:srgbClr val="FF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要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做的事情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列出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來。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3162" t="1162" r="3338" b="1719"/>
          <a:stretch/>
        </p:blipFill>
        <p:spPr>
          <a:xfrm>
            <a:off x="6096000" y="815974"/>
            <a:ext cx="5161280" cy="59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6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168" y="1675324"/>
            <a:ext cx="7149832" cy="36502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4091" y="234917"/>
            <a:ext cx="115746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用「心智圖」學時間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管理</a:t>
            </a:r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en-US" altLang="zh-TW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3.</a:t>
            </a:r>
            <a:r>
              <a:rPr lang="zh-TW" altLang="en-US" sz="3200" dirty="0" smtClean="0">
                <a:solidFill>
                  <a:srgbClr val="FF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流程圖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（</a:t>
            </a:r>
            <a:r>
              <a:rPr lang="en-US" altLang="zh-TW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flow map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）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把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一󠇢天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中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   要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做的</a:t>
            </a:r>
            <a:r>
              <a:rPr lang="zh-TW" altLang="en-US" sz="3200" dirty="0" smtClean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事畫</a:t>
            </a:r>
            <a:r>
              <a:rPr lang="zh-TW" altLang="en-US" sz="3200" dirty="0">
                <a:solidFill>
                  <a:srgbClr val="000000"/>
                </a:solidFill>
                <a:latin typeface="ㄅ字嗨注音標楷 Regular" panose="02020400000000000000" pitchFamily="18" charset="-120"/>
                <a:ea typeface="ㄅ字嗨注音標楷 Regular" panose="02020400000000000000" pitchFamily="18" charset="-120"/>
              </a:rPr>
              <a:t>出來。</a:t>
            </a:r>
            <a:endParaRPr lang="en-US" altLang="zh-TW" sz="3200" dirty="0" smtClean="0">
              <a:solidFill>
                <a:srgbClr val="000000"/>
              </a:solidFill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  <a:p>
            <a:endParaRPr lang="zh-TW" altLang="en-US" sz="3200" dirty="0">
              <a:latin typeface="ㄅ字嗨注音標楷 Regular" panose="02020400000000000000" pitchFamily="18" charset="-120"/>
              <a:ea typeface="ㄅ字嗨注音標楷 Regular" panose="020204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256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678</Words>
  <Application>Microsoft Office PowerPoint</Application>
  <PresentationFormat>寬螢幕</PresentationFormat>
  <Paragraphs>134</Paragraphs>
  <Slides>28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28</vt:i4>
      </vt:variant>
    </vt:vector>
  </HeadingPairs>
  <TitlesOfParts>
    <vt:vector size="35" baseType="lpstr">
      <vt:lpstr>ㄅ字嗨注音標楷 Regular</vt:lpstr>
      <vt:lpstr>新細明體</vt:lpstr>
      <vt:lpstr>Arial</vt:lpstr>
      <vt:lpstr>Calibri</vt:lpstr>
      <vt:lpstr>Calibri Light</vt:lpstr>
      <vt:lpstr>Times New Roman</vt:lpstr>
      <vt:lpstr>Office 佈景主題</vt:lpstr>
      <vt:lpstr>PowerPoint 簡報</vt:lpstr>
      <vt:lpstr>PowerPoint 簡報</vt:lpstr>
      <vt:lpstr>用「心智圖」學時間管理</vt:lpstr>
      <vt:lpstr>    學習記憶     流程圖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85</cp:revision>
  <dcterms:created xsi:type="dcterms:W3CDTF">2021-05-18T12:15:20Z</dcterms:created>
  <dcterms:modified xsi:type="dcterms:W3CDTF">2021-06-13T06:34:03Z</dcterms:modified>
</cp:coreProperties>
</file>