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690" r:id="rId2"/>
    <p:sldId id="721" r:id="rId3"/>
    <p:sldId id="722" r:id="rId4"/>
    <p:sldId id="723" r:id="rId5"/>
    <p:sldId id="724" r:id="rId6"/>
    <p:sldId id="725" r:id="rId7"/>
    <p:sldId id="726" r:id="rId8"/>
    <p:sldId id="727" r:id="rId9"/>
    <p:sldId id="728" r:id="rId10"/>
    <p:sldId id="729" r:id="rId11"/>
    <p:sldId id="730" r:id="rId12"/>
    <p:sldId id="731" r:id="rId13"/>
    <p:sldId id="733" r:id="rId14"/>
    <p:sldId id="73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127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37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998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941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07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00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7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391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110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57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226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31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1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十、海豚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14875" y="1484313"/>
            <a:ext cx="3673475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哺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周公吐哺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嗷嗷待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584" y="1628800"/>
            <a:ext cx="34559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脂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民脂民膏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5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96136" y="1484313"/>
            <a:ext cx="2592214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填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義憤填膺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55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6948488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36257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流線型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92500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填海造地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47813" y="1484313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棲息地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矯、嬌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、驕、轎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3641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軀、驅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924300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脂、指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755577" y="836613"/>
            <a:ext cx="2952824" cy="554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肪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、訪、仿、防、坊、紡、妨、彷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7164388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構、購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</a:rPr>
              <a:t>、溝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5580063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警、驚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779838" y="908050"/>
            <a:ext cx="1152525" cy="424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系、糸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1951038" y="871538"/>
            <a:ext cx="1152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威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、咸、成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  <p:bldP spid="626694" grpId="0" build="p"/>
      <p:bldP spid="626695" grpId="0" build="p"/>
      <p:bldP spid="6266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豚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鯨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哺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8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警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3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顎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脅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棲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0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鯨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蠶食鯨吞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79712" y="1484313"/>
            <a:ext cx="223286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矯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矯枉過正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787900" y="1484313"/>
            <a:ext cx="360045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軀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為國捐軀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338296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額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焦頭爛額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1" y="1484313"/>
            <a:ext cx="3456310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返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流連忘返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迴光返</a:t>
            </a:r>
            <a:r>
              <a:rPr lang="zh-TW" altLang="en-US" sz="6000" b="1" dirty="0">
                <a:solidFill>
                  <a:srgbClr val="0000FF"/>
                </a:solidFill>
                <a:effectLst/>
              </a:rPr>
              <a:t>照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19672" y="1484313"/>
            <a:ext cx="23749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威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脅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威脅利誘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9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3838</TotalTime>
  <Words>130</Words>
  <Application>Microsoft Office PowerPoint</Application>
  <PresentationFormat>如螢幕大小 (4:3)</PresentationFormat>
  <Paragraphs>68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十、海豚</vt:lpstr>
      <vt:lpstr>本課的生字</vt:lpstr>
      <vt:lpstr>PowerPoint 簡報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PowerPoint 簡報</vt:lpstr>
      <vt:lpstr>PowerPoint 簡報</vt:lpstr>
      <vt:lpstr>找出課文中的四字詞語</vt:lpstr>
      <vt:lpstr>本課的形近字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863</cp:revision>
  <cp:lastPrinted>1601-01-01T00:00:00Z</cp:lastPrinted>
  <dcterms:created xsi:type="dcterms:W3CDTF">2005-09-11T13:17:35Z</dcterms:created>
  <dcterms:modified xsi:type="dcterms:W3CDTF">2016-11-11T06:15:18Z</dcterms:modified>
</cp:coreProperties>
</file>