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690" r:id="rId2"/>
    <p:sldId id="721" r:id="rId3"/>
    <p:sldId id="722" r:id="rId4"/>
    <p:sldId id="723" r:id="rId5"/>
    <p:sldId id="724" r:id="rId6"/>
    <p:sldId id="725" r:id="rId7"/>
    <p:sldId id="726" r:id="rId8"/>
    <p:sldId id="727" r:id="rId9"/>
    <p:sldId id="728" r:id="rId10"/>
    <p:sldId id="729" r:id="rId11"/>
    <p:sldId id="730" r:id="rId12"/>
    <p:sldId id="731" r:id="rId13"/>
    <p:sldId id="733" r:id="rId14"/>
    <p:sldId id="73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D72E0-72CF-4B17-ABD6-2D46657CAC71}" type="datetimeFigureOut">
              <a:rPr lang="zh-TW" altLang="en-US" smtClean="0"/>
              <a:pPr/>
              <a:t>2016/11/11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2B46-7ED9-4575-9DF9-CDF45589AC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89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879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3127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8372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4998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3941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3079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C64B-954C-4C4E-8508-EB3B4480D0B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7004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76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1391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3110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357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226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431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8108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十、海豚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714875" y="1484313"/>
            <a:ext cx="3673475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哺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周公吐哺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嗷嗷待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哺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27584" y="1628800"/>
            <a:ext cx="3455987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脂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民脂民膏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45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96136" y="1484313"/>
            <a:ext cx="2592214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填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義憤填膺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4559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9484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流線型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92500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填海造地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47813" y="1484313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棲息地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65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804025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矯、嬌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</a:rPr>
              <a:t>、驕、轎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5364163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軀、驅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924300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脂、指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、旨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6" name="Rectangle 8"/>
          <p:cNvSpPr>
            <a:spLocks noChangeArrowheads="1"/>
          </p:cNvSpPr>
          <p:nvPr/>
        </p:nvSpPr>
        <p:spPr bwMode="auto">
          <a:xfrm>
            <a:off x="755577" y="836613"/>
            <a:ext cx="2952824" cy="554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肪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、訪、仿、防、坊、紡、妨、彷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96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2669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7164388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構、購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</a:rPr>
              <a:t>、溝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5580063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警、驚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779838" y="908050"/>
            <a:ext cx="1152525" cy="424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系、糸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6" name="Rectangle 8"/>
          <p:cNvSpPr>
            <a:spLocks noChangeArrowheads="1"/>
          </p:cNvSpPr>
          <p:nvPr/>
        </p:nvSpPr>
        <p:spPr bwMode="auto">
          <a:xfrm>
            <a:off x="1951038" y="871538"/>
            <a:ext cx="1152525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威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、咸、成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5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626695" grpId="0" build="p"/>
      <p:bldP spid="62669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836613"/>
            <a:ext cx="1152525" cy="53292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豚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363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鯨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575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813" y="873125"/>
            <a:ext cx="1152525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矯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88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軀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脂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肪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構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12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偵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警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額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返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23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顎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系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脅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17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填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80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生字延伸四字詞語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643438" y="1484313"/>
            <a:ext cx="2592387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鯨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蠶食鯨吞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979712" y="1484313"/>
            <a:ext cx="2232868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矯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矯枉過正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89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787900" y="1484313"/>
            <a:ext cx="3600450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軀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為國捐軀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42988" y="1557338"/>
            <a:ext cx="338296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額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焦頭爛額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041" y="1484313"/>
            <a:ext cx="3456310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返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流連忘返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迴光返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照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619672" y="1484313"/>
            <a:ext cx="237490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威</a:t>
            </a:r>
            <a:r>
              <a:rPr lang="zh-TW" altLang="en-US" sz="60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、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脅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威脅利誘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69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3838</TotalTime>
  <Words>130</Words>
  <Application>Microsoft Office PowerPoint</Application>
  <PresentationFormat>如螢幕大小 (4:3)</PresentationFormat>
  <Paragraphs>68</Paragraphs>
  <Slides>14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新細明體</vt:lpstr>
      <vt:lpstr>Calibri</vt:lpstr>
      <vt:lpstr>Times New Roman</vt:lpstr>
      <vt:lpstr>Wingdings</vt:lpstr>
      <vt:lpstr>gwall</vt:lpstr>
      <vt:lpstr>十、海豚</vt:lpstr>
      <vt:lpstr>本課的生字</vt:lpstr>
      <vt:lpstr>PowerPoint 簡報</vt:lpstr>
      <vt:lpstr>PowerPoint 簡報</vt:lpstr>
      <vt:lpstr>PowerPoint 簡報</vt:lpstr>
      <vt:lpstr>PowerPoint 簡報</vt:lpstr>
      <vt:lpstr>生字延伸四字詞語</vt:lpstr>
      <vt:lpstr>PowerPoint 簡報</vt:lpstr>
      <vt:lpstr>PowerPoint 簡報</vt:lpstr>
      <vt:lpstr>PowerPoint 簡報</vt:lpstr>
      <vt:lpstr>PowerPoint 簡報</vt:lpstr>
      <vt:lpstr>找出課文中的四字詞語</vt:lpstr>
      <vt:lpstr>本課的形近字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863</cp:revision>
  <cp:lastPrinted>1601-01-01T00:00:00Z</cp:lastPrinted>
  <dcterms:created xsi:type="dcterms:W3CDTF">2005-09-11T13:17:35Z</dcterms:created>
  <dcterms:modified xsi:type="dcterms:W3CDTF">2016-11-11T06:15:18Z</dcterms:modified>
</cp:coreProperties>
</file>