
<file path=[Content_Types].xml><?xml version="1.0" encoding="utf-8"?>
<Types xmlns="http://schemas.openxmlformats.org/package/2006/content-types">
  <Default Extension="png" ContentType="image/png"/>
  <Default Extension="tmp" ContentType="image/png"/>
  <Default Extension="jpeg" ContentType="image/jpeg"/>
  <Default Extension="emf" ContentType="image/x-emf"/>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notesSlides/notesSlide2.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heme/themeOverride1.xml" ContentType="application/vnd.openxmlformats-officedocument.themeOverr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heme/themeOverride2.xml" ContentType="application/vnd.openxmlformats-officedocument.themeOverride+xml"/>
  <Override PartName="/ppt/notesSlides/notesSlide13.xml" ContentType="application/vnd.openxmlformats-officedocument.presentationml.notesSlide+xml"/>
  <Override PartName="/ppt/theme/themeOverride3.xml" ContentType="application/vnd.openxmlformats-officedocument.themeOverride+xml"/>
  <Override PartName="/ppt/tags/tag16.xml" ContentType="application/vnd.openxmlformats-officedocument.presentationml.tags+xml"/>
  <Override PartName="/ppt/tags/tag17.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heme/themeOverride4.xml" ContentType="application/vnd.openxmlformats-officedocument.themeOverr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heme/themeOverride5.xml" ContentType="application/vnd.openxmlformats-officedocument.themeOverr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heme/themeOverride6.xml" ContentType="application/vnd.openxmlformats-officedocument.themeOverride+xml"/>
  <Override PartName="/ppt/tags/tag18.xml" ContentType="application/vnd.openxmlformats-officedocument.presentationml.tags+xml"/>
  <Override PartName="/ppt/tags/tag19.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heme/themeOverride7.xml" ContentType="application/vnd.openxmlformats-officedocument.themeOverride+xml"/>
  <Override PartName="/ppt/notesSlides/notesSlide25.xml" ContentType="application/vnd.openxmlformats-officedocument.presentationml.notesSlide+xml"/>
  <Override PartName="/ppt/theme/themeOverride8.xml" ContentType="application/vnd.openxmlformats-officedocument.themeOverride+xml"/>
  <Override PartName="/ppt/notesSlides/notesSlide26.xml" ContentType="application/vnd.openxmlformats-officedocument.presentationml.notesSlide+xml"/>
  <Override PartName="/ppt/theme/themeOverride9.xml" ContentType="application/vnd.openxmlformats-officedocument.themeOverride+xml"/>
  <Override PartName="/ppt/notesSlides/notesSlide27.xml" ContentType="application/vnd.openxmlformats-officedocument.presentationml.notesSlide+xml"/>
  <Override PartName="/ppt/theme/themeOverride10.xml" ContentType="application/vnd.openxmlformats-officedocument.themeOverride+xml"/>
  <Override PartName="/ppt/notesSlides/notesSlide28.xml" ContentType="application/vnd.openxmlformats-officedocument.presentationml.notesSlide+xml"/>
  <Override PartName="/ppt/theme/themeOverride11.xml" ContentType="application/vnd.openxmlformats-officedocument.themeOverride+xml"/>
  <Override PartName="/ppt/notesSlides/notesSlide29.xml" ContentType="application/vnd.openxmlformats-officedocument.presentationml.notesSlide+xml"/>
  <Override PartName="/ppt/theme/themeOverride12.xml" ContentType="application/vnd.openxmlformats-officedocument.themeOverride+xml"/>
  <Override PartName="/ppt/notesSlides/notesSlide30.xml" ContentType="application/vnd.openxmlformats-officedocument.presentationml.notesSlide+xml"/>
  <Override PartName="/ppt/theme/themeOverride13.xml" ContentType="application/vnd.openxmlformats-officedocument.themeOverride+xml"/>
  <Override PartName="/ppt/notesSlides/notesSlide31.xml" ContentType="application/vnd.openxmlformats-officedocument.presentationml.notesSlide+xml"/>
  <Override PartName="/ppt/theme/themeOverride14.xml" ContentType="application/vnd.openxmlformats-officedocument.themeOverride+xml"/>
  <Override PartName="/ppt/notesSlides/notesSlide32.xml" ContentType="application/vnd.openxmlformats-officedocument.presentationml.notesSlide+xml"/>
  <Override PartName="/ppt/theme/themeOverride15.xml" ContentType="application/vnd.openxmlformats-officedocument.themeOverride+xml"/>
  <Override PartName="/ppt/notesSlides/notesSlide33.xml" ContentType="application/vnd.openxmlformats-officedocument.presentationml.notesSlide+xml"/>
  <Override PartName="/ppt/theme/themeOverride16.xml" ContentType="application/vnd.openxmlformats-officedocument.themeOverride+xml"/>
  <Override PartName="/ppt/notesSlides/notesSlide34.xml" ContentType="application/vnd.openxmlformats-officedocument.presentationml.notesSlide+xml"/>
  <Override PartName="/ppt/theme/themeOverride17.xml" ContentType="application/vnd.openxmlformats-officedocument.themeOverr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940" r:id="rId1"/>
  </p:sldMasterIdLst>
  <p:notesMasterIdLst>
    <p:notesMasterId r:id="rId44"/>
  </p:notesMasterIdLst>
  <p:handoutMasterIdLst>
    <p:handoutMasterId r:id="rId45"/>
  </p:handoutMasterIdLst>
  <p:sldIdLst>
    <p:sldId id="3288" r:id="rId2"/>
    <p:sldId id="3347" r:id="rId3"/>
    <p:sldId id="3318" r:id="rId4"/>
    <p:sldId id="3381" r:id="rId5"/>
    <p:sldId id="3388" r:id="rId6"/>
    <p:sldId id="3387" r:id="rId7"/>
    <p:sldId id="3389" r:id="rId8"/>
    <p:sldId id="3377" r:id="rId9"/>
    <p:sldId id="3390" r:id="rId10"/>
    <p:sldId id="3385" r:id="rId11"/>
    <p:sldId id="3373" r:id="rId12"/>
    <p:sldId id="3384" r:id="rId13"/>
    <p:sldId id="3391" r:id="rId14"/>
    <p:sldId id="3367" r:id="rId15"/>
    <p:sldId id="3386" r:id="rId16"/>
    <p:sldId id="3392" r:id="rId17"/>
    <p:sldId id="3375" r:id="rId18"/>
    <p:sldId id="3393" r:id="rId19"/>
    <p:sldId id="3382" r:id="rId20"/>
    <p:sldId id="3394" r:id="rId21"/>
    <p:sldId id="3395" r:id="rId22"/>
    <p:sldId id="3383" r:id="rId23"/>
    <p:sldId id="3369" r:id="rId24"/>
    <p:sldId id="3396" r:id="rId25"/>
    <p:sldId id="3397" r:id="rId26"/>
    <p:sldId id="3410" r:id="rId27"/>
    <p:sldId id="3398" r:id="rId28"/>
    <p:sldId id="3399" r:id="rId29"/>
    <p:sldId id="3400" r:id="rId30"/>
    <p:sldId id="3401" r:id="rId31"/>
    <p:sldId id="3405" r:id="rId32"/>
    <p:sldId id="3402" r:id="rId33"/>
    <p:sldId id="3403" r:id="rId34"/>
    <p:sldId id="3404" r:id="rId35"/>
    <p:sldId id="3374" r:id="rId36"/>
    <p:sldId id="3376" r:id="rId37"/>
    <p:sldId id="3411" r:id="rId38"/>
    <p:sldId id="3380" r:id="rId39"/>
    <p:sldId id="3371" r:id="rId40"/>
    <p:sldId id="3378" r:id="rId41"/>
    <p:sldId id="3366" r:id="rId42"/>
    <p:sldId id="3412" r:id="rId43"/>
  </p:sldIdLst>
  <p:sldSz cx="9145588" cy="5145088"/>
  <p:notesSz cx="6858000" cy="9144000"/>
  <p:custDataLst>
    <p:tags r:id="rId46"/>
  </p:custDataLst>
  <p:defaultTex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4999" indent="-129839"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2256" indent="-26193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69514" indent="-394032"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6771" indent="-526128"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1625803" algn="l" defTabSz="650321"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1950964" algn="l" defTabSz="650321"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2276124" algn="l" defTabSz="650321"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2601285" algn="l" defTabSz="650321" rtl="0" eaLnBrk="1" latinLnBrk="0" hangingPunct="1">
      <a:defRPr kern="1200">
        <a:solidFill>
          <a:schemeClr val="tx1"/>
        </a:solidFill>
        <a:latin typeface="Calibri" panose="020F0502020204030204" pitchFamily="34" charset="0"/>
        <a:ea typeface="宋体" panose="02010600030101010101" pitchFamily="2" charset="-122"/>
        <a:cs typeface="+mn-cs"/>
      </a:defRPr>
    </a:lvl9pPr>
  </p:defaultTextStyle>
  <p:extLst>
    <p:ext uri="{EFAFB233-063F-42B5-8137-9DF3F51BA10A}">
      <p15:sldGuideLst xmlns:p15="http://schemas.microsoft.com/office/powerpoint/2012/main">
        <p15:guide id="1" orient="horz" pos="350" userDrawn="1">
          <p15:clr>
            <a:srgbClr val="A4A3A4"/>
          </p15:clr>
        </p15:guide>
        <p15:guide id="2" pos="4050" userDrawn="1">
          <p15:clr>
            <a:srgbClr val="A4A3A4"/>
          </p15:clr>
        </p15:guide>
        <p15:guide id="5" orient="horz" pos="4183" userDrawn="1">
          <p15:clr>
            <a:srgbClr val="A4A3A4"/>
          </p15:clr>
        </p15:guide>
        <p15:guide id="6" pos="7588" userDrawn="1">
          <p15:clr>
            <a:srgbClr val="A4A3A4"/>
          </p15:clr>
        </p15:guide>
        <p15:guide id="7" pos="376" userDrawn="1">
          <p15:clr>
            <a:srgbClr val="A4A3A4"/>
          </p15:clr>
        </p15:guide>
        <p15:guide id="8" pos="1350" userDrawn="1">
          <p15:clr>
            <a:srgbClr val="A4A3A4"/>
          </p15:clr>
        </p15:guide>
        <p15:guide id="9" orient="horz" pos="214" userDrawn="1">
          <p15:clr>
            <a:srgbClr val="A4A3A4"/>
          </p15:clr>
        </p15:guide>
        <p15:guide id="10" orient="horz" pos="2976">
          <p15:clr>
            <a:srgbClr val="A4A3A4"/>
          </p15:clr>
        </p15:guide>
        <p15:guide id="11" pos="2881">
          <p15:clr>
            <a:srgbClr val="A4A3A4"/>
          </p15:clr>
        </p15:guide>
        <p15:guide id="12" pos="5397">
          <p15:clr>
            <a:srgbClr val="A4A3A4"/>
          </p15:clr>
        </p15:guide>
        <p15:guide id="13" pos="267">
          <p15:clr>
            <a:srgbClr val="A4A3A4"/>
          </p15:clr>
        </p15:guide>
        <p15:guide id="14" pos="96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72FA3"/>
    <a:srgbClr val="F48E77"/>
    <a:srgbClr val="D779F5"/>
    <a:srgbClr val="AE1233"/>
    <a:srgbClr val="9F7B63"/>
    <a:srgbClr val="A1BD70"/>
    <a:srgbClr val="889EB6"/>
    <a:srgbClr val="004236"/>
    <a:srgbClr val="169274"/>
    <a:srgbClr val="60AEA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271" autoAdjust="0"/>
    <p:restoredTop sz="96314" autoAdjust="0"/>
  </p:normalViewPr>
  <p:slideViewPr>
    <p:cSldViewPr>
      <p:cViewPr varScale="1">
        <p:scale>
          <a:sx n="110" d="100"/>
          <a:sy n="110" d="100"/>
        </p:scale>
        <p:origin x="114" y="336"/>
      </p:cViewPr>
      <p:guideLst>
        <p:guide orient="horz" pos="350"/>
        <p:guide pos="4050"/>
        <p:guide orient="horz" pos="4183"/>
        <p:guide pos="7588"/>
        <p:guide pos="376"/>
        <p:guide pos="1350"/>
        <p:guide orient="horz" pos="214"/>
        <p:guide orient="horz" pos="2976"/>
        <p:guide pos="2881"/>
        <p:guide pos="5397"/>
        <p:guide pos="267"/>
        <p:guide pos="960"/>
      </p:guideLst>
    </p:cSldViewPr>
  </p:slideViewPr>
  <p:outlineViewPr>
    <p:cViewPr>
      <p:scale>
        <a:sx n="100" d="100"/>
        <a:sy n="100" d="100"/>
      </p:scale>
      <p:origin x="0" y="-14412"/>
    </p:cViewPr>
  </p:outlineViewPr>
  <p:notesTextViewPr>
    <p:cViewPr>
      <p:scale>
        <a:sx n="1" d="1"/>
        <a:sy n="1" d="1"/>
      </p:scale>
      <p:origin x="0" y="0"/>
    </p:cViewPr>
  </p:notesTextViewPr>
  <p:sorterViewPr>
    <p:cViewPr>
      <p:scale>
        <a:sx n="75" d="100"/>
        <a:sy n="75" d="100"/>
      </p:scale>
      <p:origin x="0" y="0"/>
    </p:cViewPr>
  </p:sorterViewPr>
  <p:notesViewPr>
    <p:cSldViewPr showGuides="1">
      <p:cViewPr varScale="1">
        <p:scale>
          <a:sx n="85" d="100"/>
          <a:sy n="85" d="100"/>
        </p:scale>
        <p:origin x="3804" y="9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gs" Target="tags/tag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销售额</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0-89B4-425B-A65E-F3651BA24DC4}"/>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1-89B4-425B-A65E-F3651BA24DC4}"/>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2-89B4-425B-A65E-F3651BA24DC4}"/>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3-89B4-425B-A65E-F3651BA24DC4}"/>
              </c:ext>
            </c:extLst>
          </c:dPt>
          <c:cat>
            <c:numRef>
              <c:f>Sheet1!$A$2:$A$5</c:f>
              <c:numCache>
                <c:formatCode>General</c:formatCode>
                <c:ptCount val="4"/>
                <c:pt idx="0">
                  <c:v>1</c:v>
                </c:pt>
                <c:pt idx="1">
                  <c:v>2</c:v>
                </c:pt>
                <c:pt idx="2">
                  <c:v>3</c:v>
                </c:pt>
                <c:pt idx="3">
                  <c:v>4</c:v>
                </c:pt>
              </c:numCache>
            </c:numRef>
          </c:cat>
          <c:val>
            <c:numRef>
              <c:f>Sheet1!$B$2:$B$5</c:f>
              <c:numCache>
                <c:formatCode>General</c:formatCode>
                <c:ptCount val="4"/>
                <c:pt idx="0">
                  <c:v>25</c:v>
                </c:pt>
                <c:pt idx="1">
                  <c:v>40</c:v>
                </c:pt>
                <c:pt idx="2">
                  <c:v>15</c:v>
                </c:pt>
                <c:pt idx="3">
                  <c:v>20</c:v>
                </c:pt>
              </c:numCache>
            </c:numRef>
          </c:val>
          <c:extLst>
            <c:ext xmlns:c16="http://schemas.microsoft.com/office/drawing/2014/chart" uri="{C3380CC4-5D6E-409C-BE32-E72D297353CC}">
              <c16:uniqueId val="{00000004-89B4-425B-A65E-F3651BA24DC4}"/>
            </c:ext>
          </c:extLst>
        </c:ser>
        <c:dLbls>
          <c:showLegendKey val="0"/>
          <c:showVal val="0"/>
          <c:showCatName val="0"/>
          <c:showSerName val="0"/>
          <c:showPercent val="0"/>
          <c:showBubbleSize val="0"/>
          <c:showLeaderLines val="1"/>
        </c:dLbls>
        <c:firstSliceAng val="151"/>
        <c:holeSize val="75"/>
      </c:doughnutChart>
      <c:spPr>
        <a:noFill/>
        <a:ln>
          <a:noFill/>
        </a:ln>
        <a:effectLst/>
      </c:spPr>
    </c:plotArea>
    <c:plotVisOnly val="1"/>
    <c:dispBlanksAs val="zero"/>
    <c:showDLblsOverMax val="0"/>
  </c:chart>
  <c:spPr>
    <a:noFill/>
    <a:ln>
      <a:noFill/>
    </a:ln>
    <a:effectLst/>
  </c:spPr>
  <c:txPr>
    <a:bodyPr/>
    <a:lstStyle/>
    <a:p>
      <a:pPr>
        <a:defRPr/>
      </a:pPr>
      <a:endParaRPr lang="zh-TW"/>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17742FC-62BB-4B81-9CA5-3B750A4B4580}" type="datetimeFigureOut">
              <a:rPr lang="zh-CN" altLang="en-US" smtClean="0"/>
              <a:pPr/>
              <a:t>2021/9/1</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67E82F1-5B17-4D95-A6D6-EB96F2D72B61}" type="slidenum">
              <a:rPr lang="zh-CN" altLang="en-US" smtClean="0"/>
              <a:pPr/>
              <a:t>‹#›</a:t>
            </a:fld>
            <a:endParaRPr lang="zh-CN" altLang="en-US"/>
          </a:p>
        </p:txBody>
      </p:sp>
    </p:spTree>
    <p:extLst>
      <p:ext uri="{BB962C8B-B14F-4D97-AF65-F5344CB8AC3E}">
        <p14:creationId xmlns:p14="http://schemas.microsoft.com/office/powerpoint/2010/main" val="424251434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06024D97-E667-405D-B634-E583E2108D71}" type="datetimeFigureOut">
              <a:rPr lang="zh-CN" altLang="en-US"/>
              <a:pPr>
                <a:defRPr/>
              </a:pPr>
              <a:t>2021/9/1</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zh-CN" altLang="en-US" noProof="0"/>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noProof="0"/>
              <a:t>单击此处编辑母版文本样式</a:t>
            </a:r>
          </a:p>
          <a:p>
            <a:pPr lvl="1"/>
            <a:r>
              <a:rPr lang="zh-CN" altLang="en-US" noProof="0"/>
              <a:t>第二级</a:t>
            </a:r>
          </a:p>
          <a:p>
            <a:pPr lvl="2"/>
            <a:r>
              <a:rPr lang="zh-CN" altLang="en-US" noProof="0"/>
              <a:t>第三级</a:t>
            </a:r>
          </a:p>
          <a:p>
            <a:pPr lvl="3"/>
            <a:r>
              <a:rPr lang="zh-CN" altLang="en-US" noProof="0"/>
              <a:t>第四级</a:t>
            </a:r>
          </a:p>
          <a:p>
            <a:pPr lvl="4"/>
            <a:r>
              <a:rPr lang="zh-CN" altLang="en-US" noProof="0"/>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418F03C3-53C1-4F10-8DAF-D1F318E96C6E}" type="slidenum">
              <a:rPr lang="zh-CN" altLang="en-US"/>
              <a:pPr/>
              <a:t>‹#›</a:t>
            </a:fld>
            <a:endParaRPr lang="zh-CN" altLang="en-US"/>
          </a:p>
        </p:txBody>
      </p:sp>
    </p:spTree>
    <p:extLst>
      <p:ext uri="{BB962C8B-B14F-4D97-AF65-F5344CB8AC3E}">
        <p14:creationId xmlns:p14="http://schemas.microsoft.com/office/powerpoint/2010/main" val="206054043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900" kern="1200">
        <a:solidFill>
          <a:schemeClr val="tx1"/>
        </a:solidFill>
        <a:latin typeface="+mn-lt"/>
        <a:ea typeface="+mn-ea"/>
        <a:cs typeface="+mn-cs"/>
      </a:defRPr>
    </a:lvl1pPr>
    <a:lvl2pPr marL="324032" algn="l" rtl="0" eaLnBrk="0" fontAlgn="base" hangingPunct="0">
      <a:spcBef>
        <a:spcPct val="30000"/>
      </a:spcBef>
      <a:spcAft>
        <a:spcPct val="0"/>
      </a:spcAft>
      <a:defRPr sz="900" kern="1200">
        <a:solidFill>
          <a:schemeClr val="tx1"/>
        </a:solidFill>
        <a:latin typeface="+mn-lt"/>
        <a:ea typeface="+mn-ea"/>
        <a:cs typeface="+mn-cs"/>
      </a:defRPr>
    </a:lvl2pPr>
    <a:lvl3pPr marL="649193" algn="l" rtl="0" eaLnBrk="0" fontAlgn="base" hangingPunct="0">
      <a:spcBef>
        <a:spcPct val="30000"/>
      </a:spcBef>
      <a:spcAft>
        <a:spcPct val="0"/>
      </a:spcAft>
      <a:defRPr sz="900" kern="1200">
        <a:solidFill>
          <a:schemeClr val="tx1"/>
        </a:solidFill>
        <a:latin typeface="+mn-lt"/>
        <a:ea typeface="+mn-ea"/>
        <a:cs typeface="+mn-cs"/>
      </a:defRPr>
    </a:lvl3pPr>
    <a:lvl4pPr marL="974353" algn="l" rtl="0" eaLnBrk="0" fontAlgn="base" hangingPunct="0">
      <a:spcBef>
        <a:spcPct val="30000"/>
      </a:spcBef>
      <a:spcAft>
        <a:spcPct val="0"/>
      </a:spcAft>
      <a:defRPr sz="900" kern="1200">
        <a:solidFill>
          <a:schemeClr val="tx1"/>
        </a:solidFill>
        <a:latin typeface="+mn-lt"/>
        <a:ea typeface="+mn-ea"/>
        <a:cs typeface="+mn-cs"/>
      </a:defRPr>
    </a:lvl4pPr>
    <a:lvl5pPr marL="1299514" algn="l" rtl="0" eaLnBrk="0" fontAlgn="base" hangingPunct="0">
      <a:spcBef>
        <a:spcPct val="30000"/>
      </a:spcBef>
      <a:spcAft>
        <a:spcPct val="0"/>
      </a:spcAft>
      <a:defRPr sz="900" kern="1200">
        <a:solidFill>
          <a:schemeClr val="tx1"/>
        </a:solidFill>
        <a:latin typeface="+mn-lt"/>
        <a:ea typeface="+mn-ea"/>
        <a:cs typeface="+mn-cs"/>
      </a:defRPr>
    </a:lvl5pPr>
    <a:lvl6pPr marL="1625443" algn="l" defTabSz="650177" rtl="0" eaLnBrk="1" latinLnBrk="0" hangingPunct="1">
      <a:defRPr sz="900" kern="1200">
        <a:solidFill>
          <a:schemeClr val="tx1"/>
        </a:solidFill>
        <a:latin typeface="+mn-lt"/>
        <a:ea typeface="+mn-ea"/>
        <a:cs typeface="+mn-cs"/>
      </a:defRPr>
    </a:lvl6pPr>
    <a:lvl7pPr marL="1950531" algn="l" defTabSz="650177" rtl="0" eaLnBrk="1" latinLnBrk="0" hangingPunct="1">
      <a:defRPr sz="900" kern="1200">
        <a:solidFill>
          <a:schemeClr val="tx1"/>
        </a:solidFill>
        <a:latin typeface="+mn-lt"/>
        <a:ea typeface="+mn-ea"/>
        <a:cs typeface="+mn-cs"/>
      </a:defRPr>
    </a:lvl7pPr>
    <a:lvl8pPr marL="2275621" algn="l" defTabSz="650177" rtl="0" eaLnBrk="1" latinLnBrk="0" hangingPunct="1">
      <a:defRPr sz="900" kern="1200">
        <a:solidFill>
          <a:schemeClr val="tx1"/>
        </a:solidFill>
        <a:latin typeface="+mn-lt"/>
        <a:ea typeface="+mn-ea"/>
        <a:cs typeface="+mn-cs"/>
      </a:defRPr>
    </a:lvl8pPr>
    <a:lvl9pPr marL="2600708" algn="l" defTabSz="650177"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slide" Target="../slides/slide10.xml"/><Relationship Id="rId2" Type="http://schemas.openxmlformats.org/officeDocument/2006/relationships/notesMaster" Target="../notesMasters/notesMaster1.xml"/><Relationship Id="rId1" Type="http://schemas.openxmlformats.org/officeDocument/2006/relationships/themeOverride" Target="../theme/themeOverride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slide" Target="../slides/slide12.xml"/><Relationship Id="rId2" Type="http://schemas.openxmlformats.org/officeDocument/2006/relationships/notesMaster" Target="../notesMasters/notesMaster1.xml"/><Relationship Id="rId1" Type="http://schemas.openxmlformats.org/officeDocument/2006/relationships/themeOverride" Target="../theme/themeOverride2.xml"/></Relationships>
</file>

<file path=ppt/notesSlides/_rels/notesSlide13.xml.rels><?xml version="1.0" encoding="UTF-8" standalone="yes"?>
<Relationships xmlns="http://schemas.openxmlformats.org/package/2006/relationships"><Relationship Id="rId3" Type="http://schemas.openxmlformats.org/officeDocument/2006/relationships/slide" Target="../slides/slide13.xml"/><Relationship Id="rId2" Type="http://schemas.openxmlformats.org/officeDocument/2006/relationships/notesMaster" Target="../notesMasters/notesMaster1.xml"/><Relationship Id="rId1" Type="http://schemas.openxmlformats.org/officeDocument/2006/relationships/themeOverride" Target="../theme/themeOverride3.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slide" Target="../slides/slide16.xml"/><Relationship Id="rId2" Type="http://schemas.openxmlformats.org/officeDocument/2006/relationships/notesMaster" Target="../notesMasters/notesMaster1.xml"/><Relationship Id="rId1" Type="http://schemas.openxmlformats.org/officeDocument/2006/relationships/themeOverride" Target="../theme/themeOverride4.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slide" Target="../slides/slide18.xml"/><Relationship Id="rId2" Type="http://schemas.openxmlformats.org/officeDocument/2006/relationships/notesMaster" Target="../notesMasters/notesMaster1.xml"/><Relationship Id="rId1" Type="http://schemas.openxmlformats.org/officeDocument/2006/relationships/themeOverride" Target="../theme/themeOverride5.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slide" Target="../slides/slide20.xml"/><Relationship Id="rId2" Type="http://schemas.openxmlformats.org/officeDocument/2006/relationships/notesMaster" Target="../notesMasters/notesMaster1.xml"/><Relationship Id="rId1" Type="http://schemas.openxmlformats.org/officeDocument/2006/relationships/themeOverride" Target="../theme/themeOverride6.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slide" Target="../slides/slide24.xml"/><Relationship Id="rId2" Type="http://schemas.openxmlformats.org/officeDocument/2006/relationships/notesMaster" Target="../notesMasters/notesMaster1.xml"/><Relationship Id="rId1" Type="http://schemas.openxmlformats.org/officeDocument/2006/relationships/themeOverride" Target="../theme/themeOverride7.xml"/></Relationships>
</file>

<file path=ppt/notesSlides/_rels/notesSlide25.xml.rels><?xml version="1.0" encoding="UTF-8" standalone="yes"?>
<Relationships xmlns="http://schemas.openxmlformats.org/package/2006/relationships"><Relationship Id="rId3" Type="http://schemas.openxmlformats.org/officeDocument/2006/relationships/slide" Target="../slides/slide25.xml"/><Relationship Id="rId2" Type="http://schemas.openxmlformats.org/officeDocument/2006/relationships/notesMaster" Target="../notesMasters/notesMaster1.xml"/><Relationship Id="rId1" Type="http://schemas.openxmlformats.org/officeDocument/2006/relationships/themeOverride" Target="../theme/themeOverride8.xml"/></Relationships>
</file>

<file path=ppt/notesSlides/_rels/notesSlide26.xml.rels><?xml version="1.0" encoding="UTF-8" standalone="yes"?>
<Relationships xmlns="http://schemas.openxmlformats.org/package/2006/relationships"><Relationship Id="rId3" Type="http://schemas.openxmlformats.org/officeDocument/2006/relationships/slide" Target="../slides/slide26.xml"/><Relationship Id="rId2" Type="http://schemas.openxmlformats.org/officeDocument/2006/relationships/notesMaster" Target="../notesMasters/notesMaster1.xml"/><Relationship Id="rId1" Type="http://schemas.openxmlformats.org/officeDocument/2006/relationships/themeOverride" Target="../theme/themeOverride9.xml"/></Relationships>
</file>

<file path=ppt/notesSlides/_rels/notesSlide27.xml.rels><?xml version="1.0" encoding="UTF-8" standalone="yes"?>
<Relationships xmlns="http://schemas.openxmlformats.org/package/2006/relationships"><Relationship Id="rId3" Type="http://schemas.openxmlformats.org/officeDocument/2006/relationships/slide" Target="../slides/slide27.xml"/><Relationship Id="rId2" Type="http://schemas.openxmlformats.org/officeDocument/2006/relationships/notesMaster" Target="../notesMasters/notesMaster1.xml"/><Relationship Id="rId1" Type="http://schemas.openxmlformats.org/officeDocument/2006/relationships/themeOverride" Target="../theme/themeOverride10.xml"/></Relationships>
</file>

<file path=ppt/notesSlides/_rels/notesSlide28.xml.rels><?xml version="1.0" encoding="UTF-8" standalone="yes"?>
<Relationships xmlns="http://schemas.openxmlformats.org/package/2006/relationships"><Relationship Id="rId3" Type="http://schemas.openxmlformats.org/officeDocument/2006/relationships/slide" Target="../slides/slide28.xml"/><Relationship Id="rId2" Type="http://schemas.openxmlformats.org/officeDocument/2006/relationships/notesMaster" Target="../notesMasters/notesMaster1.xml"/><Relationship Id="rId1" Type="http://schemas.openxmlformats.org/officeDocument/2006/relationships/themeOverride" Target="../theme/themeOverride11.xml"/></Relationships>
</file>

<file path=ppt/notesSlides/_rels/notesSlide29.xml.rels><?xml version="1.0" encoding="UTF-8" standalone="yes"?>
<Relationships xmlns="http://schemas.openxmlformats.org/package/2006/relationships"><Relationship Id="rId3" Type="http://schemas.openxmlformats.org/officeDocument/2006/relationships/slide" Target="../slides/slide29.xml"/><Relationship Id="rId2" Type="http://schemas.openxmlformats.org/officeDocument/2006/relationships/notesMaster" Target="../notesMasters/notesMaster1.xml"/><Relationship Id="rId1" Type="http://schemas.openxmlformats.org/officeDocument/2006/relationships/themeOverride" Target="../theme/themeOverride12.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slide" Target="../slides/slide30.xml"/><Relationship Id="rId2" Type="http://schemas.openxmlformats.org/officeDocument/2006/relationships/notesMaster" Target="../notesMasters/notesMaster1.xml"/><Relationship Id="rId1" Type="http://schemas.openxmlformats.org/officeDocument/2006/relationships/themeOverride" Target="../theme/themeOverride13.xml"/></Relationships>
</file>

<file path=ppt/notesSlides/_rels/notesSlide31.xml.rels><?xml version="1.0" encoding="UTF-8" standalone="yes"?>
<Relationships xmlns="http://schemas.openxmlformats.org/package/2006/relationships"><Relationship Id="rId3" Type="http://schemas.openxmlformats.org/officeDocument/2006/relationships/slide" Target="../slides/slide31.xml"/><Relationship Id="rId2" Type="http://schemas.openxmlformats.org/officeDocument/2006/relationships/notesMaster" Target="../notesMasters/notesMaster1.xml"/><Relationship Id="rId1" Type="http://schemas.openxmlformats.org/officeDocument/2006/relationships/themeOverride" Target="../theme/themeOverride14.xml"/></Relationships>
</file>

<file path=ppt/notesSlides/_rels/notesSlide32.xml.rels><?xml version="1.0" encoding="UTF-8" standalone="yes"?>
<Relationships xmlns="http://schemas.openxmlformats.org/package/2006/relationships"><Relationship Id="rId3" Type="http://schemas.openxmlformats.org/officeDocument/2006/relationships/slide" Target="../slides/slide32.xml"/><Relationship Id="rId2" Type="http://schemas.openxmlformats.org/officeDocument/2006/relationships/notesMaster" Target="../notesMasters/notesMaster1.xml"/><Relationship Id="rId1" Type="http://schemas.openxmlformats.org/officeDocument/2006/relationships/themeOverride" Target="../theme/themeOverride15.xml"/></Relationships>
</file>

<file path=ppt/notesSlides/_rels/notesSlide33.xml.rels><?xml version="1.0" encoding="UTF-8" standalone="yes"?>
<Relationships xmlns="http://schemas.openxmlformats.org/package/2006/relationships"><Relationship Id="rId3" Type="http://schemas.openxmlformats.org/officeDocument/2006/relationships/slide" Target="../slides/slide33.xml"/><Relationship Id="rId2" Type="http://schemas.openxmlformats.org/officeDocument/2006/relationships/notesMaster" Target="../notesMasters/notesMaster1.xml"/><Relationship Id="rId1" Type="http://schemas.openxmlformats.org/officeDocument/2006/relationships/themeOverride" Target="../theme/themeOverride16.xml"/></Relationships>
</file>

<file path=ppt/notesSlides/_rels/notesSlide34.xml.rels><?xml version="1.0" encoding="UTF-8" standalone="yes"?>
<Relationships xmlns="http://schemas.openxmlformats.org/package/2006/relationships"><Relationship Id="rId3" Type="http://schemas.openxmlformats.org/officeDocument/2006/relationships/slide" Target="../slides/slide34.xml"/><Relationship Id="rId2" Type="http://schemas.openxmlformats.org/officeDocument/2006/relationships/notesMaster" Target="../notesMasters/notesMaster1.xml"/><Relationship Id="rId1" Type="http://schemas.openxmlformats.org/officeDocument/2006/relationships/themeOverride" Target="../theme/themeOverride17.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1</a:t>
            </a:fld>
            <a:endParaRPr lang="zh-CN" altLang="en-US"/>
          </a:p>
        </p:txBody>
      </p:sp>
    </p:spTree>
    <p:extLst>
      <p:ext uri="{BB962C8B-B14F-4D97-AF65-F5344CB8AC3E}">
        <p14:creationId xmlns:p14="http://schemas.microsoft.com/office/powerpoint/2010/main" val="32119817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29698" name="幻灯片图像占位符 1"/>
          <p:cNvSpPr>
            <a:spLocks noGrp="1" noRot="1" noChangeAspect="1" noTextEdit="1"/>
          </p:cNvSpPr>
          <p:nvPr>
            <p:ph type="sldImg"/>
          </p:nvPr>
        </p:nvSpPr>
        <p:spPr>
          <a:xfrm>
            <a:off x="379413" y="684213"/>
            <a:ext cx="6096000" cy="3429000"/>
          </a:xfrm>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备注占位符 2"/>
          <p:cNvSpPr>
            <a:spLocks noGrp="1" noChangeArrowheads="1"/>
          </p:cNvSpPr>
          <p:nvPr>
            <p:ph type="body" idx="1"/>
          </p:nvPr>
        </p:nvSpPr>
        <p:spPr>
          <a:xfrm>
            <a:off x="684213" y="4341813"/>
            <a:ext cx="5486400" cy="4114800"/>
          </a:xfrm>
          <a:noFill/>
          <a:extLst>
            <a:ext uri="{909E8E84-426E-40DD-AFC4-6F175D3DCCD1}">
              <a14:hiddenFill xmlns:a14="http://schemas.microsoft.com/office/drawing/2010/main">
                <a:solidFill>
                  <a:srgbClr val="FFFFFF"/>
                </a:solidFill>
              </a14:hiddenFill>
            </a:ext>
          </a:extLst>
        </p:spPr>
        <p:txBody>
          <a:bodyPr/>
          <a:lstStyle/>
          <a:p>
            <a:pPr eaLnBrk="1" hangingPunct="1">
              <a:spcBef>
                <a:spcPct val="0"/>
              </a:spcBef>
            </a:pPr>
            <a:endParaRPr lang="zh-CN" altLang="en-US"/>
          </a:p>
        </p:txBody>
      </p:sp>
      <p:sp>
        <p:nvSpPr>
          <p:cNvPr id="29700" name="灯片编号占位符 3"/>
          <p:cNvSpPr txBox="1">
            <a:spLocks noGrp="1" noChangeArrowheads="1"/>
          </p:cNvSpPr>
          <p:nvPr/>
        </p:nvSpPr>
        <p:spPr bwMode="auto">
          <a:xfrm>
            <a:off x="3883025" y="8683625"/>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Calibri" panose="020F0502020204030204" pitchFamily="34" charset="0"/>
                <a:ea typeface="宋体" panose="02010600030101010101" pitchFamily="2" charset="-122"/>
              </a:defRPr>
            </a:lvl1pPr>
            <a:lvl2pPr marL="742950" indent="-285750">
              <a:spcBef>
                <a:spcPct val="30000"/>
              </a:spcBef>
              <a:defRPr sz="1200">
                <a:solidFill>
                  <a:schemeClr val="tx1"/>
                </a:solidFill>
                <a:latin typeface="Calibri" panose="020F0502020204030204" pitchFamily="34" charset="0"/>
                <a:ea typeface="宋体" panose="02010600030101010101" pitchFamily="2" charset="-122"/>
              </a:defRPr>
            </a:lvl2pPr>
            <a:lvl3pPr marL="1143000" indent="-228600">
              <a:spcBef>
                <a:spcPct val="30000"/>
              </a:spcBef>
              <a:defRPr sz="1200">
                <a:solidFill>
                  <a:schemeClr val="tx1"/>
                </a:solidFill>
                <a:latin typeface="Calibri" panose="020F0502020204030204" pitchFamily="34" charset="0"/>
                <a:ea typeface="宋体" panose="02010600030101010101" pitchFamily="2" charset="-122"/>
              </a:defRPr>
            </a:lvl3pPr>
            <a:lvl4pPr marL="1600200" indent="-228600">
              <a:spcBef>
                <a:spcPct val="30000"/>
              </a:spcBef>
              <a:defRPr sz="1200">
                <a:solidFill>
                  <a:schemeClr val="tx1"/>
                </a:solidFill>
                <a:latin typeface="Calibri" panose="020F0502020204030204" pitchFamily="34" charset="0"/>
                <a:ea typeface="宋体" panose="02010600030101010101" pitchFamily="2" charset="-122"/>
              </a:defRPr>
            </a:lvl4pPr>
            <a:lvl5pPr marL="2057400" indent="-228600">
              <a:spcBef>
                <a:spcPct val="30000"/>
              </a:spcBef>
              <a:defRPr sz="12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宋体" panose="02010600030101010101" pitchFamily="2" charset="-122"/>
              </a:defRPr>
            </a:lvl9pPr>
          </a:lstStyle>
          <a:p>
            <a:pPr algn="r" eaLnBrk="1" latinLnBrk="1" hangingPunct="1">
              <a:spcBef>
                <a:spcPct val="0"/>
              </a:spcBef>
            </a:pPr>
            <a:fld id="{46D230FF-CF30-47C2-BA4C-59A7874B97B3}" type="slidenum">
              <a:rPr lang="zh-CN" altLang="en-US"/>
              <a:pPr algn="r" eaLnBrk="1" latinLnBrk="1" hangingPunct="1">
                <a:spcBef>
                  <a:spcPct val="0"/>
                </a:spcBef>
              </a:pPr>
              <a:t>10</a:t>
            </a:fld>
            <a:endParaRPr lang="zh-CN" altLang="en-US"/>
          </a:p>
        </p:txBody>
      </p:sp>
    </p:spTree>
    <p:extLst>
      <p:ext uri="{BB962C8B-B14F-4D97-AF65-F5344CB8AC3E}">
        <p14:creationId xmlns:p14="http://schemas.microsoft.com/office/powerpoint/2010/main" val="519261613"/>
      </p:ext>
    </p:extLst>
  </p:cSld>
  <p:clrMapOvr>
    <a:overrideClrMapping bg1="lt1" tx1="dk1" bg2="lt2" tx2="dk2" accent1="accent1" accent2="accent2" accent3="accent3" accent4="accent4" accent5="accent5" accent6="accent6" hlink="hlink" folHlink="folHlink"/>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幻灯片图像占位符 1"/>
          <p:cNvSpPr>
            <a:spLocks noGrp="1" noRot="1" noChangeAspect="1" noChangeArrowheads="1"/>
          </p:cNvSpPr>
          <p:nvPr>
            <p:ph type="sldImg" idx="4294967295"/>
          </p:nvPr>
        </p:nvSpPr>
        <p:spPr>
          <a:ln>
            <a:miter lim="800000"/>
          </a:ln>
        </p:spPr>
      </p:sp>
      <p:sp>
        <p:nvSpPr>
          <p:cNvPr id="25602" name="备注占位符 2"/>
          <p:cNvSpPr>
            <a:spLocks noGrp="1" noChangeArrowheads="1"/>
          </p:cNvSpPr>
          <p:nvPr>
            <p:ph type="body" idx="4294967295"/>
          </p:nvPr>
        </p:nvSpPr>
        <p:spPr/>
        <p:txBody>
          <a:bodyPr/>
          <a:lstStyle/>
          <a:p>
            <a:endParaRPr lang="zh-CN" altLang="en-US"/>
          </a:p>
        </p:txBody>
      </p:sp>
      <p:sp>
        <p:nvSpPr>
          <p:cNvPr id="25603" name="灯片编号占位符 3"/>
          <p:cNvSpPr>
            <a:spLocks noGrp="1" noChangeArrowheads="1"/>
          </p:cNvSpPr>
          <p:nvPr>
            <p:ph type="sldNum" sz="quarter" idx="5"/>
          </p:nvPr>
        </p:nvSpPr>
        <p:spPr bwMode="auto">
          <a:noFill/>
          <a:ln>
            <a:miter lim="800000"/>
            <a:headEnd/>
            <a:tailEnd/>
          </a:ln>
        </p:spPr>
        <p:txBody>
          <a:bodyPr/>
          <a:lstStyle/>
          <a:p>
            <a:fld id="{B299748B-1A6B-4B94-B982-E2C8837D34CA}" type="slidenum">
              <a:rPr lang="zh-CN" altLang="en-US"/>
              <a:pPr/>
              <a:t>11</a:t>
            </a:fld>
            <a:endParaRPr lang="zh-CN" altLang="en-US"/>
          </a:p>
        </p:txBody>
      </p:sp>
    </p:spTree>
    <p:extLst>
      <p:ext uri="{BB962C8B-B14F-4D97-AF65-F5344CB8AC3E}">
        <p14:creationId xmlns:p14="http://schemas.microsoft.com/office/powerpoint/2010/main" val="33057237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33794" name="幻灯片图像占位符 1"/>
          <p:cNvSpPr>
            <a:spLocks noGrp="1" noRot="1" noChangeAspect="1" noTextEdit="1"/>
          </p:cNvSpPr>
          <p:nvPr>
            <p:ph type="sldImg"/>
          </p:nvPr>
        </p:nvSpPr>
        <p:spPr>
          <a:xfrm>
            <a:off x="684213" y="1141413"/>
            <a:ext cx="5486400" cy="3086100"/>
          </a:xfrm>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备注占位符 2"/>
          <p:cNvSpPr>
            <a:spLocks noGrp="1" noChangeArrowheads="1"/>
          </p:cNvSpPr>
          <p:nvPr>
            <p:ph type="body" idx="1"/>
          </p:nvPr>
        </p:nvSpPr>
        <p:spPr>
          <a:xfrm>
            <a:off x="684213" y="4398963"/>
            <a:ext cx="5486400" cy="3600450"/>
          </a:xfrm>
          <a:noFill/>
          <a:extLst>
            <a:ext uri="{909E8E84-426E-40DD-AFC4-6F175D3DCCD1}">
              <a14:hiddenFill xmlns:a14="http://schemas.microsoft.com/office/drawing/2010/main">
                <a:solidFill>
                  <a:srgbClr val="FFFFFF"/>
                </a:solidFill>
              </a14:hiddenFill>
            </a:ext>
          </a:extLst>
        </p:spPr>
        <p:txBody>
          <a:bodyPr/>
          <a:lstStyle/>
          <a:p>
            <a:pPr eaLnBrk="1" hangingPunct="1">
              <a:spcBef>
                <a:spcPct val="0"/>
              </a:spcBef>
            </a:pPr>
            <a:endParaRPr lang="en-US" altLang="zh-CN"/>
          </a:p>
        </p:txBody>
      </p:sp>
      <p:sp>
        <p:nvSpPr>
          <p:cNvPr id="33796" name="灯片编号占位符 3"/>
          <p:cNvSpPr txBox="1">
            <a:spLocks noGrp="1" noChangeArrowheads="1"/>
          </p:cNvSpPr>
          <p:nvPr/>
        </p:nvSpPr>
        <p:spPr bwMode="auto">
          <a:xfrm>
            <a:off x="3883025" y="8683625"/>
            <a:ext cx="2971800"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Calibri" panose="020F0502020204030204" pitchFamily="34" charset="0"/>
                <a:ea typeface="宋体" panose="02010600030101010101" pitchFamily="2" charset="-122"/>
              </a:defRPr>
            </a:lvl1pPr>
            <a:lvl2pPr marL="742950" indent="-285750">
              <a:spcBef>
                <a:spcPct val="30000"/>
              </a:spcBef>
              <a:defRPr sz="1200">
                <a:solidFill>
                  <a:schemeClr val="tx1"/>
                </a:solidFill>
                <a:latin typeface="Calibri" panose="020F0502020204030204" pitchFamily="34" charset="0"/>
                <a:ea typeface="宋体" panose="02010600030101010101" pitchFamily="2" charset="-122"/>
              </a:defRPr>
            </a:lvl2pPr>
            <a:lvl3pPr marL="1143000" indent="-228600">
              <a:spcBef>
                <a:spcPct val="30000"/>
              </a:spcBef>
              <a:defRPr sz="1200">
                <a:solidFill>
                  <a:schemeClr val="tx1"/>
                </a:solidFill>
                <a:latin typeface="Calibri" panose="020F0502020204030204" pitchFamily="34" charset="0"/>
                <a:ea typeface="宋体" panose="02010600030101010101" pitchFamily="2" charset="-122"/>
              </a:defRPr>
            </a:lvl3pPr>
            <a:lvl4pPr marL="1600200" indent="-228600">
              <a:spcBef>
                <a:spcPct val="30000"/>
              </a:spcBef>
              <a:defRPr sz="1200">
                <a:solidFill>
                  <a:schemeClr val="tx1"/>
                </a:solidFill>
                <a:latin typeface="Calibri" panose="020F0502020204030204" pitchFamily="34" charset="0"/>
                <a:ea typeface="宋体" panose="02010600030101010101" pitchFamily="2" charset="-122"/>
              </a:defRPr>
            </a:lvl4pPr>
            <a:lvl5pPr marL="2057400" indent="-228600">
              <a:spcBef>
                <a:spcPct val="30000"/>
              </a:spcBef>
              <a:defRPr sz="12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宋体" panose="02010600030101010101" pitchFamily="2" charset="-122"/>
              </a:defRPr>
            </a:lvl9pPr>
          </a:lstStyle>
          <a:p>
            <a:pPr algn="r" eaLnBrk="1" latinLnBrk="1" hangingPunct="1">
              <a:spcBef>
                <a:spcPct val="0"/>
              </a:spcBef>
            </a:pPr>
            <a:fld id="{D8A88CB0-5585-4DC3-AF7B-F8B607B001A8}" type="slidenum">
              <a:rPr lang="zh-CN" altLang="en-US"/>
              <a:pPr algn="r" eaLnBrk="1" latinLnBrk="1" hangingPunct="1">
                <a:spcBef>
                  <a:spcPct val="0"/>
                </a:spcBef>
              </a:pPr>
              <a:t>12</a:t>
            </a:fld>
            <a:endParaRPr lang="zh-CN" altLang="en-US"/>
          </a:p>
        </p:txBody>
      </p:sp>
    </p:spTree>
    <p:extLst>
      <p:ext uri="{BB962C8B-B14F-4D97-AF65-F5344CB8AC3E}">
        <p14:creationId xmlns:p14="http://schemas.microsoft.com/office/powerpoint/2010/main" val="4114962326"/>
      </p:ext>
    </p:extLst>
  </p:cSld>
  <p:clrMapOvr>
    <a:overrideClrMapping bg1="lt1" tx1="dk1" bg2="lt2" tx2="dk2" accent1="accent1" accent2="accent2" accent3="accent3" accent4="accent4" accent5="accent5" accent6="accent6" hlink="hlink" folHlink="folHlink"/>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33794" name="幻灯片图像占位符 1"/>
          <p:cNvSpPr>
            <a:spLocks noGrp="1" noRot="1" noChangeAspect="1" noTextEdit="1"/>
          </p:cNvSpPr>
          <p:nvPr>
            <p:ph type="sldImg"/>
          </p:nvPr>
        </p:nvSpPr>
        <p:spPr>
          <a:xfrm>
            <a:off x="684213" y="1141413"/>
            <a:ext cx="5486400" cy="3086100"/>
          </a:xfrm>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备注占位符 2"/>
          <p:cNvSpPr>
            <a:spLocks noGrp="1" noChangeArrowheads="1"/>
          </p:cNvSpPr>
          <p:nvPr>
            <p:ph type="body" idx="1"/>
          </p:nvPr>
        </p:nvSpPr>
        <p:spPr>
          <a:xfrm>
            <a:off x="684213" y="4398963"/>
            <a:ext cx="5486400" cy="3600450"/>
          </a:xfrm>
          <a:noFill/>
          <a:extLst>
            <a:ext uri="{909E8E84-426E-40DD-AFC4-6F175D3DCCD1}">
              <a14:hiddenFill xmlns:a14="http://schemas.microsoft.com/office/drawing/2010/main">
                <a:solidFill>
                  <a:srgbClr val="FFFFFF"/>
                </a:solidFill>
              </a14:hiddenFill>
            </a:ext>
          </a:extLst>
        </p:spPr>
        <p:txBody>
          <a:bodyPr/>
          <a:lstStyle/>
          <a:p>
            <a:pPr eaLnBrk="1" hangingPunct="1">
              <a:spcBef>
                <a:spcPct val="0"/>
              </a:spcBef>
            </a:pPr>
            <a:endParaRPr lang="en-US" altLang="zh-CN"/>
          </a:p>
        </p:txBody>
      </p:sp>
      <p:sp>
        <p:nvSpPr>
          <p:cNvPr id="33796" name="灯片编号占位符 3"/>
          <p:cNvSpPr txBox="1">
            <a:spLocks noGrp="1" noChangeArrowheads="1"/>
          </p:cNvSpPr>
          <p:nvPr/>
        </p:nvSpPr>
        <p:spPr bwMode="auto">
          <a:xfrm>
            <a:off x="3883025" y="8683625"/>
            <a:ext cx="2971800"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Calibri" panose="020F0502020204030204" pitchFamily="34" charset="0"/>
                <a:ea typeface="宋体" panose="02010600030101010101" pitchFamily="2" charset="-122"/>
              </a:defRPr>
            </a:lvl1pPr>
            <a:lvl2pPr marL="742950" indent="-285750">
              <a:spcBef>
                <a:spcPct val="30000"/>
              </a:spcBef>
              <a:defRPr sz="1200">
                <a:solidFill>
                  <a:schemeClr val="tx1"/>
                </a:solidFill>
                <a:latin typeface="Calibri" panose="020F0502020204030204" pitchFamily="34" charset="0"/>
                <a:ea typeface="宋体" panose="02010600030101010101" pitchFamily="2" charset="-122"/>
              </a:defRPr>
            </a:lvl2pPr>
            <a:lvl3pPr marL="1143000" indent="-228600">
              <a:spcBef>
                <a:spcPct val="30000"/>
              </a:spcBef>
              <a:defRPr sz="1200">
                <a:solidFill>
                  <a:schemeClr val="tx1"/>
                </a:solidFill>
                <a:latin typeface="Calibri" panose="020F0502020204030204" pitchFamily="34" charset="0"/>
                <a:ea typeface="宋体" panose="02010600030101010101" pitchFamily="2" charset="-122"/>
              </a:defRPr>
            </a:lvl3pPr>
            <a:lvl4pPr marL="1600200" indent="-228600">
              <a:spcBef>
                <a:spcPct val="30000"/>
              </a:spcBef>
              <a:defRPr sz="1200">
                <a:solidFill>
                  <a:schemeClr val="tx1"/>
                </a:solidFill>
                <a:latin typeface="Calibri" panose="020F0502020204030204" pitchFamily="34" charset="0"/>
                <a:ea typeface="宋体" panose="02010600030101010101" pitchFamily="2" charset="-122"/>
              </a:defRPr>
            </a:lvl4pPr>
            <a:lvl5pPr marL="2057400" indent="-228600">
              <a:spcBef>
                <a:spcPct val="30000"/>
              </a:spcBef>
              <a:defRPr sz="12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宋体" panose="02010600030101010101" pitchFamily="2" charset="-122"/>
              </a:defRPr>
            </a:lvl9pPr>
          </a:lstStyle>
          <a:p>
            <a:pPr algn="r" eaLnBrk="1" latinLnBrk="1" hangingPunct="1">
              <a:spcBef>
                <a:spcPct val="0"/>
              </a:spcBef>
            </a:pPr>
            <a:fld id="{D8A88CB0-5585-4DC3-AF7B-F8B607B001A8}" type="slidenum">
              <a:rPr lang="zh-CN" altLang="en-US"/>
              <a:pPr algn="r" eaLnBrk="1" latinLnBrk="1" hangingPunct="1">
                <a:spcBef>
                  <a:spcPct val="0"/>
                </a:spcBef>
              </a:pPr>
              <a:t>13</a:t>
            </a:fld>
            <a:endParaRPr lang="zh-CN" altLang="en-US"/>
          </a:p>
        </p:txBody>
      </p:sp>
    </p:spTree>
    <p:extLst>
      <p:ext uri="{BB962C8B-B14F-4D97-AF65-F5344CB8AC3E}">
        <p14:creationId xmlns:p14="http://schemas.microsoft.com/office/powerpoint/2010/main" val="3732296021"/>
      </p:ext>
    </p:extLst>
  </p:cSld>
  <p:clrMapOvr>
    <a:overrideClrMapping bg1="lt1" tx1="dk1" bg2="lt2" tx2="dk2" accent1="accent1" accent2="accent2" accent3="accent3" accent4="accent4" accent5="accent5" accent6="accent6" hlink="hlink" folHlink="folHlink"/>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3EF2083-0386-4B43-BE3F-5071C6BB4FA7}" type="slidenum">
              <a:rPr lang="zh-CN" altLang="en-US" smtClean="0"/>
              <a:pPr/>
              <a:t>14</a:t>
            </a:fld>
            <a:endParaRPr lang="zh-CN" altLang="en-US"/>
          </a:p>
        </p:txBody>
      </p:sp>
    </p:spTree>
    <p:extLst>
      <p:ext uri="{BB962C8B-B14F-4D97-AF65-F5344CB8AC3E}">
        <p14:creationId xmlns:p14="http://schemas.microsoft.com/office/powerpoint/2010/main" val="25910530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1066DFD-D77D-44AB-A44B-39D08D789409}" type="slidenum">
              <a:rPr lang="zh-CN" altLang="en-US" smtClean="0"/>
              <a:pPr/>
              <a:t>15</a:t>
            </a:fld>
            <a:endParaRPr lang="zh-CN" altLang="en-US"/>
          </a:p>
        </p:txBody>
      </p:sp>
    </p:spTree>
    <p:extLst>
      <p:ext uri="{BB962C8B-B14F-4D97-AF65-F5344CB8AC3E}">
        <p14:creationId xmlns:p14="http://schemas.microsoft.com/office/powerpoint/2010/main" val="16765425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33794" name="幻灯片图像占位符 1"/>
          <p:cNvSpPr>
            <a:spLocks noGrp="1" noRot="1" noChangeAspect="1" noTextEdit="1"/>
          </p:cNvSpPr>
          <p:nvPr>
            <p:ph type="sldImg"/>
          </p:nvPr>
        </p:nvSpPr>
        <p:spPr>
          <a:xfrm>
            <a:off x="684213" y="1141413"/>
            <a:ext cx="5486400" cy="3086100"/>
          </a:xfrm>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备注占位符 2"/>
          <p:cNvSpPr>
            <a:spLocks noGrp="1" noChangeArrowheads="1"/>
          </p:cNvSpPr>
          <p:nvPr>
            <p:ph type="body" idx="1"/>
          </p:nvPr>
        </p:nvSpPr>
        <p:spPr>
          <a:xfrm>
            <a:off x="684213" y="4398963"/>
            <a:ext cx="5486400" cy="3600450"/>
          </a:xfrm>
          <a:noFill/>
          <a:extLst>
            <a:ext uri="{909E8E84-426E-40DD-AFC4-6F175D3DCCD1}">
              <a14:hiddenFill xmlns:a14="http://schemas.microsoft.com/office/drawing/2010/main">
                <a:solidFill>
                  <a:srgbClr val="FFFFFF"/>
                </a:solidFill>
              </a14:hiddenFill>
            </a:ext>
          </a:extLst>
        </p:spPr>
        <p:txBody>
          <a:bodyPr/>
          <a:lstStyle/>
          <a:p>
            <a:pPr eaLnBrk="1" hangingPunct="1">
              <a:spcBef>
                <a:spcPct val="0"/>
              </a:spcBef>
            </a:pPr>
            <a:endParaRPr lang="en-US" altLang="zh-CN"/>
          </a:p>
        </p:txBody>
      </p:sp>
      <p:sp>
        <p:nvSpPr>
          <p:cNvPr id="33796" name="灯片编号占位符 3"/>
          <p:cNvSpPr txBox="1">
            <a:spLocks noGrp="1" noChangeArrowheads="1"/>
          </p:cNvSpPr>
          <p:nvPr/>
        </p:nvSpPr>
        <p:spPr bwMode="auto">
          <a:xfrm>
            <a:off x="3883025" y="8683625"/>
            <a:ext cx="2971800"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Calibri" panose="020F0502020204030204" pitchFamily="34" charset="0"/>
                <a:ea typeface="宋体" panose="02010600030101010101" pitchFamily="2" charset="-122"/>
              </a:defRPr>
            </a:lvl1pPr>
            <a:lvl2pPr marL="742950" indent="-285750">
              <a:spcBef>
                <a:spcPct val="30000"/>
              </a:spcBef>
              <a:defRPr sz="1200">
                <a:solidFill>
                  <a:schemeClr val="tx1"/>
                </a:solidFill>
                <a:latin typeface="Calibri" panose="020F0502020204030204" pitchFamily="34" charset="0"/>
                <a:ea typeface="宋体" panose="02010600030101010101" pitchFamily="2" charset="-122"/>
              </a:defRPr>
            </a:lvl2pPr>
            <a:lvl3pPr marL="1143000" indent="-228600">
              <a:spcBef>
                <a:spcPct val="30000"/>
              </a:spcBef>
              <a:defRPr sz="1200">
                <a:solidFill>
                  <a:schemeClr val="tx1"/>
                </a:solidFill>
                <a:latin typeface="Calibri" panose="020F0502020204030204" pitchFamily="34" charset="0"/>
                <a:ea typeface="宋体" panose="02010600030101010101" pitchFamily="2" charset="-122"/>
              </a:defRPr>
            </a:lvl3pPr>
            <a:lvl4pPr marL="1600200" indent="-228600">
              <a:spcBef>
                <a:spcPct val="30000"/>
              </a:spcBef>
              <a:defRPr sz="1200">
                <a:solidFill>
                  <a:schemeClr val="tx1"/>
                </a:solidFill>
                <a:latin typeface="Calibri" panose="020F0502020204030204" pitchFamily="34" charset="0"/>
                <a:ea typeface="宋体" panose="02010600030101010101" pitchFamily="2" charset="-122"/>
              </a:defRPr>
            </a:lvl4pPr>
            <a:lvl5pPr marL="2057400" indent="-228600">
              <a:spcBef>
                <a:spcPct val="30000"/>
              </a:spcBef>
              <a:defRPr sz="12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宋体" panose="02010600030101010101" pitchFamily="2" charset="-122"/>
              </a:defRPr>
            </a:lvl9pPr>
          </a:lstStyle>
          <a:p>
            <a:pPr algn="r" eaLnBrk="1" latinLnBrk="1" hangingPunct="1">
              <a:spcBef>
                <a:spcPct val="0"/>
              </a:spcBef>
            </a:pPr>
            <a:fld id="{D8A88CB0-5585-4DC3-AF7B-F8B607B001A8}" type="slidenum">
              <a:rPr lang="zh-CN" altLang="en-US"/>
              <a:pPr algn="r" eaLnBrk="1" latinLnBrk="1" hangingPunct="1">
                <a:spcBef>
                  <a:spcPct val="0"/>
                </a:spcBef>
              </a:pPr>
              <a:t>16</a:t>
            </a:fld>
            <a:endParaRPr lang="zh-CN" altLang="en-US"/>
          </a:p>
        </p:txBody>
      </p:sp>
    </p:spTree>
    <p:extLst>
      <p:ext uri="{BB962C8B-B14F-4D97-AF65-F5344CB8AC3E}">
        <p14:creationId xmlns:p14="http://schemas.microsoft.com/office/powerpoint/2010/main" val="2512371388"/>
      </p:ext>
    </p:extLst>
  </p:cSld>
  <p:clrMapOvr>
    <a:overrideClrMapping bg1="lt1" tx1="dk1" bg2="lt2" tx2="dk2" accent1="accent1" accent2="accent2" accent3="accent3" accent4="accent4" accent5="accent5" accent6="accent6" hlink="hlink" folHlink="folHlink"/>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幻灯片图像占位符 1"/>
          <p:cNvSpPr>
            <a:spLocks noGrp="1" noRot="1" noChangeAspect="1" noChangeArrowheads="1"/>
          </p:cNvSpPr>
          <p:nvPr>
            <p:ph type="sldImg" idx="4294967295"/>
          </p:nvPr>
        </p:nvSpPr>
        <p:spPr>
          <a:ln>
            <a:miter lim="800000"/>
          </a:ln>
        </p:spPr>
      </p:sp>
      <p:sp>
        <p:nvSpPr>
          <p:cNvPr id="60418" name="备注占位符 2"/>
          <p:cNvSpPr>
            <a:spLocks noGrp="1" noChangeArrowheads="1"/>
          </p:cNvSpPr>
          <p:nvPr>
            <p:ph type="body" idx="4294967295"/>
          </p:nvPr>
        </p:nvSpPr>
        <p:spPr/>
        <p:txBody>
          <a:bodyPr/>
          <a:lstStyle/>
          <a:p>
            <a:endParaRPr lang="zh-CN" altLang="en-US"/>
          </a:p>
        </p:txBody>
      </p:sp>
      <p:sp>
        <p:nvSpPr>
          <p:cNvPr id="60419" name="灯片编号占位符 3"/>
          <p:cNvSpPr>
            <a:spLocks noGrp="1" noChangeArrowheads="1"/>
          </p:cNvSpPr>
          <p:nvPr>
            <p:ph type="sldNum" sz="quarter" idx="5"/>
          </p:nvPr>
        </p:nvSpPr>
        <p:spPr bwMode="auto">
          <a:noFill/>
          <a:ln>
            <a:miter lim="800000"/>
            <a:headEnd/>
            <a:tailEnd/>
          </a:ln>
        </p:spPr>
        <p:txBody>
          <a:bodyPr/>
          <a:lstStyle/>
          <a:p>
            <a:fld id="{C8587FD6-E13E-4A20-99CA-4B7A100067EE}" type="slidenum">
              <a:rPr lang="zh-CN" altLang="en-US"/>
              <a:pPr/>
              <a:t>17</a:t>
            </a:fld>
            <a:endParaRPr lang="zh-CN" altLang="en-US"/>
          </a:p>
        </p:txBody>
      </p:sp>
    </p:spTree>
    <p:extLst>
      <p:ext uri="{BB962C8B-B14F-4D97-AF65-F5344CB8AC3E}">
        <p14:creationId xmlns:p14="http://schemas.microsoft.com/office/powerpoint/2010/main" val="36832935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33794" name="幻灯片图像占位符 1"/>
          <p:cNvSpPr>
            <a:spLocks noGrp="1" noRot="1" noChangeAspect="1" noTextEdit="1"/>
          </p:cNvSpPr>
          <p:nvPr>
            <p:ph type="sldImg"/>
          </p:nvPr>
        </p:nvSpPr>
        <p:spPr>
          <a:xfrm>
            <a:off x="684213" y="1141413"/>
            <a:ext cx="5486400" cy="3086100"/>
          </a:xfrm>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备注占位符 2"/>
          <p:cNvSpPr>
            <a:spLocks noGrp="1" noChangeArrowheads="1"/>
          </p:cNvSpPr>
          <p:nvPr>
            <p:ph type="body" idx="1"/>
          </p:nvPr>
        </p:nvSpPr>
        <p:spPr>
          <a:xfrm>
            <a:off x="684213" y="4398963"/>
            <a:ext cx="5486400" cy="3600450"/>
          </a:xfrm>
          <a:noFill/>
          <a:extLst>
            <a:ext uri="{909E8E84-426E-40DD-AFC4-6F175D3DCCD1}">
              <a14:hiddenFill xmlns:a14="http://schemas.microsoft.com/office/drawing/2010/main">
                <a:solidFill>
                  <a:srgbClr val="FFFFFF"/>
                </a:solidFill>
              </a14:hiddenFill>
            </a:ext>
          </a:extLst>
        </p:spPr>
        <p:txBody>
          <a:bodyPr/>
          <a:lstStyle/>
          <a:p>
            <a:pPr eaLnBrk="1" hangingPunct="1">
              <a:spcBef>
                <a:spcPct val="0"/>
              </a:spcBef>
            </a:pPr>
            <a:endParaRPr lang="en-US" altLang="zh-CN"/>
          </a:p>
        </p:txBody>
      </p:sp>
      <p:sp>
        <p:nvSpPr>
          <p:cNvPr id="33796" name="灯片编号占位符 3"/>
          <p:cNvSpPr txBox="1">
            <a:spLocks noGrp="1" noChangeArrowheads="1"/>
          </p:cNvSpPr>
          <p:nvPr/>
        </p:nvSpPr>
        <p:spPr bwMode="auto">
          <a:xfrm>
            <a:off x="3883025" y="8683625"/>
            <a:ext cx="2971800"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Calibri" panose="020F0502020204030204" pitchFamily="34" charset="0"/>
                <a:ea typeface="宋体" panose="02010600030101010101" pitchFamily="2" charset="-122"/>
              </a:defRPr>
            </a:lvl1pPr>
            <a:lvl2pPr marL="742950" indent="-285750">
              <a:spcBef>
                <a:spcPct val="30000"/>
              </a:spcBef>
              <a:defRPr sz="1200">
                <a:solidFill>
                  <a:schemeClr val="tx1"/>
                </a:solidFill>
                <a:latin typeface="Calibri" panose="020F0502020204030204" pitchFamily="34" charset="0"/>
                <a:ea typeface="宋体" panose="02010600030101010101" pitchFamily="2" charset="-122"/>
              </a:defRPr>
            </a:lvl2pPr>
            <a:lvl3pPr marL="1143000" indent="-228600">
              <a:spcBef>
                <a:spcPct val="30000"/>
              </a:spcBef>
              <a:defRPr sz="1200">
                <a:solidFill>
                  <a:schemeClr val="tx1"/>
                </a:solidFill>
                <a:latin typeface="Calibri" panose="020F0502020204030204" pitchFamily="34" charset="0"/>
                <a:ea typeface="宋体" panose="02010600030101010101" pitchFamily="2" charset="-122"/>
              </a:defRPr>
            </a:lvl3pPr>
            <a:lvl4pPr marL="1600200" indent="-228600">
              <a:spcBef>
                <a:spcPct val="30000"/>
              </a:spcBef>
              <a:defRPr sz="1200">
                <a:solidFill>
                  <a:schemeClr val="tx1"/>
                </a:solidFill>
                <a:latin typeface="Calibri" panose="020F0502020204030204" pitchFamily="34" charset="0"/>
                <a:ea typeface="宋体" panose="02010600030101010101" pitchFamily="2" charset="-122"/>
              </a:defRPr>
            </a:lvl4pPr>
            <a:lvl5pPr marL="2057400" indent="-228600">
              <a:spcBef>
                <a:spcPct val="30000"/>
              </a:spcBef>
              <a:defRPr sz="12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宋体" panose="02010600030101010101" pitchFamily="2" charset="-122"/>
              </a:defRPr>
            </a:lvl9pPr>
          </a:lstStyle>
          <a:p>
            <a:pPr algn="r" eaLnBrk="1" latinLnBrk="1" hangingPunct="1">
              <a:spcBef>
                <a:spcPct val="0"/>
              </a:spcBef>
            </a:pPr>
            <a:fld id="{D8A88CB0-5585-4DC3-AF7B-F8B607B001A8}" type="slidenum">
              <a:rPr lang="zh-CN" altLang="en-US"/>
              <a:pPr algn="r" eaLnBrk="1" latinLnBrk="1" hangingPunct="1">
                <a:spcBef>
                  <a:spcPct val="0"/>
                </a:spcBef>
              </a:pPr>
              <a:t>18</a:t>
            </a:fld>
            <a:endParaRPr lang="zh-CN" altLang="en-US"/>
          </a:p>
        </p:txBody>
      </p:sp>
    </p:spTree>
    <p:extLst>
      <p:ext uri="{BB962C8B-B14F-4D97-AF65-F5344CB8AC3E}">
        <p14:creationId xmlns:p14="http://schemas.microsoft.com/office/powerpoint/2010/main" val="4235395567"/>
      </p:ext>
    </p:extLst>
  </p:cSld>
  <p:clrMapOvr>
    <a:overrideClrMapping bg1="lt1" tx1="dk1" bg2="lt2" tx2="dk2" accent1="accent1" accent2="accent2" accent3="accent3" accent4="accent4" accent5="accent5" accent6="accent6" hlink="hlink" folHlink="folHlink"/>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F7384D0-E8C0-4FB2-93D8-B1A58490B2C5}" type="slidenum">
              <a:rPr lang="zh-CN" altLang="en-US" smtClean="0"/>
              <a:pPr/>
              <a:t>19</a:t>
            </a:fld>
            <a:endParaRPr lang="zh-CN" altLang="en-US"/>
          </a:p>
        </p:txBody>
      </p:sp>
    </p:spTree>
    <p:extLst>
      <p:ext uri="{BB962C8B-B14F-4D97-AF65-F5344CB8AC3E}">
        <p14:creationId xmlns:p14="http://schemas.microsoft.com/office/powerpoint/2010/main" val="10536826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2</a:t>
            </a:fld>
            <a:endParaRPr lang="zh-CN" altLang="en-US"/>
          </a:p>
        </p:txBody>
      </p:sp>
    </p:spTree>
    <p:extLst>
      <p:ext uri="{BB962C8B-B14F-4D97-AF65-F5344CB8AC3E}">
        <p14:creationId xmlns:p14="http://schemas.microsoft.com/office/powerpoint/2010/main" val="18536063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29698" name="幻灯片图像占位符 1"/>
          <p:cNvSpPr>
            <a:spLocks noGrp="1" noRot="1" noChangeAspect="1" noTextEdit="1"/>
          </p:cNvSpPr>
          <p:nvPr>
            <p:ph type="sldImg"/>
          </p:nvPr>
        </p:nvSpPr>
        <p:spPr>
          <a:xfrm>
            <a:off x="379413" y="684213"/>
            <a:ext cx="6096000" cy="3429000"/>
          </a:xfrm>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备注占位符 2"/>
          <p:cNvSpPr>
            <a:spLocks noGrp="1" noChangeArrowheads="1"/>
          </p:cNvSpPr>
          <p:nvPr>
            <p:ph type="body" idx="1"/>
          </p:nvPr>
        </p:nvSpPr>
        <p:spPr>
          <a:xfrm>
            <a:off x="684213" y="4341813"/>
            <a:ext cx="5486400" cy="4114800"/>
          </a:xfrm>
          <a:noFill/>
          <a:extLst>
            <a:ext uri="{909E8E84-426E-40DD-AFC4-6F175D3DCCD1}">
              <a14:hiddenFill xmlns:a14="http://schemas.microsoft.com/office/drawing/2010/main">
                <a:solidFill>
                  <a:srgbClr val="FFFFFF"/>
                </a:solidFill>
              </a14:hiddenFill>
            </a:ext>
          </a:extLst>
        </p:spPr>
        <p:txBody>
          <a:bodyPr/>
          <a:lstStyle/>
          <a:p>
            <a:pPr eaLnBrk="1" hangingPunct="1">
              <a:spcBef>
                <a:spcPct val="0"/>
              </a:spcBef>
            </a:pPr>
            <a:endParaRPr lang="zh-CN" altLang="en-US"/>
          </a:p>
        </p:txBody>
      </p:sp>
      <p:sp>
        <p:nvSpPr>
          <p:cNvPr id="29700" name="灯片编号占位符 3"/>
          <p:cNvSpPr txBox="1">
            <a:spLocks noGrp="1" noChangeArrowheads="1"/>
          </p:cNvSpPr>
          <p:nvPr/>
        </p:nvSpPr>
        <p:spPr bwMode="auto">
          <a:xfrm>
            <a:off x="3883025" y="8683625"/>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Calibri" panose="020F0502020204030204" pitchFamily="34" charset="0"/>
                <a:ea typeface="宋体" panose="02010600030101010101" pitchFamily="2" charset="-122"/>
              </a:defRPr>
            </a:lvl1pPr>
            <a:lvl2pPr marL="742950" indent="-285750">
              <a:spcBef>
                <a:spcPct val="30000"/>
              </a:spcBef>
              <a:defRPr sz="1200">
                <a:solidFill>
                  <a:schemeClr val="tx1"/>
                </a:solidFill>
                <a:latin typeface="Calibri" panose="020F0502020204030204" pitchFamily="34" charset="0"/>
                <a:ea typeface="宋体" panose="02010600030101010101" pitchFamily="2" charset="-122"/>
              </a:defRPr>
            </a:lvl2pPr>
            <a:lvl3pPr marL="1143000" indent="-228600">
              <a:spcBef>
                <a:spcPct val="30000"/>
              </a:spcBef>
              <a:defRPr sz="1200">
                <a:solidFill>
                  <a:schemeClr val="tx1"/>
                </a:solidFill>
                <a:latin typeface="Calibri" panose="020F0502020204030204" pitchFamily="34" charset="0"/>
                <a:ea typeface="宋体" panose="02010600030101010101" pitchFamily="2" charset="-122"/>
              </a:defRPr>
            </a:lvl3pPr>
            <a:lvl4pPr marL="1600200" indent="-228600">
              <a:spcBef>
                <a:spcPct val="30000"/>
              </a:spcBef>
              <a:defRPr sz="1200">
                <a:solidFill>
                  <a:schemeClr val="tx1"/>
                </a:solidFill>
                <a:latin typeface="Calibri" panose="020F0502020204030204" pitchFamily="34" charset="0"/>
                <a:ea typeface="宋体" panose="02010600030101010101" pitchFamily="2" charset="-122"/>
              </a:defRPr>
            </a:lvl4pPr>
            <a:lvl5pPr marL="2057400" indent="-228600">
              <a:spcBef>
                <a:spcPct val="30000"/>
              </a:spcBef>
              <a:defRPr sz="12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宋体" panose="02010600030101010101" pitchFamily="2" charset="-122"/>
              </a:defRPr>
            </a:lvl9pPr>
          </a:lstStyle>
          <a:p>
            <a:pPr algn="r" eaLnBrk="1" latinLnBrk="1" hangingPunct="1">
              <a:spcBef>
                <a:spcPct val="0"/>
              </a:spcBef>
            </a:pPr>
            <a:fld id="{46D230FF-CF30-47C2-BA4C-59A7874B97B3}" type="slidenum">
              <a:rPr lang="zh-CN" altLang="en-US"/>
              <a:pPr algn="r" eaLnBrk="1" latinLnBrk="1" hangingPunct="1">
                <a:spcBef>
                  <a:spcPct val="0"/>
                </a:spcBef>
              </a:pPr>
              <a:t>20</a:t>
            </a:fld>
            <a:endParaRPr lang="zh-CN" altLang="en-US"/>
          </a:p>
        </p:txBody>
      </p:sp>
    </p:spTree>
    <p:extLst>
      <p:ext uri="{BB962C8B-B14F-4D97-AF65-F5344CB8AC3E}">
        <p14:creationId xmlns:p14="http://schemas.microsoft.com/office/powerpoint/2010/main" val="3055086645"/>
      </p:ext>
    </p:extLst>
  </p:cSld>
  <p:clrMapOvr>
    <a:overrideClrMapping bg1="lt1" tx1="dk1" bg2="lt2" tx2="dk2" accent1="accent1" accent2="accent2" accent3="accent3" accent4="accent4" accent5="accent5" accent6="accent6" hlink="hlink" folHlink="folHlink"/>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3EF2083-0386-4B43-BE3F-5071C6BB4FA7}" type="slidenum">
              <a:rPr lang="zh-CN" altLang="en-US" smtClean="0"/>
              <a:pPr/>
              <a:t>21</a:t>
            </a:fld>
            <a:endParaRPr lang="zh-CN" altLang="en-US"/>
          </a:p>
        </p:txBody>
      </p:sp>
    </p:spTree>
    <p:extLst>
      <p:ext uri="{BB962C8B-B14F-4D97-AF65-F5344CB8AC3E}">
        <p14:creationId xmlns:p14="http://schemas.microsoft.com/office/powerpoint/2010/main" val="27002421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22</a:t>
            </a:fld>
            <a:endParaRPr lang="zh-CN" altLang="en-US"/>
          </a:p>
        </p:txBody>
      </p:sp>
    </p:spTree>
    <p:extLst>
      <p:ext uri="{BB962C8B-B14F-4D97-AF65-F5344CB8AC3E}">
        <p14:creationId xmlns:p14="http://schemas.microsoft.com/office/powerpoint/2010/main" val="36427472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3EF2083-0386-4B43-BE3F-5071C6BB4FA7}" type="slidenum">
              <a:rPr lang="zh-CN" altLang="en-US" smtClean="0"/>
              <a:pPr/>
              <a:t>23</a:t>
            </a:fld>
            <a:endParaRPr lang="zh-CN" altLang="en-US"/>
          </a:p>
        </p:txBody>
      </p:sp>
    </p:spTree>
    <p:extLst>
      <p:ext uri="{BB962C8B-B14F-4D97-AF65-F5344CB8AC3E}">
        <p14:creationId xmlns:p14="http://schemas.microsoft.com/office/powerpoint/2010/main" val="39534623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33794" name="幻灯片图像占位符 1"/>
          <p:cNvSpPr>
            <a:spLocks noGrp="1" noRot="1" noChangeAspect="1" noTextEdit="1"/>
          </p:cNvSpPr>
          <p:nvPr>
            <p:ph type="sldImg"/>
          </p:nvPr>
        </p:nvSpPr>
        <p:spPr>
          <a:xfrm>
            <a:off x="684213" y="1141413"/>
            <a:ext cx="5486400" cy="3086100"/>
          </a:xfrm>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备注占位符 2"/>
          <p:cNvSpPr>
            <a:spLocks noGrp="1" noChangeArrowheads="1"/>
          </p:cNvSpPr>
          <p:nvPr>
            <p:ph type="body" idx="1"/>
          </p:nvPr>
        </p:nvSpPr>
        <p:spPr>
          <a:xfrm>
            <a:off x="684213" y="4398963"/>
            <a:ext cx="5486400" cy="3600450"/>
          </a:xfrm>
          <a:noFill/>
          <a:extLst>
            <a:ext uri="{909E8E84-426E-40DD-AFC4-6F175D3DCCD1}">
              <a14:hiddenFill xmlns:a14="http://schemas.microsoft.com/office/drawing/2010/main">
                <a:solidFill>
                  <a:srgbClr val="FFFFFF"/>
                </a:solidFill>
              </a14:hiddenFill>
            </a:ext>
          </a:extLst>
        </p:spPr>
        <p:txBody>
          <a:bodyPr/>
          <a:lstStyle/>
          <a:p>
            <a:pPr eaLnBrk="1" hangingPunct="1">
              <a:spcBef>
                <a:spcPct val="0"/>
              </a:spcBef>
            </a:pPr>
            <a:endParaRPr lang="en-US" altLang="zh-CN"/>
          </a:p>
        </p:txBody>
      </p:sp>
      <p:sp>
        <p:nvSpPr>
          <p:cNvPr id="33796" name="灯片编号占位符 3"/>
          <p:cNvSpPr txBox="1">
            <a:spLocks noGrp="1" noChangeArrowheads="1"/>
          </p:cNvSpPr>
          <p:nvPr/>
        </p:nvSpPr>
        <p:spPr bwMode="auto">
          <a:xfrm>
            <a:off x="3883025" y="8683625"/>
            <a:ext cx="2971800"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Calibri" panose="020F0502020204030204" pitchFamily="34" charset="0"/>
                <a:ea typeface="宋体" panose="02010600030101010101" pitchFamily="2" charset="-122"/>
              </a:defRPr>
            </a:lvl1pPr>
            <a:lvl2pPr marL="742950" indent="-285750">
              <a:spcBef>
                <a:spcPct val="30000"/>
              </a:spcBef>
              <a:defRPr sz="1200">
                <a:solidFill>
                  <a:schemeClr val="tx1"/>
                </a:solidFill>
                <a:latin typeface="Calibri" panose="020F0502020204030204" pitchFamily="34" charset="0"/>
                <a:ea typeface="宋体" panose="02010600030101010101" pitchFamily="2" charset="-122"/>
              </a:defRPr>
            </a:lvl2pPr>
            <a:lvl3pPr marL="1143000" indent="-228600">
              <a:spcBef>
                <a:spcPct val="30000"/>
              </a:spcBef>
              <a:defRPr sz="1200">
                <a:solidFill>
                  <a:schemeClr val="tx1"/>
                </a:solidFill>
                <a:latin typeface="Calibri" panose="020F0502020204030204" pitchFamily="34" charset="0"/>
                <a:ea typeface="宋体" panose="02010600030101010101" pitchFamily="2" charset="-122"/>
              </a:defRPr>
            </a:lvl3pPr>
            <a:lvl4pPr marL="1600200" indent="-228600">
              <a:spcBef>
                <a:spcPct val="30000"/>
              </a:spcBef>
              <a:defRPr sz="1200">
                <a:solidFill>
                  <a:schemeClr val="tx1"/>
                </a:solidFill>
                <a:latin typeface="Calibri" panose="020F0502020204030204" pitchFamily="34" charset="0"/>
                <a:ea typeface="宋体" panose="02010600030101010101" pitchFamily="2" charset="-122"/>
              </a:defRPr>
            </a:lvl4pPr>
            <a:lvl5pPr marL="2057400" indent="-228600">
              <a:spcBef>
                <a:spcPct val="30000"/>
              </a:spcBef>
              <a:defRPr sz="12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宋体" panose="02010600030101010101" pitchFamily="2" charset="-122"/>
              </a:defRPr>
            </a:lvl9pPr>
          </a:lstStyle>
          <a:p>
            <a:pPr algn="r" eaLnBrk="1" latinLnBrk="1" hangingPunct="1">
              <a:spcBef>
                <a:spcPct val="0"/>
              </a:spcBef>
            </a:pPr>
            <a:fld id="{D8A88CB0-5585-4DC3-AF7B-F8B607B001A8}" type="slidenum">
              <a:rPr lang="zh-CN" altLang="en-US"/>
              <a:pPr algn="r" eaLnBrk="1" latinLnBrk="1" hangingPunct="1">
                <a:spcBef>
                  <a:spcPct val="0"/>
                </a:spcBef>
              </a:pPr>
              <a:t>24</a:t>
            </a:fld>
            <a:endParaRPr lang="zh-CN" altLang="en-US"/>
          </a:p>
        </p:txBody>
      </p:sp>
    </p:spTree>
    <p:extLst>
      <p:ext uri="{BB962C8B-B14F-4D97-AF65-F5344CB8AC3E}">
        <p14:creationId xmlns:p14="http://schemas.microsoft.com/office/powerpoint/2010/main" val="1930478161"/>
      </p:ext>
    </p:extLst>
  </p:cSld>
  <p:clrMapOvr>
    <a:overrideClrMapping bg1="lt1" tx1="dk1" bg2="lt2" tx2="dk2" accent1="accent1" accent2="accent2" accent3="accent3" accent4="accent4" accent5="accent5" accent6="accent6" hlink="hlink" folHlink="folHlink"/>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33794" name="幻灯片图像占位符 1"/>
          <p:cNvSpPr>
            <a:spLocks noGrp="1" noRot="1" noChangeAspect="1" noTextEdit="1"/>
          </p:cNvSpPr>
          <p:nvPr>
            <p:ph type="sldImg"/>
          </p:nvPr>
        </p:nvSpPr>
        <p:spPr>
          <a:xfrm>
            <a:off x="684213" y="1141413"/>
            <a:ext cx="5486400" cy="3086100"/>
          </a:xfrm>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备注占位符 2"/>
          <p:cNvSpPr>
            <a:spLocks noGrp="1" noChangeArrowheads="1"/>
          </p:cNvSpPr>
          <p:nvPr>
            <p:ph type="body" idx="1"/>
          </p:nvPr>
        </p:nvSpPr>
        <p:spPr>
          <a:xfrm>
            <a:off x="684213" y="4398963"/>
            <a:ext cx="5486400" cy="3600450"/>
          </a:xfrm>
          <a:noFill/>
          <a:extLst>
            <a:ext uri="{909E8E84-426E-40DD-AFC4-6F175D3DCCD1}">
              <a14:hiddenFill xmlns:a14="http://schemas.microsoft.com/office/drawing/2010/main">
                <a:solidFill>
                  <a:srgbClr val="FFFFFF"/>
                </a:solidFill>
              </a14:hiddenFill>
            </a:ext>
          </a:extLst>
        </p:spPr>
        <p:txBody>
          <a:bodyPr/>
          <a:lstStyle/>
          <a:p>
            <a:pPr eaLnBrk="1" hangingPunct="1">
              <a:spcBef>
                <a:spcPct val="0"/>
              </a:spcBef>
            </a:pPr>
            <a:endParaRPr lang="en-US" altLang="zh-CN"/>
          </a:p>
        </p:txBody>
      </p:sp>
      <p:sp>
        <p:nvSpPr>
          <p:cNvPr id="33796" name="灯片编号占位符 3"/>
          <p:cNvSpPr txBox="1">
            <a:spLocks noGrp="1" noChangeArrowheads="1"/>
          </p:cNvSpPr>
          <p:nvPr/>
        </p:nvSpPr>
        <p:spPr bwMode="auto">
          <a:xfrm>
            <a:off x="3883025" y="8683625"/>
            <a:ext cx="2971800"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Calibri" panose="020F0502020204030204" pitchFamily="34" charset="0"/>
                <a:ea typeface="宋体" panose="02010600030101010101" pitchFamily="2" charset="-122"/>
              </a:defRPr>
            </a:lvl1pPr>
            <a:lvl2pPr marL="742950" indent="-285750">
              <a:spcBef>
                <a:spcPct val="30000"/>
              </a:spcBef>
              <a:defRPr sz="1200">
                <a:solidFill>
                  <a:schemeClr val="tx1"/>
                </a:solidFill>
                <a:latin typeface="Calibri" panose="020F0502020204030204" pitchFamily="34" charset="0"/>
                <a:ea typeface="宋体" panose="02010600030101010101" pitchFamily="2" charset="-122"/>
              </a:defRPr>
            </a:lvl2pPr>
            <a:lvl3pPr marL="1143000" indent="-228600">
              <a:spcBef>
                <a:spcPct val="30000"/>
              </a:spcBef>
              <a:defRPr sz="1200">
                <a:solidFill>
                  <a:schemeClr val="tx1"/>
                </a:solidFill>
                <a:latin typeface="Calibri" panose="020F0502020204030204" pitchFamily="34" charset="0"/>
                <a:ea typeface="宋体" panose="02010600030101010101" pitchFamily="2" charset="-122"/>
              </a:defRPr>
            </a:lvl3pPr>
            <a:lvl4pPr marL="1600200" indent="-228600">
              <a:spcBef>
                <a:spcPct val="30000"/>
              </a:spcBef>
              <a:defRPr sz="1200">
                <a:solidFill>
                  <a:schemeClr val="tx1"/>
                </a:solidFill>
                <a:latin typeface="Calibri" panose="020F0502020204030204" pitchFamily="34" charset="0"/>
                <a:ea typeface="宋体" panose="02010600030101010101" pitchFamily="2" charset="-122"/>
              </a:defRPr>
            </a:lvl4pPr>
            <a:lvl5pPr marL="2057400" indent="-228600">
              <a:spcBef>
                <a:spcPct val="30000"/>
              </a:spcBef>
              <a:defRPr sz="12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宋体" panose="02010600030101010101" pitchFamily="2" charset="-122"/>
              </a:defRPr>
            </a:lvl9pPr>
          </a:lstStyle>
          <a:p>
            <a:pPr algn="r" eaLnBrk="1" latinLnBrk="1" hangingPunct="1">
              <a:spcBef>
                <a:spcPct val="0"/>
              </a:spcBef>
            </a:pPr>
            <a:fld id="{D8A88CB0-5585-4DC3-AF7B-F8B607B001A8}" type="slidenum">
              <a:rPr lang="zh-CN" altLang="en-US"/>
              <a:pPr algn="r" eaLnBrk="1" latinLnBrk="1" hangingPunct="1">
                <a:spcBef>
                  <a:spcPct val="0"/>
                </a:spcBef>
              </a:pPr>
              <a:t>25</a:t>
            </a:fld>
            <a:endParaRPr lang="zh-CN" altLang="en-US"/>
          </a:p>
        </p:txBody>
      </p:sp>
    </p:spTree>
    <p:extLst>
      <p:ext uri="{BB962C8B-B14F-4D97-AF65-F5344CB8AC3E}">
        <p14:creationId xmlns:p14="http://schemas.microsoft.com/office/powerpoint/2010/main" val="2293776799"/>
      </p:ext>
    </p:extLst>
  </p:cSld>
  <p:clrMapOvr>
    <a:overrideClrMapping bg1="lt1" tx1="dk1" bg2="lt2" tx2="dk2" accent1="accent1" accent2="accent2" accent3="accent3" accent4="accent4" accent5="accent5" accent6="accent6" hlink="hlink" folHlink="folHlink"/>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33794" name="幻灯片图像占位符 1"/>
          <p:cNvSpPr>
            <a:spLocks noGrp="1" noRot="1" noChangeAspect="1" noTextEdit="1"/>
          </p:cNvSpPr>
          <p:nvPr>
            <p:ph type="sldImg"/>
          </p:nvPr>
        </p:nvSpPr>
        <p:spPr>
          <a:xfrm>
            <a:off x="684213" y="1141413"/>
            <a:ext cx="5486400" cy="3086100"/>
          </a:xfrm>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备注占位符 2"/>
          <p:cNvSpPr>
            <a:spLocks noGrp="1" noChangeArrowheads="1"/>
          </p:cNvSpPr>
          <p:nvPr>
            <p:ph type="body" idx="1"/>
          </p:nvPr>
        </p:nvSpPr>
        <p:spPr>
          <a:xfrm>
            <a:off x="684213" y="4398963"/>
            <a:ext cx="5486400" cy="3600450"/>
          </a:xfrm>
          <a:noFill/>
          <a:extLst>
            <a:ext uri="{909E8E84-426E-40DD-AFC4-6F175D3DCCD1}">
              <a14:hiddenFill xmlns:a14="http://schemas.microsoft.com/office/drawing/2010/main">
                <a:solidFill>
                  <a:srgbClr val="FFFFFF"/>
                </a:solidFill>
              </a14:hiddenFill>
            </a:ext>
          </a:extLst>
        </p:spPr>
        <p:txBody>
          <a:bodyPr/>
          <a:lstStyle/>
          <a:p>
            <a:pPr eaLnBrk="1" hangingPunct="1">
              <a:spcBef>
                <a:spcPct val="0"/>
              </a:spcBef>
            </a:pPr>
            <a:endParaRPr lang="en-US" altLang="zh-CN"/>
          </a:p>
        </p:txBody>
      </p:sp>
      <p:sp>
        <p:nvSpPr>
          <p:cNvPr id="33796" name="灯片编号占位符 3"/>
          <p:cNvSpPr txBox="1">
            <a:spLocks noGrp="1" noChangeArrowheads="1"/>
          </p:cNvSpPr>
          <p:nvPr/>
        </p:nvSpPr>
        <p:spPr bwMode="auto">
          <a:xfrm>
            <a:off x="3883025" y="8683625"/>
            <a:ext cx="2971800"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Calibri" panose="020F0502020204030204" pitchFamily="34" charset="0"/>
                <a:ea typeface="宋体" panose="02010600030101010101" pitchFamily="2" charset="-122"/>
              </a:defRPr>
            </a:lvl1pPr>
            <a:lvl2pPr marL="742950" indent="-285750">
              <a:spcBef>
                <a:spcPct val="30000"/>
              </a:spcBef>
              <a:defRPr sz="1200">
                <a:solidFill>
                  <a:schemeClr val="tx1"/>
                </a:solidFill>
                <a:latin typeface="Calibri" panose="020F0502020204030204" pitchFamily="34" charset="0"/>
                <a:ea typeface="宋体" panose="02010600030101010101" pitchFamily="2" charset="-122"/>
              </a:defRPr>
            </a:lvl2pPr>
            <a:lvl3pPr marL="1143000" indent="-228600">
              <a:spcBef>
                <a:spcPct val="30000"/>
              </a:spcBef>
              <a:defRPr sz="1200">
                <a:solidFill>
                  <a:schemeClr val="tx1"/>
                </a:solidFill>
                <a:latin typeface="Calibri" panose="020F0502020204030204" pitchFamily="34" charset="0"/>
                <a:ea typeface="宋体" panose="02010600030101010101" pitchFamily="2" charset="-122"/>
              </a:defRPr>
            </a:lvl3pPr>
            <a:lvl4pPr marL="1600200" indent="-228600">
              <a:spcBef>
                <a:spcPct val="30000"/>
              </a:spcBef>
              <a:defRPr sz="1200">
                <a:solidFill>
                  <a:schemeClr val="tx1"/>
                </a:solidFill>
                <a:latin typeface="Calibri" panose="020F0502020204030204" pitchFamily="34" charset="0"/>
                <a:ea typeface="宋体" panose="02010600030101010101" pitchFamily="2" charset="-122"/>
              </a:defRPr>
            </a:lvl4pPr>
            <a:lvl5pPr marL="2057400" indent="-228600">
              <a:spcBef>
                <a:spcPct val="30000"/>
              </a:spcBef>
              <a:defRPr sz="12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宋体" panose="02010600030101010101" pitchFamily="2" charset="-122"/>
              </a:defRPr>
            </a:lvl9pPr>
          </a:lstStyle>
          <a:p>
            <a:pPr algn="r" eaLnBrk="1" latinLnBrk="1" hangingPunct="1">
              <a:spcBef>
                <a:spcPct val="0"/>
              </a:spcBef>
            </a:pPr>
            <a:fld id="{D8A88CB0-5585-4DC3-AF7B-F8B607B001A8}" type="slidenum">
              <a:rPr lang="zh-CN" altLang="en-US"/>
              <a:pPr algn="r" eaLnBrk="1" latinLnBrk="1" hangingPunct="1">
                <a:spcBef>
                  <a:spcPct val="0"/>
                </a:spcBef>
              </a:pPr>
              <a:t>26</a:t>
            </a:fld>
            <a:endParaRPr lang="zh-CN" altLang="en-US"/>
          </a:p>
        </p:txBody>
      </p:sp>
    </p:spTree>
    <p:extLst>
      <p:ext uri="{BB962C8B-B14F-4D97-AF65-F5344CB8AC3E}">
        <p14:creationId xmlns:p14="http://schemas.microsoft.com/office/powerpoint/2010/main" val="2240421215"/>
      </p:ext>
    </p:extLst>
  </p:cSld>
  <p:clrMapOvr>
    <a:overrideClrMapping bg1="lt1" tx1="dk1" bg2="lt2" tx2="dk2" accent1="accent1" accent2="accent2" accent3="accent3" accent4="accent4" accent5="accent5" accent6="accent6" hlink="hlink" folHlink="folHlink"/>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33794" name="幻灯片图像占位符 1"/>
          <p:cNvSpPr>
            <a:spLocks noGrp="1" noRot="1" noChangeAspect="1" noTextEdit="1"/>
          </p:cNvSpPr>
          <p:nvPr>
            <p:ph type="sldImg"/>
          </p:nvPr>
        </p:nvSpPr>
        <p:spPr>
          <a:xfrm>
            <a:off x="684213" y="1141413"/>
            <a:ext cx="5486400" cy="3086100"/>
          </a:xfrm>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备注占位符 2"/>
          <p:cNvSpPr>
            <a:spLocks noGrp="1" noChangeArrowheads="1"/>
          </p:cNvSpPr>
          <p:nvPr>
            <p:ph type="body" idx="1"/>
          </p:nvPr>
        </p:nvSpPr>
        <p:spPr>
          <a:xfrm>
            <a:off x="684213" y="4398963"/>
            <a:ext cx="5486400" cy="3600450"/>
          </a:xfrm>
          <a:noFill/>
          <a:extLst>
            <a:ext uri="{909E8E84-426E-40DD-AFC4-6F175D3DCCD1}">
              <a14:hiddenFill xmlns:a14="http://schemas.microsoft.com/office/drawing/2010/main">
                <a:solidFill>
                  <a:srgbClr val="FFFFFF"/>
                </a:solidFill>
              </a14:hiddenFill>
            </a:ext>
          </a:extLst>
        </p:spPr>
        <p:txBody>
          <a:bodyPr/>
          <a:lstStyle/>
          <a:p>
            <a:pPr eaLnBrk="1" hangingPunct="1">
              <a:spcBef>
                <a:spcPct val="0"/>
              </a:spcBef>
            </a:pPr>
            <a:endParaRPr lang="en-US" altLang="zh-CN"/>
          </a:p>
        </p:txBody>
      </p:sp>
      <p:sp>
        <p:nvSpPr>
          <p:cNvPr id="33796" name="灯片编号占位符 3"/>
          <p:cNvSpPr txBox="1">
            <a:spLocks noGrp="1" noChangeArrowheads="1"/>
          </p:cNvSpPr>
          <p:nvPr/>
        </p:nvSpPr>
        <p:spPr bwMode="auto">
          <a:xfrm>
            <a:off x="3883025" y="8683625"/>
            <a:ext cx="2971800"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Calibri" panose="020F0502020204030204" pitchFamily="34" charset="0"/>
                <a:ea typeface="宋体" panose="02010600030101010101" pitchFamily="2" charset="-122"/>
              </a:defRPr>
            </a:lvl1pPr>
            <a:lvl2pPr marL="742950" indent="-285750">
              <a:spcBef>
                <a:spcPct val="30000"/>
              </a:spcBef>
              <a:defRPr sz="1200">
                <a:solidFill>
                  <a:schemeClr val="tx1"/>
                </a:solidFill>
                <a:latin typeface="Calibri" panose="020F0502020204030204" pitchFamily="34" charset="0"/>
                <a:ea typeface="宋体" panose="02010600030101010101" pitchFamily="2" charset="-122"/>
              </a:defRPr>
            </a:lvl2pPr>
            <a:lvl3pPr marL="1143000" indent="-228600">
              <a:spcBef>
                <a:spcPct val="30000"/>
              </a:spcBef>
              <a:defRPr sz="1200">
                <a:solidFill>
                  <a:schemeClr val="tx1"/>
                </a:solidFill>
                <a:latin typeface="Calibri" panose="020F0502020204030204" pitchFamily="34" charset="0"/>
                <a:ea typeface="宋体" panose="02010600030101010101" pitchFamily="2" charset="-122"/>
              </a:defRPr>
            </a:lvl3pPr>
            <a:lvl4pPr marL="1600200" indent="-228600">
              <a:spcBef>
                <a:spcPct val="30000"/>
              </a:spcBef>
              <a:defRPr sz="1200">
                <a:solidFill>
                  <a:schemeClr val="tx1"/>
                </a:solidFill>
                <a:latin typeface="Calibri" panose="020F0502020204030204" pitchFamily="34" charset="0"/>
                <a:ea typeface="宋体" panose="02010600030101010101" pitchFamily="2" charset="-122"/>
              </a:defRPr>
            </a:lvl4pPr>
            <a:lvl5pPr marL="2057400" indent="-228600">
              <a:spcBef>
                <a:spcPct val="30000"/>
              </a:spcBef>
              <a:defRPr sz="12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宋体" panose="02010600030101010101" pitchFamily="2" charset="-122"/>
              </a:defRPr>
            </a:lvl9pPr>
          </a:lstStyle>
          <a:p>
            <a:pPr algn="r" eaLnBrk="1" latinLnBrk="1" hangingPunct="1">
              <a:spcBef>
                <a:spcPct val="0"/>
              </a:spcBef>
            </a:pPr>
            <a:fld id="{D8A88CB0-5585-4DC3-AF7B-F8B607B001A8}" type="slidenum">
              <a:rPr lang="zh-CN" altLang="en-US"/>
              <a:pPr algn="r" eaLnBrk="1" latinLnBrk="1" hangingPunct="1">
                <a:spcBef>
                  <a:spcPct val="0"/>
                </a:spcBef>
              </a:pPr>
              <a:t>27</a:t>
            </a:fld>
            <a:endParaRPr lang="zh-CN" altLang="en-US"/>
          </a:p>
        </p:txBody>
      </p:sp>
    </p:spTree>
    <p:extLst>
      <p:ext uri="{BB962C8B-B14F-4D97-AF65-F5344CB8AC3E}">
        <p14:creationId xmlns:p14="http://schemas.microsoft.com/office/powerpoint/2010/main" val="3849686329"/>
      </p:ext>
    </p:extLst>
  </p:cSld>
  <p:clrMapOvr>
    <a:overrideClrMapping bg1="lt1" tx1="dk1" bg2="lt2" tx2="dk2" accent1="accent1" accent2="accent2" accent3="accent3" accent4="accent4" accent5="accent5" accent6="accent6" hlink="hlink" folHlink="folHlink"/>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33794" name="幻灯片图像占位符 1"/>
          <p:cNvSpPr>
            <a:spLocks noGrp="1" noRot="1" noChangeAspect="1" noTextEdit="1"/>
          </p:cNvSpPr>
          <p:nvPr>
            <p:ph type="sldImg"/>
          </p:nvPr>
        </p:nvSpPr>
        <p:spPr>
          <a:xfrm>
            <a:off x="684213" y="1141413"/>
            <a:ext cx="5486400" cy="3086100"/>
          </a:xfrm>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备注占位符 2"/>
          <p:cNvSpPr>
            <a:spLocks noGrp="1" noChangeArrowheads="1"/>
          </p:cNvSpPr>
          <p:nvPr>
            <p:ph type="body" idx="1"/>
          </p:nvPr>
        </p:nvSpPr>
        <p:spPr>
          <a:xfrm>
            <a:off x="684213" y="4398963"/>
            <a:ext cx="5486400" cy="3600450"/>
          </a:xfrm>
          <a:noFill/>
          <a:extLst>
            <a:ext uri="{909E8E84-426E-40DD-AFC4-6F175D3DCCD1}">
              <a14:hiddenFill xmlns:a14="http://schemas.microsoft.com/office/drawing/2010/main">
                <a:solidFill>
                  <a:srgbClr val="FFFFFF"/>
                </a:solidFill>
              </a14:hiddenFill>
            </a:ext>
          </a:extLst>
        </p:spPr>
        <p:txBody>
          <a:bodyPr/>
          <a:lstStyle/>
          <a:p>
            <a:pPr eaLnBrk="1" hangingPunct="1">
              <a:spcBef>
                <a:spcPct val="0"/>
              </a:spcBef>
            </a:pPr>
            <a:endParaRPr lang="en-US" altLang="zh-CN"/>
          </a:p>
        </p:txBody>
      </p:sp>
      <p:sp>
        <p:nvSpPr>
          <p:cNvPr id="33796" name="灯片编号占位符 3"/>
          <p:cNvSpPr txBox="1">
            <a:spLocks noGrp="1" noChangeArrowheads="1"/>
          </p:cNvSpPr>
          <p:nvPr/>
        </p:nvSpPr>
        <p:spPr bwMode="auto">
          <a:xfrm>
            <a:off x="3883025" y="8683625"/>
            <a:ext cx="2971800"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Calibri" panose="020F0502020204030204" pitchFamily="34" charset="0"/>
                <a:ea typeface="宋体" panose="02010600030101010101" pitchFamily="2" charset="-122"/>
              </a:defRPr>
            </a:lvl1pPr>
            <a:lvl2pPr marL="742950" indent="-285750">
              <a:spcBef>
                <a:spcPct val="30000"/>
              </a:spcBef>
              <a:defRPr sz="1200">
                <a:solidFill>
                  <a:schemeClr val="tx1"/>
                </a:solidFill>
                <a:latin typeface="Calibri" panose="020F0502020204030204" pitchFamily="34" charset="0"/>
                <a:ea typeface="宋体" panose="02010600030101010101" pitchFamily="2" charset="-122"/>
              </a:defRPr>
            </a:lvl2pPr>
            <a:lvl3pPr marL="1143000" indent="-228600">
              <a:spcBef>
                <a:spcPct val="30000"/>
              </a:spcBef>
              <a:defRPr sz="1200">
                <a:solidFill>
                  <a:schemeClr val="tx1"/>
                </a:solidFill>
                <a:latin typeface="Calibri" panose="020F0502020204030204" pitchFamily="34" charset="0"/>
                <a:ea typeface="宋体" panose="02010600030101010101" pitchFamily="2" charset="-122"/>
              </a:defRPr>
            </a:lvl3pPr>
            <a:lvl4pPr marL="1600200" indent="-228600">
              <a:spcBef>
                <a:spcPct val="30000"/>
              </a:spcBef>
              <a:defRPr sz="1200">
                <a:solidFill>
                  <a:schemeClr val="tx1"/>
                </a:solidFill>
                <a:latin typeface="Calibri" panose="020F0502020204030204" pitchFamily="34" charset="0"/>
                <a:ea typeface="宋体" panose="02010600030101010101" pitchFamily="2" charset="-122"/>
              </a:defRPr>
            </a:lvl4pPr>
            <a:lvl5pPr marL="2057400" indent="-228600">
              <a:spcBef>
                <a:spcPct val="30000"/>
              </a:spcBef>
              <a:defRPr sz="12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宋体" panose="02010600030101010101" pitchFamily="2" charset="-122"/>
              </a:defRPr>
            </a:lvl9pPr>
          </a:lstStyle>
          <a:p>
            <a:pPr algn="r" eaLnBrk="1" latinLnBrk="1" hangingPunct="1">
              <a:spcBef>
                <a:spcPct val="0"/>
              </a:spcBef>
            </a:pPr>
            <a:fld id="{D8A88CB0-5585-4DC3-AF7B-F8B607B001A8}" type="slidenum">
              <a:rPr lang="zh-CN" altLang="en-US"/>
              <a:pPr algn="r" eaLnBrk="1" latinLnBrk="1" hangingPunct="1">
                <a:spcBef>
                  <a:spcPct val="0"/>
                </a:spcBef>
              </a:pPr>
              <a:t>28</a:t>
            </a:fld>
            <a:endParaRPr lang="zh-CN" altLang="en-US"/>
          </a:p>
        </p:txBody>
      </p:sp>
    </p:spTree>
    <p:extLst>
      <p:ext uri="{BB962C8B-B14F-4D97-AF65-F5344CB8AC3E}">
        <p14:creationId xmlns:p14="http://schemas.microsoft.com/office/powerpoint/2010/main" val="927382790"/>
      </p:ext>
    </p:extLst>
  </p:cSld>
  <p:clrMapOvr>
    <a:overrideClrMapping bg1="lt1" tx1="dk1" bg2="lt2" tx2="dk2" accent1="accent1" accent2="accent2" accent3="accent3" accent4="accent4" accent5="accent5" accent6="accent6" hlink="hlink" folHlink="folHlink"/>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33794" name="幻灯片图像占位符 1"/>
          <p:cNvSpPr>
            <a:spLocks noGrp="1" noRot="1" noChangeAspect="1" noTextEdit="1"/>
          </p:cNvSpPr>
          <p:nvPr>
            <p:ph type="sldImg"/>
          </p:nvPr>
        </p:nvSpPr>
        <p:spPr>
          <a:xfrm>
            <a:off x="684213" y="1141413"/>
            <a:ext cx="5486400" cy="3086100"/>
          </a:xfrm>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备注占位符 2"/>
          <p:cNvSpPr>
            <a:spLocks noGrp="1" noChangeArrowheads="1"/>
          </p:cNvSpPr>
          <p:nvPr>
            <p:ph type="body" idx="1"/>
          </p:nvPr>
        </p:nvSpPr>
        <p:spPr>
          <a:xfrm>
            <a:off x="684213" y="4398963"/>
            <a:ext cx="5486400" cy="3600450"/>
          </a:xfrm>
          <a:noFill/>
          <a:extLst>
            <a:ext uri="{909E8E84-426E-40DD-AFC4-6F175D3DCCD1}">
              <a14:hiddenFill xmlns:a14="http://schemas.microsoft.com/office/drawing/2010/main">
                <a:solidFill>
                  <a:srgbClr val="FFFFFF"/>
                </a:solidFill>
              </a14:hiddenFill>
            </a:ext>
          </a:extLst>
        </p:spPr>
        <p:txBody>
          <a:bodyPr/>
          <a:lstStyle/>
          <a:p>
            <a:pPr eaLnBrk="1" hangingPunct="1">
              <a:spcBef>
                <a:spcPct val="0"/>
              </a:spcBef>
            </a:pPr>
            <a:endParaRPr lang="en-US" altLang="zh-CN"/>
          </a:p>
        </p:txBody>
      </p:sp>
      <p:sp>
        <p:nvSpPr>
          <p:cNvPr id="33796" name="灯片编号占位符 3"/>
          <p:cNvSpPr txBox="1">
            <a:spLocks noGrp="1" noChangeArrowheads="1"/>
          </p:cNvSpPr>
          <p:nvPr/>
        </p:nvSpPr>
        <p:spPr bwMode="auto">
          <a:xfrm>
            <a:off x="3883025" y="8683625"/>
            <a:ext cx="2971800"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Calibri" panose="020F0502020204030204" pitchFamily="34" charset="0"/>
                <a:ea typeface="宋体" panose="02010600030101010101" pitchFamily="2" charset="-122"/>
              </a:defRPr>
            </a:lvl1pPr>
            <a:lvl2pPr marL="742950" indent="-285750">
              <a:spcBef>
                <a:spcPct val="30000"/>
              </a:spcBef>
              <a:defRPr sz="1200">
                <a:solidFill>
                  <a:schemeClr val="tx1"/>
                </a:solidFill>
                <a:latin typeface="Calibri" panose="020F0502020204030204" pitchFamily="34" charset="0"/>
                <a:ea typeface="宋体" panose="02010600030101010101" pitchFamily="2" charset="-122"/>
              </a:defRPr>
            </a:lvl2pPr>
            <a:lvl3pPr marL="1143000" indent="-228600">
              <a:spcBef>
                <a:spcPct val="30000"/>
              </a:spcBef>
              <a:defRPr sz="1200">
                <a:solidFill>
                  <a:schemeClr val="tx1"/>
                </a:solidFill>
                <a:latin typeface="Calibri" panose="020F0502020204030204" pitchFamily="34" charset="0"/>
                <a:ea typeface="宋体" panose="02010600030101010101" pitchFamily="2" charset="-122"/>
              </a:defRPr>
            </a:lvl3pPr>
            <a:lvl4pPr marL="1600200" indent="-228600">
              <a:spcBef>
                <a:spcPct val="30000"/>
              </a:spcBef>
              <a:defRPr sz="1200">
                <a:solidFill>
                  <a:schemeClr val="tx1"/>
                </a:solidFill>
                <a:latin typeface="Calibri" panose="020F0502020204030204" pitchFamily="34" charset="0"/>
                <a:ea typeface="宋体" panose="02010600030101010101" pitchFamily="2" charset="-122"/>
              </a:defRPr>
            </a:lvl4pPr>
            <a:lvl5pPr marL="2057400" indent="-228600">
              <a:spcBef>
                <a:spcPct val="30000"/>
              </a:spcBef>
              <a:defRPr sz="12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宋体" panose="02010600030101010101" pitchFamily="2" charset="-122"/>
              </a:defRPr>
            </a:lvl9pPr>
          </a:lstStyle>
          <a:p>
            <a:pPr algn="r" eaLnBrk="1" latinLnBrk="1" hangingPunct="1">
              <a:spcBef>
                <a:spcPct val="0"/>
              </a:spcBef>
            </a:pPr>
            <a:fld id="{D8A88CB0-5585-4DC3-AF7B-F8B607B001A8}" type="slidenum">
              <a:rPr lang="zh-CN" altLang="en-US"/>
              <a:pPr algn="r" eaLnBrk="1" latinLnBrk="1" hangingPunct="1">
                <a:spcBef>
                  <a:spcPct val="0"/>
                </a:spcBef>
              </a:pPr>
              <a:t>29</a:t>
            </a:fld>
            <a:endParaRPr lang="zh-CN" altLang="en-US"/>
          </a:p>
        </p:txBody>
      </p:sp>
    </p:spTree>
    <p:extLst>
      <p:ext uri="{BB962C8B-B14F-4D97-AF65-F5344CB8AC3E}">
        <p14:creationId xmlns:p14="http://schemas.microsoft.com/office/powerpoint/2010/main" val="2704368248"/>
      </p:ext>
    </p:extLst>
  </p:cSld>
  <p:clrMapOvr>
    <a:overrideClrMapping bg1="lt1" tx1="dk1" bg2="lt2" tx2="dk2" accent1="accent1" accent2="accent2" accent3="accent3" accent4="accent4" accent5="accent5" accent6="accent6" hlink="hlink" folHlink="folHlink"/>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3EF2083-0386-4B43-BE3F-5071C6BB4FA7}" type="slidenum">
              <a:rPr lang="zh-CN" altLang="en-US" smtClean="0"/>
              <a:pPr/>
              <a:t>3</a:t>
            </a:fld>
            <a:endParaRPr lang="zh-CN" altLang="en-US"/>
          </a:p>
        </p:txBody>
      </p:sp>
    </p:spTree>
    <p:extLst>
      <p:ext uri="{BB962C8B-B14F-4D97-AF65-F5344CB8AC3E}">
        <p14:creationId xmlns:p14="http://schemas.microsoft.com/office/powerpoint/2010/main" val="208893744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33794" name="幻灯片图像占位符 1"/>
          <p:cNvSpPr>
            <a:spLocks noGrp="1" noRot="1" noChangeAspect="1" noTextEdit="1"/>
          </p:cNvSpPr>
          <p:nvPr>
            <p:ph type="sldImg"/>
          </p:nvPr>
        </p:nvSpPr>
        <p:spPr>
          <a:xfrm>
            <a:off x="684213" y="1141413"/>
            <a:ext cx="5486400" cy="3086100"/>
          </a:xfrm>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备注占位符 2"/>
          <p:cNvSpPr>
            <a:spLocks noGrp="1" noChangeArrowheads="1"/>
          </p:cNvSpPr>
          <p:nvPr>
            <p:ph type="body" idx="1"/>
          </p:nvPr>
        </p:nvSpPr>
        <p:spPr>
          <a:xfrm>
            <a:off x="684213" y="4398963"/>
            <a:ext cx="5486400" cy="3600450"/>
          </a:xfrm>
          <a:noFill/>
          <a:extLst>
            <a:ext uri="{909E8E84-426E-40DD-AFC4-6F175D3DCCD1}">
              <a14:hiddenFill xmlns:a14="http://schemas.microsoft.com/office/drawing/2010/main">
                <a:solidFill>
                  <a:srgbClr val="FFFFFF"/>
                </a:solidFill>
              </a14:hiddenFill>
            </a:ext>
          </a:extLst>
        </p:spPr>
        <p:txBody>
          <a:bodyPr/>
          <a:lstStyle/>
          <a:p>
            <a:pPr eaLnBrk="1" hangingPunct="1">
              <a:spcBef>
                <a:spcPct val="0"/>
              </a:spcBef>
            </a:pPr>
            <a:endParaRPr lang="en-US" altLang="zh-CN"/>
          </a:p>
        </p:txBody>
      </p:sp>
      <p:sp>
        <p:nvSpPr>
          <p:cNvPr id="33796" name="灯片编号占位符 3"/>
          <p:cNvSpPr txBox="1">
            <a:spLocks noGrp="1" noChangeArrowheads="1"/>
          </p:cNvSpPr>
          <p:nvPr/>
        </p:nvSpPr>
        <p:spPr bwMode="auto">
          <a:xfrm>
            <a:off x="3883025" y="8683625"/>
            <a:ext cx="2971800"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Calibri" panose="020F0502020204030204" pitchFamily="34" charset="0"/>
                <a:ea typeface="宋体" panose="02010600030101010101" pitchFamily="2" charset="-122"/>
              </a:defRPr>
            </a:lvl1pPr>
            <a:lvl2pPr marL="742950" indent="-285750">
              <a:spcBef>
                <a:spcPct val="30000"/>
              </a:spcBef>
              <a:defRPr sz="1200">
                <a:solidFill>
                  <a:schemeClr val="tx1"/>
                </a:solidFill>
                <a:latin typeface="Calibri" panose="020F0502020204030204" pitchFamily="34" charset="0"/>
                <a:ea typeface="宋体" panose="02010600030101010101" pitchFamily="2" charset="-122"/>
              </a:defRPr>
            </a:lvl2pPr>
            <a:lvl3pPr marL="1143000" indent="-228600">
              <a:spcBef>
                <a:spcPct val="30000"/>
              </a:spcBef>
              <a:defRPr sz="1200">
                <a:solidFill>
                  <a:schemeClr val="tx1"/>
                </a:solidFill>
                <a:latin typeface="Calibri" panose="020F0502020204030204" pitchFamily="34" charset="0"/>
                <a:ea typeface="宋体" panose="02010600030101010101" pitchFamily="2" charset="-122"/>
              </a:defRPr>
            </a:lvl3pPr>
            <a:lvl4pPr marL="1600200" indent="-228600">
              <a:spcBef>
                <a:spcPct val="30000"/>
              </a:spcBef>
              <a:defRPr sz="1200">
                <a:solidFill>
                  <a:schemeClr val="tx1"/>
                </a:solidFill>
                <a:latin typeface="Calibri" panose="020F0502020204030204" pitchFamily="34" charset="0"/>
                <a:ea typeface="宋体" panose="02010600030101010101" pitchFamily="2" charset="-122"/>
              </a:defRPr>
            </a:lvl4pPr>
            <a:lvl5pPr marL="2057400" indent="-228600">
              <a:spcBef>
                <a:spcPct val="30000"/>
              </a:spcBef>
              <a:defRPr sz="12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宋体" panose="02010600030101010101" pitchFamily="2" charset="-122"/>
              </a:defRPr>
            </a:lvl9pPr>
          </a:lstStyle>
          <a:p>
            <a:pPr algn="r" eaLnBrk="1" latinLnBrk="1" hangingPunct="1">
              <a:spcBef>
                <a:spcPct val="0"/>
              </a:spcBef>
            </a:pPr>
            <a:fld id="{D8A88CB0-5585-4DC3-AF7B-F8B607B001A8}" type="slidenum">
              <a:rPr lang="zh-CN" altLang="en-US"/>
              <a:pPr algn="r" eaLnBrk="1" latinLnBrk="1" hangingPunct="1">
                <a:spcBef>
                  <a:spcPct val="0"/>
                </a:spcBef>
              </a:pPr>
              <a:t>30</a:t>
            </a:fld>
            <a:endParaRPr lang="zh-CN" altLang="en-US"/>
          </a:p>
        </p:txBody>
      </p:sp>
    </p:spTree>
    <p:extLst>
      <p:ext uri="{BB962C8B-B14F-4D97-AF65-F5344CB8AC3E}">
        <p14:creationId xmlns:p14="http://schemas.microsoft.com/office/powerpoint/2010/main" val="2631457096"/>
      </p:ext>
    </p:extLst>
  </p:cSld>
  <p:clrMapOvr>
    <a:overrideClrMapping bg1="lt1" tx1="dk1" bg2="lt2" tx2="dk2" accent1="accent1" accent2="accent2" accent3="accent3" accent4="accent4" accent5="accent5" accent6="accent6" hlink="hlink" folHlink="folHlink"/>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33794" name="幻灯片图像占位符 1"/>
          <p:cNvSpPr>
            <a:spLocks noGrp="1" noRot="1" noChangeAspect="1" noTextEdit="1"/>
          </p:cNvSpPr>
          <p:nvPr>
            <p:ph type="sldImg"/>
          </p:nvPr>
        </p:nvSpPr>
        <p:spPr>
          <a:xfrm>
            <a:off x="684213" y="1141413"/>
            <a:ext cx="5486400" cy="3086100"/>
          </a:xfrm>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备注占位符 2"/>
          <p:cNvSpPr>
            <a:spLocks noGrp="1" noChangeArrowheads="1"/>
          </p:cNvSpPr>
          <p:nvPr>
            <p:ph type="body" idx="1"/>
          </p:nvPr>
        </p:nvSpPr>
        <p:spPr>
          <a:xfrm>
            <a:off x="684213" y="4398963"/>
            <a:ext cx="5486400" cy="3600450"/>
          </a:xfrm>
          <a:noFill/>
          <a:extLst>
            <a:ext uri="{909E8E84-426E-40DD-AFC4-6F175D3DCCD1}">
              <a14:hiddenFill xmlns:a14="http://schemas.microsoft.com/office/drawing/2010/main">
                <a:solidFill>
                  <a:srgbClr val="FFFFFF"/>
                </a:solidFill>
              </a14:hiddenFill>
            </a:ext>
          </a:extLst>
        </p:spPr>
        <p:txBody>
          <a:bodyPr/>
          <a:lstStyle/>
          <a:p>
            <a:pPr eaLnBrk="1" hangingPunct="1">
              <a:spcBef>
                <a:spcPct val="0"/>
              </a:spcBef>
            </a:pPr>
            <a:endParaRPr lang="en-US" altLang="zh-CN"/>
          </a:p>
        </p:txBody>
      </p:sp>
      <p:sp>
        <p:nvSpPr>
          <p:cNvPr id="33796" name="灯片编号占位符 3"/>
          <p:cNvSpPr txBox="1">
            <a:spLocks noGrp="1" noChangeArrowheads="1"/>
          </p:cNvSpPr>
          <p:nvPr/>
        </p:nvSpPr>
        <p:spPr bwMode="auto">
          <a:xfrm>
            <a:off x="3883025" y="8683625"/>
            <a:ext cx="2971800"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Calibri" panose="020F0502020204030204" pitchFamily="34" charset="0"/>
                <a:ea typeface="宋体" panose="02010600030101010101" pitchFamily="2" charset="-122"/>
              </a:defRPr>
            </a:lvl1pPr>
            <a:lvl2pPr marL="742950" indent="-285750">
              <a:spcBef>
                <a:spcPct val="30000"/>
              </a:spcBef>
              <a:defRPr sz="1200">
                <a:solidFill>
                  <a:schemeClr val="tx1"/>
                </a:solidFill>
                <a:latin typeface="Calibri" panose="020F0502020204030204" pitchFamily="34" charset="0"/>
                <a:ea typeface="宋体" panose="02010600030101010101" pitchFamily="2" charset="-122"/>
              </a:defRPr>
            </a:lvl2pPr>
            <a:lvl3pPr marL="1143000" indent="-228600">
              <a:spcBef>
                <a:spcPct val="30000"/>
              </a:spcBef>
              <a:defRPr sz="1200">
                <a:solidFill>
                  <a:schemeClr val="tx1"/>
                </a:solidFill>
                <a:latin typeface="Calibri" panose="020F0502020204030204" pitchFamily="34" charset="0"/>
                <a:ea typeface="宋体" panose="02010600030101010101" pitchFamily="2" charset="-122"/>
              </a:defRPr>
            </a:lvl3pPr>
            <a:lvl4pPr marL="1600200" indent="-228600">
              <a:spcBef>
                <a:spcPct val="30000"/>
              </a:spcBef>
              <a:defRPr sz="1200">
                <a:solidFill>
                  <a:schemeClr val="tx1"/>
                </a:solidFill>
                <a:latin typeface="Calibri" panose="020F0502020204030204" pitchFamily="34" charset="0"/>
                <a:ea typeface="宋体" panose="02010600030101010101" pitchFamily="2" charset="-122"/>
              </a:defRPr>
            </a:lvl4pPr>
            <a:lvl5pPr marL="2057400" indent="-228600">
              <a:spcBef>
                <a:spcPct val="30000"/>
              </a:spcBef>
              <a:defRPr sz="12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宋体" panose="02010600030101010101" pitchFamily="2" charset="-122"/>
              </a:defRPr>
            </a:lvl9pPr>
          </a:lstStyle>
          <a:p>
            <a:pPr algn="r" eaLnBrk="1" latinLnBrk="1" hangingPunct="1">
              <a:spcBef>
                <a:spcPct val="0"/>
              </a:spcBef>
            </a:pPr>
            <a:fld id="{D8A88CB0-5585-4DC3-AF7B-F8B607B001A8}" type="slidenum">
              <a:rPr lang="zh-CN" altLang="en-US"/>
              <a:pPr algn="r" eaLnBrk="1" latinLnBrk="1" hangingPunct="1">
                <a:spcBef>
                  <a:spcPct val="0"/>
                </a:spcBef>
              </a:pPr>
              <a:t>31</a:t>
            </a:fld>
            <a:endParaRPr lang="zh-CN" altLang="en-US"/>
          </a:p>
        </p:txBody>
      </p:sp>
    </p:spTree>
    <p:extLst>
      <p:ext uri="{BB962C8B-B14F-4D97-AF65-F5344CB8AC3E}">
        <p14:creationId xmlns:p14="http://schemas.microsoft.com/office/powerpoint/2010/main" val="96186945"/>
      </p:ext>
    </p:extLst>
  </p:cSld>
  <p:clrMapOvr>
    <a:overrideClrMapping bg1="lt1" tx1="dk1" bg2="lt2" tx2="dk2" accent1="accent1" accent2="accent2" accent3="accent3" accent4="accent4" accent5="accent5" accent6="accent6" hlink="hlink" folHlink="folHlink"/>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33794" name="幻灯片图像占位符 1"/>
          <p:cNvSpPr>
            <a:spLocks noGrp="1" noRot="1" noChangeAspect="1" noTextEdit="1"/>
          </p:cNvSpPr>
          <p:nvPr>
            <p:ph type="sldImg"/>
          </p:nvPr>
        </p:nvSpPr>
        <p:spPr>
          <a:xfrm>
            <a:off x="684213" y="1141413"/>
            <a:ext cx="5486400" cy="3086100"/>
          </a:xfrm>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备注占位符 2"/>
          <p:cNvSpPr>
            <a:spLocks noGrp="1" noChangeArrowheads="1"/>
          </p:cNvSpPr>
          <p:nvPr>
            <p:ph type="body" idx="1"/>
          </p:nvPr>
        </p:nvSpPr>
        <p:spPr>
          <a:xfrm>
            <a:off x="684213" y="4398963"/>
            <a:ext cx="5486400" cy="3600450"/>
          </a:xfrm>
          <a:noFill/>
          <a:extLst>
            <a:ext uri="{909E8E84-426E-40DD-AFC4-6F175D3DCCD1}">
              <a14:hiddenFill xmlns:a14="http://schemas.microsoft.com/office/drawing/2010/main">
                <a:solidFill>
                  <a:srgbClr val="FFFFFF"/>
                </a:solidFill>
              </a14:hiddenFill>
            </a:ext>
          </a:extLst>
        </p:spPr>
        <p:txBody>
          <a:bodyPr/>
          <a:lstStyle/>
          <a:p>
            <a:pPr eaLnBrk="1" hangingPunct="1">
              <a:spcBef>
                <a:spcPct val="0"/>
              </a:spcBef>
            </a:pPr>
            <a:endParaRPr lang="en-US" altLang="zh-CN"/>
          </a:p>
        </p:txBody>
      </p:sp>
      <p:sp>
        <p:nvSpPr>
          <p:cNvPr id="33796" name="灯片编号占位符 3"/>
          <p:cNvSpPr txBox="1">
            <a:spLocks noGrp="1" noChangeArrowheads="1"/>
          </p:cNvSpPr>
          <p:nvPr/>
        </p:nvSpPr>
        <p:spPr bwMode="auto">
          <a:xfrm>
            <a:off x="3883025" y="8683625"/>
            <a:ext cx="2971800"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Calibri" panose="020F0502020204030204" pitchFamily="34" charset="0"/>
                <a:ea typeface="宋体" panose="02010600030101010101" pitchFamily="2" charset="-122"/>
              </a:defRPr>
            </a:lvl1pPr>
            <a:lvl2pPr marL="742950" indent="-285750">
              <a:spcBef>
                <a:spcPct val="30000"/>
              </a:spcBef>
              <a:defRPr sz="1200">
                <a:solidFill>
                  <a:schemeClr val="tx1"/>
                </a:solidFill>
                <a:latin typeface="Calibri" panose="020F0502020204030204" pitchFamily="34" charset="0"/>
                <a:ea typeface="宋体" panose="02010600030101010101" pitchFamily="2" charset="-122"/>
              </a:defRPr>
            </a:lvl2pPr>
            <a:lvl3pPr marL="1143000" indent="-228600">
              <a:spcBef>
                <a:spcPct val="30000"/>
              </a:spcBef>
              <a:defRPr sz="1200">
                <a:solidFill>
                  <a:schemeClr val="tx1"/>
                </a:solidFill>
                <a:latin typeface="Calibri" panose="020F0502020204030204" pitchFamily="34" charset="0"/>
                <a:ea typeface="宋体" panose="02010600030101010101" pitchFamily="2" charset="-122"/>
              </a:defRPr>
            </a:lvl3pPr>
            <a:lvl4pPr marL="1600200" indent="-228600">
              <a:spcBef>
                <a:spcPct val="30000"/>
              </a:spcBef>
              <a:defRPr sz="1200">
                <a:solidFill>
                  <a:schemeClr val="tx1"/>
                </a:solidFill>
                <a:latin typeface="Calibri" panose="020F0502020204030204" pitchFamily="34" charset="0"/>
                <a:ea typeface="宋体" panose="02010600030101010101" pitchFamily="2" charset="-122"/>
              </a:defRPr>
            </a:lvl4pPr>
            <a:lvl5pPr marL="2057400" indent="-228600">
              <a:spcBef>
                <a:spcPct val="30000"/>
              </a:spcBef>
              <a:defRPr sz="12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宋体" panose="02010600030101010101" pitchFamily="2" charset="-122"/>
              </a:defRPr>
            </a:lvl9pPr>
          </a:lstStyle>
          <a:p>
            <a:pPr algn="r" eaLnBrk="1" latinLnBrk="1" hangingPunct="1">
              <a:spcBef>
                <a:spcPct val="0"/>
              </a:spcBef>
            </a:pPr>
            <a:fld id="{D8A88CB0-5585-4DC3-AF7B-F8B607B001A8}" type="slidenum">
              <a:rPr lang="zh-CN" altLang="en-US"/>
              <a:pPr algn="r" eaLnBrk="1" latinLnBrk="1" hangingPunct="1">
                <a:spcBef>
                  <a:spcPct val="0"/>
                </a:spcBef>
              </a:pPr>
              <a:t>32</a:t>
            </a:fld>
            <a:endParaRPr lang="zh-CN" altLang="en-US"/>
          </a:p>
        </p:txBody>
      </p:sp>
    </p:spTree>
    <p:extLst>
      <p:ext uri="{BB962C8B-B14F-4D97-AF65-F5344CB8AC3E}">
        <p14:creationId xmlns:p14="http://schemas.microsoft.com/office/powerpoint/2010/main" val="2906147044"/>
      </p:ext>
    </p:extLst>
  </p:cSld>
  <p:clrMapOvr>
    <a:overrideClrMapping bg1="lt1" tx1="dk1" bg2="lt2" tx2="dk2" accent1="accent1" accent2="accent2" accent3="accent3" accent4="accent4" accent5="accent5" accent6="accent6" hlink="hlink" folHlink="folHlink"/>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33794" name="幻灯片图像占位符 1"/>
          <p:cNvSpPr>
            <a:spLocks noGrp="1" noRot="1" noChangeAspect="1" noTextEdit="1"/>
          </p:cNvSpPr>
          <p:nvPr>
            <p:ph type="sldImg"/>
          </p:nvPr>
        </p:nvSpPr>
        <p:spPr>
          <a:xfrm>
            <a:off x="684213" y="1141413"/>
            <a:ext cx="5486400" cy="3086100"/>
          </a:xfrm>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备注占位符 2"/>
          <p:cNvSpPr>
            <a:spLocks noGrp="1" noChangeArrowheads="1"/>
          </p:cNvSpPr>
          <p:nvPr>
            <p:ph type="body" idx="1"/>
          </p:nvPr>
        </p:nvSpPr>
        <p:spPr>
          <a:xfrm>
            <a:off x="684213" y="4398963"/>
            <a:ext cx="5486400" cy="3600450"/>
          </a:xfrm>
          <a:noFill/>
          <a:extLst>
            <a:ext uri="{909E8E84-426E-40DD-AFC4-6F175D3DCCD1}">
              <a14:hiddenFill xmlns:a14="http://schemas.microsoft.com/office/drawing/2010/main">
                <a:solidFill>
                  <a:srgbClr val="FFFFFF"/>
                </a:solidFill>
              </a14:hiddenFill>
            </a:ext>
          </a:extLst>
        </p:spPr>
        <p:txBody>
          <a:bodyPr/>
          <a:lstStyle/>
          <a:p>
            <a:pPr eaLnBrk="1" hangingPunct="1">
              <a:spcBef>
                <a:spcPct val="0"/>
              </a:spcBef>
            </a:pPr>
            <a:endParaRPr lang="en-US" altLang="zh-CN"/>
          </a:p>
        </p:txBody>
      </p:sp>
      <p:sp>
        <p:nvSpPr>
          <p:cNvPr id="33796" name="灯片编号占位符 3"/>
          <p:cNvSpPr txBox="1">
            <a:spLocks noGrp="1" noChangeArrowheads="1"/>
          </p:cNvSpPr>
          <p:nvPr/>
        </p:nvSpPr>
        <p:spPr bwMode="auto">
          <a:xfrm>
            <a:off x="3883025" y="8683625"/>
            <a:ext cx="2971800"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Calibri" panose="020F0502020204030204" pitchFamily="34" charset="0"/>
                <a:ea typeface="宋体" panose="02010600030101010101" pitchFamily="2" charset="-122"/>
              </a:defRPr>
            </a:lvl1pPr>
            <a:lvl2pPr marL="742950" indent="-285750">
              <a:spcBef>
                <a:spcPct val="30000"/>
              </a:spcBef>
              <a:defRPr sz="1200">
                <a:solidFill>
                  <a:schemeClr val="tx1"/>
                </a:solidFill>
                <a:latin typeface="Calibri" panose="020F0502020204030204" pitchFamily="34" charset="0"/>
                <a:ea typeface="宋体" panose="02010600030101010101" pitchFamily="2" charset="-122"/>
              </a:defRPr>
            </a:lvl2pPr>
            <a:lvl3pPr marL="1143000" indent="-228600">
              <a:spcBef>
                <a:spcPct val="30000"/>
              </a:spcBef>
              <a:defRPr sz="1200">
                <a:solidFill>
                  <a:schemeClr val="tx1"/>
                </a:solidFill>
                <a:latin typeface="Calibri" panose="020F0502020204030204" pitchFamily="34" charset="0"/>
                <a:ea typeface="宋体" panose="02010600030101010101" pitchFamily="2" charset="-122"/>
              </a:defRPr>
            </a:lvl3pPr>
            <a:lvl4pPr marL="1600200" indent="-228600">
              <a:spcBef>
                <a:spcPct val="30000"/>
              </a:spcBef>
              <a:defRPr sz="1200">
                <a:solidFill>
                  <a:schemeClr val="tx1"/>
                </a:solidFill>
                <a:latin typeface="Calibri" panose="020F0502020204030204" pitchFamily="34" charset="0"/>
                <a:ea typeface="宋体" panose="02010600030101010101" pitchFamily="2" charset="-122"/>
              </a:defRPr>
            </a:lvl4pPr>
            <a:lvl5pPr marL="2057400" indent="-228600">
              <a:spcBef>
                <a:spcPct val="30000"/>
              </a:spcBef>
              <a:defRPr sz="12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宋体" panose="02010600030101010101" pitchFamily="2" charset="-122"/>
              </a:defRPr>
            </a:lvl9pPr>
          </a:lstStyle>
          <a:p>
            <a:pPr algn="r" eaLnBrk="1" latinLnBrk="1" hangingPunct="1">
              <a:spcBef>
                <a:spcPct val="0"/>
              </a:spcBef>
            </a:pPr>
            <a:fld id="{D8A88CB0-5585-4DC3-AF7B-F8B607B001A8}" type="slidenum">
              <a:rPr lang="zh-CN" altLang="en-US"/>
              <a:pPr algn="r" eaLnBrk="1" latinLnBrk="1" hangingPunct="1">
                <a:spcBef>
                  <a:spcPct val="0"/>
                </a:spcBef>
              </a:pPr>
              <a:t>33</a:t>
            </a:fld>
            <a:endParaRPr lang="zh-CN" altLang="en-US"/>
          </a:p>
        </p:txBody>
      </p:sp>
    </p:spTree>
    <p:extLst>
      <p:ext uri="{BB962C8B-B14F-4D97-AF65-F5344CB8AC3E}">
        <p14:creationId xmlns:p14="http://schemas.microsoft.com/office/powerpoint/2010/main" val="771990088"/>
      </p:ext>
    </p:extLst>
  </p:cSld>
  <p:clrMapOvr>
    <a:overrideClrMapping bg1="lt1" tx1="dk1" bg2="lt2" tx2="dk2" accent1="accent1" accent2="accent2" accent3="accent3" accent4="accent4" accent5="accent5" accent6="accent6" hlink="hlink" folHlink="folHlink"/>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33794" name="幻灯片图像占位符 1"/>
          <p:cNvSpPr>
            <a:spLocks noGrp="1" noRot="1" noChangeAspect="1" noTextEdit="1"/>
          </p:cNvSpPr>
          <p:nvPr>
            <p:ph type="sldImg"/>
          </p:nvPr>
        </p:nvSpPr>
        <p:spPr>
          <a:xfrm>
            <a:off x="684213" y="1141413"/>
            <a:ext cx="5486400" cy="3086100"/>
          </a:xfrm>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备注占位符 2"/>
          <p:cNvSpPr>
            <a:spLocks noGrp="1" noChangeArrowheads="1"/>
          </p:cNvSpPr>
          <p:nvPr>
            <p:ph type="body" idx="1"/>
          </p:nvPr>
        </p:nvSpPr>
        <p:spPr>
          <a:xfrm>
            <a:off x="684213" y="4398963"/>
            <a:ext cx="5486400" cy="3600450"/>
          </a:xfrm>
          <a:noFill/>
          <a:extLst>
            <a:ext uri="{909E8E84-426E-40DD-AFC4-6F175D3DCCD1}">
              <a14:hiddenFill xmlns:a14="http://schemas.microsoft.com/office/drawing/2010/main">
                <a:solidFill>
                  <a:srgbClr val="FFFFFF"/>
                </a:solidFill>
              </a14:hiddenFill>
            </a:ext>
          </a:extLst>
        </p:spPr>
        <p:txBody>
          <a:bodyPr/>
          <a:lstStyle/>
          <a:p>
            <a:pPr eaLnBrk="1" hangingPunct="1">
              <a:spcBef>
                <a:spcPct val="0"/>
              </a:spcBef>
            </a:pPr>
            <a:endParaRPr lang="en-US" altLang="zh-CN"/>
          </a:p>
        </p:txBody>
      </p:sp>
      <p:sp>
        <p:nvSpPr>
          <p:cNvPr id="33796" name="灯片编号占位符 3"/>
          <p:cNvSpPr txBox="1">
            <a:spLocks noGrp="1" noChangeArrowheads="1"/>
          </p:cNvSpPr>
          <p:nvPr/>
        </p:nvSpPr>
        <p:spPr bwMode="auto">
          <a:xfrm>
            <a:off x="3883025" y="8683625"/>
            <a:ext cx="2971800"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Calibri" panose="020F0502020204030204" pitchFamily="34" charset="0"/>
                <a:ea typeface="宋体" panose="02010600030101010101" pitchFamily="2" charset="-122"/>
              </a:defRPr>
            </a:lvl1pPr>
            <a:lvl2pPr marL="742950" indent="-285750">
              <a:spcBef>
                <a:spcPct val="30000"/>
              </a:spcBef>
              <a:defRPr sz="1200">
                <a:solidFill>
                  <a:schemeClr val="tx1"/>
                </a:solidFill>
                <a:latin typeface="Calibri" panose="020F0502020204030204" pitchFamily="34" charset="0"/>
                <a:ea typeface="宋体" panose="02010600030101010101" pitchFamily="2" charset="-122"/>
              </a:defRPr>
            </a:lvl2pPr>
            <a:lvl3pPr marL="1143000" indent="-228600">
              <a:spcBef>
                <a:spcPct val="30000"/>
              </a:spcBef>
              <a:defRPr sz="1200">
                <a:solidFill>
                  <a:schemeClr val="tx1"/>
                </a:solidFill>
                <a:latin typeface="Calibri" panose="020F0502020204030204" pitchFamily="34" charset="0"/>
                <a:ea typeface="宋体" panose="02010600030101010101" pitchFamily="2" charset="-122"/>
              </a:defRPr>
            </a:lvl3pPr>
            <a:lvl4pPr marL="1600200" indent="-228600">
              <a:spcBef>
                <a:spcPct val="30000"/>
              </a:spcBef>
              <a:defRPr sz="1200">
                <a:solidFill>
                  <a:schemeClr val="tx1"/>
                </a:solidFill>
                <a:latin typeface="Calibri" panose="020F0502020204030204" pitchFamily="34" charset="0"/>
                <a:ea typeface="宋体" panose="02010600030101010101" pitchFamily="2" charset="-122"/>
              </a:defRPr>
            </a:lvl4pPr>
            <a:lvl5pPr marL="2057400" indent="-228600">
              <a:spcBef>
                <a:spcPct val="30000"/>
              </a:spcBef>
              <a:defRPr sz="12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宋体" panose="02010600030101010101" pitchFamily="2" charset="-122"/>
              </a:defRPr>
            </a:lvl9pPr>
          </a:lstStyle>
          <a:p>
            <a:pPr algn="r" eaLnBrk="1" latinLnBrk="1" hangingPunct="1">
              <a:spcBef>
                <a:spcPct val="0"/>
              </a:spcBef>
            </a:pPr>
            <a:fld id="{D8A88CB0-5585-4DC3-AF7B-F8B607B001A8}" type="slidenum">
              <a:rPr lang="zh-CN" altLang="en-US"/>
              <a:pPr algn="r" eaLnBrk="1" latinLnBrk="1" hangingPunct="1">
                <a:spcBef>
                  <a:spcPct val="0"/>
                </a:spcBef>
              </a:pPr>
              <a:t>34</a:t>
            </a:fld>
            <a:endParaRPr lang="zh-CN" altLang="en-US"/>
          </a:p>
        </p:txBody>
      </p:sp>
    </p:spTree>
    <p:extLst>
      <p:ext uri="{BB962C8B-B14F-4D97-AF65-F5344CB8AC3E}">
        <p14:creationId xmlns:p14="http://schemas.microsoft.com/office/powerpoint/2010/main" val="353738180"/>
      </p:ext>
    </p:extLst>
  </p:cSld>
  <p:clrMapOvr>
    <a:overrideClrMapping bg1="lt1" tx1="dk1" bg2="lt2" tx2="dk2" accent1="accent1" accent2="accent2" accent3="accent3" accent4="accent4" accent5="accent5" accent6="accent6" hlink="hlink" folHlink="folHlink"/>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幻灯片图像占位符 1"/>
          <p:cNvSpPr>
            <a:spLocks noGrp="1" noRot="1" noChangeAspect="1" noChangeArrowheads="1"/>
          </p:cNvSpPr>
          <p:nvPr>
            <p:ph type="sldImg" idx="4294967295"/>
          </p:nvPr>
        </p:nvSpPr>
        <p:spPr>
          <a:ln>
            <a:miter lim="800000"/>
          </a:ln>
        </p:spPr>
      </p:sp>
      <p:sp>
        <p:nvSpPr>
          <p:cNvPr id="44034" name="备注占位符 2"/>
          <p:cNvSpPr>
            <a:spLocks noGrp="1" noChangeArrowheads="1"/>
          </p:cNvSpPr>
          <p:nvPr>
            <p:ph type="body" idx="4294967295"/>
          </p:nvPr>
        </p:nvSpPr>
        <p:spPr/>
        <p:txBody>
          <a:bodyPr/>
          <a:lstStyle/>
          <a:p>
            <a:endParaRPr lang="zh-CN" altLang="en-US"/>
          </a:p>
        </p:txBody>
      </p:sp>
      <p:sp>
        <p:nvSpPr>
          <p:cNvPr id="44035" name="灯片编号占位符 3"/>
          <p:cNvSpPr>
            <a:spLocks noGrp="1" noChangeArrowheads="1"/>
          </p:cNvSpPr>
          <p:nvPr>
            <p:ph type="sldNum" sz="quarter" idx="5"/>
          </p:nvPr>
        </p:nvSpPr>
        <p:spPr bwMode="auto">
          <a:noFill/>
          <a:ln>
            <a:miter lim="800000"/>
            <a:headEnd/>
            <a:tailEnd/>
          </a:ln>
        </p:spPr>
        <p:txBody>
          <a:bodyPr/>
          <a:lstStyle/>
          <a:p>
            <a:fld id="{BE0B49EE-328A-488A-A184-AC6E2B47896C}" type="slidenum">
              <a:rPr lang="zh-CN" altLang="en-US"/>
              <a:pPr/>
              <a:t>35</a:t>
            </a:fld>
            <a:endParaRPr lang="zh-CN" altLang="en-US"/>
          </a:p>
        </p:txBody>
      </p:sp>
    </p:spTree>
    <p:extLst>
      <p:ext uri="{BB962C8B-B14F-4D97-AF65-F5344CB8AC3E}">
        <p14:creationId xmlns:p14="http://schemas.microsoft.com/office/powerpoint/2010/main" val="373736850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36</a:t>
            </a:fld>
            <a:endParaRPr lang="zh-CN" altLang="en-US"/>
          </a:p>
        </p:txBody>
      </p:sp>
    </p:spTree>
    <p:extLst>
      <p:ext uri="{BB962C8B-B14F-4D97-AF65-F5344CB8AC3E}">
        <p14:creationId xmlns:p14="http://schemas.microsoft.com/office/powerpoint/2010/main" val="386717929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3EF2083-0386-4B43-BE3F-5071C6BB4FA7}" type="slidenum">
              <a:rPr lang="zh-CN" altLang="en-US" smtClean="0"/>
              <a:pPr/>
              <a:t>37</a:t>
            </a:fld>
            <a:endParaRPr lang="zh-CN" altLang="en-US"/>
          </a:p>
        </p:txBody>
      </p:sp>
    </p:spTree>
    <p:extLst>
      <p:ext uri="{BB962C8B-B14F-4D97-AF65-F5344CB8AC3E}">
        <p14:creationId xmlns:p14="http://schemas.microsoft.com/office/powerpoint/2010/main" val="301903673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1F2CFBE-1407-414C-AC03-95A5BCF50F7C}" type="slidenum">
              <a:rPr lang="zh-CN" altLang="en-US" smtClean="0"/>
              <a:pPr/>
              <a:t>38</a:t>
            </a:fld>
            <a:endParaRPr lang="zh-CN" altLang="en-US"/>
          </a:p>
        </p:txBody>
      </p:sp>
    </p:spTree>
    <p:extLst>
      <p:ext uri="{BB962C8B-B14F-4D97-AF65-F5344CB8AC3E}">
        <p14:creationId xmlns:p14="http://schemas.microsoft.com/office/powerpoint/2010/main" val="266825133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39</a:t>
            </a:fld>
            <a:endParaRPr lang="zh-CN" altLang="en-US"/>
          </a:p>
        </p:txBody>
      </p:sp>
    </p:spTree>
    <p:extLst>
      <p:ext uri="{BB962C8B-B14F-4D97-AF65-F5344CB8AC3E}">
        <p14:creationId xmlns:p14="http://schemas.microsoft.com/office/powerpoint/2010/main" val="23676978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F7384D0-E8C0-4FB2-93D8-B1A58490B2C5}" type="slidenum">
              <a:rPr lang="zh-CN" altLang="en-US" smtClean="0"/>
              <a:pPr/>
              <a:t>4</a:t>
            </a:fld>
            <a:endParaRPr lang="zh-CN" altLang="en-US"/>
          </a:p>
        </p:txBody>
      </p:sp>
    </p:spTree>
    <p:extLst>
      <p:ext uri="{BB962C8B-B14F-4D97-AF65-F5344CB8AC3E}">
        <p14:creationId xmlns:p14="http://schemas.microsoft.com/office/powerpoint/2010/main" val="255430743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40</a:t>
            </a:fld>
            <a:endParaRPr lang="zh-CN" altLang="en-US"/>
          </a:p>
        </p:txBody>
      </p:sp>
    </p:spTree>
    <p:extLst>
      <p:ext uri="{BB962C8B-B14F-4D97-AF65-F5344CB8AC3E}">
        <p14:creationId xmlns:p14="http://schemas.microsoft.com/office/powerpoint/2010/main" val="390761446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41</a:t>
            </a:fld>
            <a:endParaRPr lang="zh-CN" altLang="en-US"/>
          </a:p>
        </p:txBody>
      </p:sp>
    </p:spTree>
    <p:extLst>
      <p:ext uri="{BB962C8B-B14F-4D97-AF65-F5344CB8AC3E}">
        <p14:creationId xmlns:p14="http://schemas.microsoft.com/office/powerpoint/2010/main" val="255271879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42</a:t>
            </a:fld>
            <a:endParaRPr lang="zh-CN" altLang="en-US"/>
          </a:p>
        </p:txBody>
      </p:sp>
    </p:spTree>
    <p:extLst>
      <p:ext uri="{BB962C8B-B14F-4D97-AF65-F5344CB8AC3E}">
        <p14:creationId xmlns:p14="http://schemas.microsoft.com/office/powerpoint/2010/main" val="15732986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幻灯片图像占位符 1"/>
          <p:cNvSpPr>
            <a:spLocks noGrp="1" noRot="1" noChangeAspect="1" noChangeArrowheads="1"/>
          </p:cNvSpPr>
          <p:nvPr>
            <p:ph type="sldImg" idx="4294967295"/>
          </p:nvPr>
        </p:nvSpPr>
        <p:spPr>
          <a:ln>
            <a:miter lim="800000"/>
          </a:ln>
        </p:spPr>
      </p:sp>
      <p:sp>
        <p:nvSpPr>
          <p:cNvPr id="25602" name="备注占位符 2"/>
          <p:cNvSpPr>
            <a:spLocks noGrp="1" noChangeArrowheads="1"/>
          </p:cNvSpPr>
          <p:nvPr>
            <p:ph type="body" idx="4294967295"/>
          </p:nvPr>
        </p:nvSpPr>
        <p:spPr/>
        <p:txBody>
          <a:bodyPr/>
          <a:lstStyle/>
          <a:p>
            <a:endParaRPr lang="zh-CN" altLang="en-US"/>
          </a:p>
        </p:txBody>
      </p:sp>
      <p:sp>
        <p:nvSpPr>
          <p:cNvPr id="25603" name="灯片编号占位符 3"/>
          <p:cNvSpPr>
            <a:spLocks noGrp="1" noChangeArrowheads="1"/>
          </p:cNvSpPr>
          <p:nvPr>
            <p:ph type="sldNum" sz="quarter" idx="5"/>
          </p:nvPr>
        </p:nvSpPr>
        <p:spPr bwMode="auto">
          <a:noFill/>
          <a:ln>
            <a:miter lim="800000"/>
            <a:headEnd/>
            <a:tailEnd/>
          </a:ln>
        </p:spPr>
        <p:txBody>
          <a:bodyPr/>
          <a:lstStyle/>
          <a:p>
            <a:fld id="{B299748B-1A6B-4B94-B982-E2C8837D34CA}" type="slidenum">
              <a:rPr lang="zh-CN" altLang="en-US"/>
              <a:pPr/>
              <a:t>5</a:t>
            </a:fld>
            <a:endParaRPr lang="zh-CN" altLang="en-US"/>
          </a:p>
        </p:txBody>
      </p:sp>
    </p:spTree>
    <p:extLst>
      <p:ext uri="{BB962C8B-B14F-4D97-AF65-F5344CB8AC3E}">
        <p14:creationId xmlns:p14="http://schemas.microsoft.com/office/powerpoint/2010/main" val="13677607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幻灯片图像占位符 1"/>
          <p:cNvSpPr>
            <a:spLocks noGrp="1" noRot="1" noChangeAspect="1" noChangeArrowheads="1"/>
          </p:cNvSpPr>
          <p:nvPr>
            <p:ph type="sldImg" idx="4294967295"/>
          </p:nvPr>
        </p:nvSpPr>
        <p:spPr>
          <a:ln>
            <a:miter lim="800000"/>
          </a:ln>
        </p:spPr>
      </p:sp>
      <p:sp>
        <p:nvSpPr>
          <p:cNvPr id="25602" name="备注占位符 2"/>
          <p:cNvSpPr>
            <a:spLocks noGrp="1" noChangeArrowheads="1"/>
          </p:cNvSpPr>
          <p:nvPr>
            <p:ph type="body" idx="4294967295"/>
          </p:nvPr>
        </p:nvSpPr>
        <p:spPr/>
        <p:txBody>
          <a:bodyPr/>
          <a:lstStyle/>
          <a:p>
            <a:endParaRPr lang="zh-CN" altLang="en-US"/>
          </a:p>
        </p:txBody>
      </p:sp>
      <p:sp>
        <p:nvSpPr>
          <p:cNvPr id="25603" name="灯片编号占位符 3"/>
          <p:cNvSpPr>
            <a:spLocks noGrp="1" noChangeArrowheads="1"/>
          </p:cNvSpPr>
          <p:nvPr>
            <p:ph type="sldNum" sz="quarter" idx="5"/>
          </p:nvPr>
        </p:nvSpPr>
        <p:spPr bwMode="auto">
          <a:noFill/>
          <a:ln>
            <a:miter lim="800000"/>
            <a:headEnd/>
            <a:tailEnd/>
          </a:ln>
        </p:spPr>
        <p:txBody>
          <a:bodyPr/>
          <a:lstStyle/>
          <a:p>
            <a:fld id="{B299748B-1A6B-4B94-B982-E2C8837D34CA}" type="slidenum">
              <a:rPr lang="zh-CN" altLang="en-US"/>
              <a:pPr/>
              <a:t>6</a:t>
            </a:fld>
            <a:endParaRPr lang="zh-CN" altLang="en-US"/>
          </a:p>
        </p:txBody>
      </p:sp>
    </p:spTree>
    <p:extLst>
      <p:ext uri="{BB962C8B-B14F-4D97-AF65-F5344CB8AC3E}">
        <p14:creationId xmlns:p14="http://schemas.microsoft.com/office/powerpoint/2010/main" val="26938109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幻灯片图像占位符 1"/>
          <p:cNvSpPr>
            <a:spLocks noGrp="1" noRot="1" noChangeAspect="1" noChangeArrowheads="1"/>
          </p:cNvSpPr>
          <p:nvPr>
            <p:ph type="sldImg" idx="4294967295"/>
          </p:nvPr>
        </p:nvSpPr>
        <p:spPr>
          <a:ln>
            <a:miter lim="800000"/>
          </a:ln>
        </p:spPr>
      </p:sp>
      <p:sp>
        <p:nvSpPr>
          <p:cNvPr id="25602" name="备注占位符 2"/>
          <p:cNvSpPr>
            <a:spLocks noGrp="1" noChangeArrowheads="1"/>
          </p:cNvSpPr>
          <p:nvPr>
            <p:ph type="body" idx="4294967295"/>
          </p:nvPr>
        </p:nvSpPr>
        <p:spPr/>
        <p:txBody>
          <a:bodyPr/>
          <a:lstStyle/>
          <a:p>
            <a:endParaRPr lang="zh-CN" altLang="en-US"/>
          </a:p>
        </p:txBody>
      </p:sp>
      <p:sp>
        <p:nvSpPr>
          <p:cNvPr id="25603" name="灯片编号占位符 3"/>
          <p:cNvSpPr>
            <a:spLocks noGrp="1" noChangeArrowheads="1"/>
          </p:cNvSpPr>
          <p:nvPr>
            <p:ph type="sldNum" sz="quarter" idx="5"/>
          </p:nvPr>
        </p:nvSpPr>
        <p:spPr bwMode="auto">
          <a:noFill/>
          <a:ln>
            <a:miter lim="800000"/>
            <a:headEnd/>
            <a:tailEnd/>
          </a:ln>
        </p:spPr>
        <p:txBody>
          <a:bodyPr/>
          <a:lstStyle/>
          <a:p>
            <a:fld id="{B299748B-1A6B-4B94-B982-E2C8837D34CA}" type="slidenum">
              <a:rPr lang="zh-CN" altLang="en-US"/>
              <a:pPr/>
              <a:t>7</a:t>
            </a:fld>
            <a:endParaRPr lang="zh-CN" altLang="en-US"/>
          </a:p>
        </p:txBody>
      </p:sp>
    </p:spTree>
    <p:extLst>
      <p:ext uri="{BB962C8B-B14F-4D97-AF65-F5344CB8AC3E}">
        <p14:creationId xmlns:p14="http://schemas.microsoft.com/office/powerpoint/2010/main" val="11993374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8</a:t>
            </a:fld>
            <a:endParaRPr lang="zh-CN" altLang="en-US"/>
          </a:p>
        </p:txBody>
      </p:sp>
    </p:spTree>
    <p:extLst>
      <p:ext uri="{BB962C8B-B14F-4D97-AF65-F5344CB8AC3E}">
        <p14:creationId xmlns:p14="http://schemas.microsoft.com/office/powerpoint/2010/main" val="28052148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幻灯片图像占位符 1"/>
          <p:cNvSpPr>
            <a:spLocks noGrp="1" noRot="1" noChangeAspect="1" noChangeArrowheads="1"/>
          </p:cNvSpPr>
          <p:nvPr>
            <p:ph type="sldImg" idx="4294967295"/>
          </p:nvPr>
        </p:nvSpPr>
        <p:spPr>
          <a:ln>
            <a:miter lim="800000"/>
          </a:ln>
        </p:spPr>
      </p:sp>
      <p:sp>
        <p:nvSpPr>
          <p:cNvPr id="25602" name="备注占位符 2"/>
          <p:cNvSpPr>
            <a:spLocks noGrp="1" noChangeArrowheads="1"/>
          </p:cNvSpPr>
          <p:nvPr>
            <p:ph type="body" idx="4294967295"/>
          </p:nvPr>
        </p:nvSpPr>
        <p:spPr/>
        <p:txBody>
          <a:bodyPr/>
          <a:lstStyle/>
          <a:p>
            <a:endParaRPr lang="zh-CN" altLang="en-US"/>
          </a:p>
        </p:txBody>
      </p:sp>
      <p:sp>
        <p:nvSpPr>
          <p:cNvPr id="25603" name="灯片编号占位符 3"/>
          <p:cNvSpPr>
            <a:spLocks noGrp="1" noChangeArrowheads="1"/>
          </p:cNvSpPr>
          <p:nvPr>
            <p:ph type="sldNum" sz="quarter" idx="5"/>
          </p:nvPr>
        </p:nvSpPr>
        <p:spPr bwMode="auto">
          <a:noFill/>
          <a:ln>
            <a:miter lim="800000"/>
            <a:headEnd/>
            <a:tailEnd/>
          </a:ln>
        </p:spPr>
        <p:txBody>
          <a:bodyPr/>
          <a:lstStyle/>
          <a:p>
            <a:fld id="{B299748B-1A6B-4B94-B982-E2C8837D34CA}" type="slidenum">
              <a:rPr lang="zh-CN" altLang="en-US"/>
              <a:pPr/>
              <a:t>9</a:t>
            </a:fld>
            <a:endParaRPr lang="zh-CN" altLang="en-US"/>
          </a:p>
        </p:txBody>
      </p:sp>
    </p:spTree>
    <p:extLst>
      <p:ext uri="{BB962C8B-B14F-4D97-AF65-F5344CB8AC3E}">
        <p14:creationId xmlns:p14="http://schemas.microsoft.com/office/powerpoint/2010/main" val="202324772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BD5F6264-6436-4F62-BBD6-102663E971B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44" y="0"/>
            <a:ext cx="9138700" cy="5145088"/>
          </a:xfrm>
          <a:prstGeom prst="rect">
            <a:avLst/>
          </a:prstGeom>
        </p:spPr>
      </p:pic>
      <p:sp>
        <p:nvSpPr>
          <p:cNvPr id="6" name="日期占位符 2"/>
          <p:cNvSpPr>
            <a:spLocks noGrp="1"/>
          </p:cNvSpPr>
          <p:nvPr>
            <p:ph type="dt" sz="half" idx="10"/>
          </p:nvPr>
        </p:nvSpPr>
        <p:spPr/>
        <p:txBody>
          <a:bodyPr/>
          <a:lstStyle>
            <a:lvl1pPr>
              <a:defRPr/>
            </a:lvl1pPr>
          </a:lstStyle>
          <a:p>
            <a:pPr>
              <a:defRPr/>
            </a:pPr>
            <a:fld id="{2062C1E6-100B-44D2-A1C7-A34E3BD9A12C}" type="datetimeFigureOut">
              <a:rPr lang="zh-CN" altLang="en-US"/>
              <a:pPr>
                <a:defRPr/>
              </a:pPr>
              <a:t>2021/9/1</a:t>
            </a:fld>
            <a:endParaRPr lang="zh-CN" altLang="en-US"/>
          </a:p>
        </p:txBody>
      </p:sp>
      <p:sp>
        <p:nvSpPr>
          <p:cNvPr id="7" name="页脚占位符 3"/>
          <p:cNvSpPr>
            <a:spLocks noGrp="1"/>
          </p:cNvSpPr>
          <p:nvPr>
            <p:ph type="ftr" sz="quarter" idx="11"/>
          </p:nvPr>
        </p:nvSpPr>
        <p:spPr/>
        <p:txBody>
          <a:bodyPr/>
          <a:lstStyle>
            <a:lvl1pPr>
              <a:defRPr/>
            </a:lvl1pPr>
          </a:lstStyle>
          <a:p>
            <a:pPr>
              <a:defRPr/>
            </a:pPr>
            <a:endParaRPr lang="zh-CN" altLang="en-US"/>
          </a:p>
        </p:txBody>
      </p:sp>
      <p:sp>
        <p:nvSpPr>
          <p:cNvPr id="8" name="灯片编号占位符 4"/>
          <p:cNvSpPr>
            <a:spLocks noGrp="1"/>
          </p:cNvSpPr>
          <p:nvPr>
            <p:ph type="sldNum" sz="quarter" idx="12"/>
          </p:nvPr>
        </p:nvSpPr>
        <p:spPr/>
        <p:txBody>
          <a:bodyPr/>
          <a:lstStyle>
            <a:lvl1pPr>
              <a:defRPr/>
            </a:lvl1pPr>
          </a:lstStyle>
          <a:p>
            <a:pPr>
              <a:defRPr/>
            </a:pPr>
            <a:fld id="{C14A6F88-39AC-442E-B372-2FEBDC340D1D}" type="slidenum">
              <a:rPr lang="zh-CN" altLang="en-US"/>
              <a:pPr>
                <a:defRPr/>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0">
        <p:wipe/>
      </p:transition>
    </mc:Choice>
    <mc:Fallback xmlns="">
      <p:transition spd="slow" advClick="0" advTm="0">
        <p:wip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仅标题">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D4E6DEAE-00B4-4C07-BC10-E63E1F340CA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44" y="0"/>
            <a:ext cx="9138700" cy="5145088"/>
          </a:xfrm>
          <a:prstGeom prst="rect">
            <a:avLst/>
          </a:prstGeom>
        </p:spPr>
      </p:pic>
      <p:sp>
        <p:nvSpPr>
          <p:cNvPr id="6" name="日期占位符 2"/>
          <p:cNvSpPr>
            <a:spLocks noGrp="1"/>
          </p:cNvSpPr>
          <p:nvPr>
            <p:ph type="dt" sz="half" idx="10"/>
          </p:nvPr>
        </p:nvSpPr>
        <p:spPr/>
        <p:txBody>
          <a:bodyPr/>
          <a:lstStyle>
            <a:lvl1pPr>
              <a:defRPr/>
            </a:lvl1pPr>
          </a:lstStyle>
          <a:p>
            <a:pPr>
              <a:defRPr/>
            </a:pPr>
            <a:fld id="{2062C1E6-100B-44D2-A1C7-A34E3BD9A12C}" type="datetimeFigureOut">
              <a:rPr lang="zh-CN" altLang="en-US"/>
              <a:pPr>
                <a:defRPr/>
              </a:pPr>
              <a:t>2021/9/1</a:t>
            </a:fld>
            <a:endParaRPr lang="zh-CN" altLang="en-US"/>
          </a:p>
        </p:txBody>
      </p:sp>
      <p:sp>
        <p:nvSpPr>
          <p:cNvPr id="7" name="页脚占位符 3"/>
          <p:cNvSpPr>
            <a:spLocks noGrp="1"/>
          </p:cNvSpPr>
          <p:nvPr>
            <p:ph type="ftr" sz="quarter" idx="11"/>
          </p:nvPr>
        </p:nvSpPr>
        <p:spPr/>
        <p:txBody>
          <a:bodyPr/>
          <a:lstStyle>
            <a:lvl1pPr>
              <a:defRPr/>
            </a:lvl1pPr>
          </a:lstStyle>
          <a:p>
            <a:pPr>
              <a:defRPr/>
            </a:pPr>
            <a:endParaRPr lang="zh-CN" altLang="en-US"/>
          </a:p>
        </p:txBody>
      </p:sp>
      <p:sp>
        <p:nvSpPr>
          <p:cNvPr id="8" name="灯片编号占位符 4"/>
          <p:cNvSpPr>
            <a:spLocks noGrp="1"/>
          </p:cNvSpPr>
          <p:nvPr>
            <p:ph type="sldNum" sz="quarter" idx="12"/>
          </p:nvPr>
        </p:nvSpPr>
        <p:spPr/>
        <p:txBody>
          <a:bodyPr/>
          <a:lstStyle>
            <a:lvl1pPr>
              <a:defRPr/>
            </a:lvl1pPr>
          </a:lstStyle>
          <a:p>
            <a:pPr>
              <a:defRPr/>
            </a:pPr>
            <a:fld id="{C14A6F88-39AC-442E-B372-2FEBDC340D1D}" type="slidenum">
              <a:rPr lang="zh-CN" altLang="en-US"/>
              <a:pPr>
                <a:defRPr/>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0">
        <p:wipe/>
      </p:transition>
    </mc:Choice>
    <mc:Fallback xmlns="">
      <p:transition spd="slow" advClick="0" advTm="0">
        <p:wip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仅标题">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D4538554-67FA-4D2B-BCE8-54D06CAA91E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44" y="0"/>
            <a:ext cx="9138700" cy="5145088"/>
          </a:xfrm>
          <a:prstGeom prst="rect">
            <a:avLst/>
          </a:prstGeom>
        </p:spPr>
      </p:pic>
      <p:sp>
        <p:nvSpPr>
          <p:cNvPr id="6" name="日期占位符 2"/>
          <p:cNvSpPr>
            <a:spLocks noGrp="1"/>
          </p:cNvSpPr>
          <p:nvPr>
            <p:ph type="dt" sz="half" idx="10"/>
          </p:nvPr>
        </p:nvSpPr>
        <p:spPr/>
        <p:txBody>
          <a:bodyPr/>
          <a:lstStyle>
            <a:lvl1pPr>
              <a:defRPr/>
            </a:lvl1pPr>
          </a:lstStyle>
          <a:p>
            <a:pPr>
              <a:defRPr/>
            </a:pPr>
            <a:fld id="{2062C1E6-100B-44D2-A1C7-A34E3BD9A12C}" type="datetimeFigureOut">
              <a:rPr lang="zh-CN" altLang="en-US"/>
              <a:pPr>
                <a:defRPr/>
              </a:pPr>
              <a:t>2021/9/1</a:t>
            </a:fld>
            <a:endParaRPr lang="zh-CN" altLang="en-US"/>
          </a:p>
        </p:txBody>
      </p:sp>
      <p:sp>
        <p:nvSpPr>
          <p:cNvPr id="7" name="页脚占位符 3"/>
          <p:cNvSpPr>
            <a:spLocks noGrp="1"/>
          </p:cNvSpPr>
          <p:nvPr>
            <p:ph type="ftr" sz="quarter" idx="11"/>
          </p:nvPr>
        </p:nvSpPr>
        <p:spPr/>
        <p:txBody>
          <a:bodyPr/>
          <a:lstStyle>
            <a:lvl1pPr>
              <a:defRPr/>
            </a:lvl1pPr>
          </a:lstStyle>
          <a:p>
            <a:pPr>
              <a:defRPr/>
            </a:pPr>
            <a:endParaRPr lang="zh-CN" altLang="en-US"/>
          </a:p>
        </p:txBody>
      </p:sp>
      <p:sp>
        <p:nvSpPr>
          <p:cNvPr id="8" name="灯片编号占位符 4"/>
          <p:cNvSpPr>
            <a:spLocks noGrp="1"/>
          </p:cNvSpPr>
          <p:nvPr>
            <p:ph type="sldNum" sz="quarter" idx="12"/>
          </p:nvPr>
        </p:nvSpPr>
        <p:spPr/>
        <p:txBody>
          <a:bodyPr/>
          <a:lstStyle>
            <a:lvl1pPr>
              <a:defRPr/>
            </a:lvl1pPr>
          </a:lstStyle>
          <a:p>
            <a:pPr>
              <a:defRPr/>
            </a:pPr>
            <a:fld id="{C14A6F88-39AC-442E-B372-2FEBDC340D1D}" type="slidenum">
              <a:rPr lang="zh-CN" altLang="en-US"/>
              <a:pPr>
                <a:defRPr/>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0">
        <p:wipe/>
      </p:transition>
    </mc:Choice>
    <mc:Fallback xmlns="">
      <p:transition spd="slow" advClick="0" advTm="0">
        <p:wip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仅标题">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34C44189-7F30-47C1-8C11-A62F9F94825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44" y="0"/>
            <a:ext cx="9138700" cy="5145088"/>
          </a:xfrm>
          <a:prstGeom prst="rect">
            <a:avLst/>
          </a:prstGeom>
        </p:spPr>
      </p:pic>
      <p:sp>
        <p:nvSpPr>
          <p:cNvPr id="6" name="日期占位符 2"/>
          <p:cNvSpPr>
            <a:spLocks noGrp="1"/>
          </p:cNvSpPr>
          <p:nvPr>
            <p:ph type="dt" sz="half" idx="10"/>
          </p:nvPr>
        </p:nvSpPr>
        <p:spPr/>
        <p:txBody>
          <a:bodyPr/>
          <a:lstStyle>
            <a:lvl1pPr>
              <a:defRPr/>
            </a:lvl1pPr>
          </a:lstStyle>
          <a:p>
            <a:pPr>
              <a:defRPr/>
            </a:pPr>
            <a:fld id="{2062C1E6-100B-44D2-A1C7-A34E3BD9A12C}" type="datetimeFigureOut">
              <a:rPr lang="zh-CN" altLang="en-US"/>
              <a:pPr>
                <a:defRPr/>
              </a:pPr>
              <a:t>2021/9/1</a:t>
            </a:fld>
            <a:endParaRPr lang="zh-CN" altLang="en-US"/>
          </a:p>
        </p:txBody>
      </p:sp>
      <p:sp>
        <p:nvSpPr>
          <p:cNvPr id="7" name="页脚占位符 3"/>
          <p:cNvSpPr>
            <a:spLocks noGrp="1"/>
          </p:cNvSpPr>
          <p:nvPr>
            <p:ph type="ftr" sz="quarter" idx="11"/>
          </p:nvPr>
        </p:nvSpPr>
        <p:spPr/>
        <p:txBody>
          <a:bodyPr/>
          <a:lstStyle>
            <a:lvl1pPr>
              <a:defRPr/>
            </a:lvl1pPr>
          </a:lstStyle>
          <a:p>
            <a:pPr>
              <a:defRPr/>
            </a:pPr>
            <a:endParaRPr lang="zh-CN" altLang="en-US"/>
          </a:p>
        </p:txBody>
      </p:sp>
      <p:sp>
        <p:nvSpPr>
          <p:cNvPr id="8" name="灯片编号占位符 4"/>
          <p:cNvSpPr>
            <a:spLocks noGrp="1"/>
          </p:cNvSpPr>
          <p:nvPr>
            <p:ph type="sldNum" sz="quarter" idx="12"/>
          </p:nvPr>
        </p:nvSpPr>
        <p:spPr/>
        <p:txBody>
          <a:bodyPr/>
          <a:lstStyle>
            <a:lvl1pPr>
              <a:defRPr/>
            </a:lvl1pPr>
          </a:lstStyle>
          <a:p>
            <a:pPr>
              <a:defRPr/>
            </a:pPr>
            <a:fld id="{C14A6F88-39AC-442E-B372-2FEBDC340D1D}" type="slidenum">
              <a:rPr lang="zh-CN" altLang="en-US"/>
              <a:pPr>
                <a:defRPr/>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0">
        <p:wipe/>
      </p:transition>
    </mc:Choice>
    <mc:Fallback xmlns="">
      <p:transition spd="slow" advClick="0" advTm="0">
        <p:wip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2BF82D2-7A68-459D-A996-9BDDA2518FA4}" type="datetimeFigureOut">
              <a:rPr lang="zh-CN" altLang="en-US" smtClean="0"/>
              <a:pPr/>
              <a:t>2021/9/1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E01EE5D-26FB-46D5-A381-ECFB35BF1D34}" type="slidenum">
              <a:rPr lang="zh-CN" altLang="en-US" smtClean="0"/>
              <a:pPr/>
              <a:t>‹#›</a:t>
            </a:fld>
            <a:endParaRPr lang="zh-CN" altLang="en-US"/>
          </a:p>
        </p:txBody>
      </p:sp>
    </p:spTree>
    <p:extLst>
      <p:ext uri="{BB962C8B-B14F-4D97-AF65-F5344CB8AC3E}">
        <p14:creationId xmlns:p14="http://schemas.microsoft.com/office/powerpoint/2010/main" val="1933288649"/>
      </p:ext>
    </p:extLst>
  </p:cSld>
  <p:clrMapOvr>
    <a:masterClrMapping/>
  </p:clrMapOvr>
  <mc:AlternateContent xmlns:mc="http://schemas.openxmlformats.org/markup-compatibility/2006" xmlns:p14="http://schemas.microsoft.com/office/powerpoint/2010/main">
    <mc:Choice Requires="p14">
      <p:transition spd="slow" p14:dur="1500" advClick="0" advTm="0">
        <p:wipe/>
      </p:transition>
    </mc:Choice>
    <mc:Fallback xmlns="">
      <p:transition spd="slow" advClick="0" advTm="0">
        <p:wip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a:lstStyle>
            <a:lvl1pPr>
              <a:defRPr/>
            </a:lvl1pPr>
          </a:lstStyle>
          <a:p>
            <a:pPr>
              <a:defRPr/>
            </a:pPr>
            <a:fld id="{7C25B2B0-692A-46A2-956F-D87A1A3CFB5B}" type="datetimeFigureOut">
              <a:rPr lang="zh-CN" altLang="en-US"/>
              <a:pPr>
                <a:defRPr/>
              </a:pPr>
              <a:t>2021/9/1</a:t>
            </a:fld>
            <a:endParaRPr lang="zh-CN" altLang="en-US"/>
          </a:p>
        </p:txBody>
      </p:sp>
      <p:sp>
        <p:nvSpPr>
          <p:cNvPr id="3" name="页脚占位符 4"/>
          <p:cNvSpPr>
            <a:spLocks noGrp="1"/>
          </p:cNvSpPr>
          <p:nvPr>
            <p:ph type="ftr" sz="quarter" idx="11"/>
          </p:nvPr>
        </p:nvSpPr>
        <p:spPr/>
        <p:txBody>
          <a:bodyPr/>
          <a:lstStyle>
            <a:lvl1pPr>
              <a:defRPr/>
            </a:lvl1pPr>
          </a:lstStyle>
          <a:p>
            <a:pPr>
              <a:defRPr/>
            </a:pPr>
            <a:endParaRPr lang="zh-CN" altLang="en-US"/>
          </a:p>
        </p:txBody>
      </p:sp>
      <p:sp>
        <p:nvSpPr>
          <p:cNvPr id="4" name="灯片编号占位符 5"/>
          <p:cNvSpPr>
            <a:spLocks noGrp="1"/>
          </p:cNvSpPr>
          <p:nvPr>
            <p:ph type="sldNum" sz="quarter" idx="12"/>
          </p:nvPr>
        </p:nvSpPr>
        <p:spPr/>
        <p:txBody>
          <a:bodyPr/>
          <a:lstStyle>
            <a:lvl1pPr>
              <a:defRPr/>
            </a:lvl1pPr>
          </a:lstStyle>
          <a:p>
            <a:pPr>
              <a:defRPr/>
            </a:pPr>
            <a:fld id="{CCE584FB-8213-408C-973A-0BFE315A5B2C}" type="slidenum">
              <a:rPr lang="zh-CN" altLang="en-US"/>
              <a:pPr>
                <a:defRPr/>
              </a:pPr>
              <a:t>‹#›</a:t>
            </a:fld>
            <a:endParaRPr lang="zh-CN" altLang="en-US"/>
          </a:p>
        </p:txBody>
      </p:sp>
      <p:pic>
        <p:nvPicPr>
          <p:cNvPr id="5" name="图片 4">
            <a:extLst>
              <a:ext uri="{FF2B5EF4-FFF2-40B4-BE49-F238E27FC236}">
                <a16:creationId xmlns:a16="http://schemas.microsoft.com/office/drawing/2014/main" id="{A655CAEC-A6FC-440C-A6AA-A0EE1153F15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44" y="0"/>
            <a:ext cx="9138700" cy="514508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Click="0" advTm="0">
        <p:wipe/>
      </p:transition>
    </mc:Choice>
    <mc:Fallback xmlns="">
      <p:transition spd="slow" advClick="0" advTm="0">
        <p:wip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901" y="274420"/>
            <a:ext cx="7887787" cy="993783"/>
          </a:xfrm>
          <a:prstGeom prst="rect">
            <a:avLst/>
          </a:prstGeom>
        </p:spPr>
        <p:txBody>
          <a:bodyPr vert="horz" lIns="65032" tIns="32516" rIns="65032" bIns="32516" rtlCol="0" anchor="ctr">
            <a:normAutofit/>
          </a:bodyPr>
          <a:lstStyle/>
          <a:p>
            <a:r>
              <a:rPr lang="zh-CN" altLang="en-US"/>
              <a:t>单击此处编辑母版标题样式</a:t>
            </a:r>
          </a:p>
        </p:txBody>
      </p:sp>
      <p:sp>
        <p:nvSpPr>
          <p:cNvPr id="3" name="文本占位符 2"/>
          <p:cNvSpPr>
            <a:spLocks noGrp="1"/>
          </p:cNvSpPr>
          <p:nvPr>
            <p:ph type="body" idx="1"/>
          </p:nvPr>
        </p:nvSpPr>
        <p:spPr>
          <a:xfrm>
            <a:off x="628901" y="1369841"/>
            <a:ext cx="7887787" cy="3264804"/>
          </a:xfrm>
          <a:prstGeom prst="rect">
            <a:avLst/>
          </a:prstGeom>
        </p:spPr>
        <p:txBody>
          <a:bodyPr vert="horz" lIns="65032" tIns="32516" rIns="65032" bIns="32516"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901" y="4769032"/>
            <a:ext cx="2057193" cy="273290"/>
          </a:xfrm>
          <a:prstGeom prst="rect">
            <a:avLst/>
          </a:prstGeom>
        </p:spPr>
        <p:txBody>
          <a:bodyPr vert="horz" lIns="65032" tIns="32516" rIns="65032" bIns="32516" rtlCol="0" anchor="ctr"/>
          <a:lstStyle>
            <a:lvl1pPr algn="l">
              <a:defRPr sz="900">
                <a:solidFill>
                  <a:schemeClr val="tx1">
                    <a:tint val="75000"/>
                  </a:schemeClr>
                </a:solidFill>
              </a:defRPr>
            </a:lvl1pPr>
          </a:lstStyle>
          <a:p>
            <a:fld id="{43A93E93-166D-47F5-9EF1-ACEABE24AEEA}" type="datetimeFigureOut">
              <a:rPr lang="zh-CN" altLang="en-US" smtClean="0"/>
              <a:pPr/>
              <a:t>2021/9/1</a:t>
            </a:fld>
            <a:endParaRPr lang="zh-CN" altLang="en-US"/>
          </a:p>
        </p:txBody>
      </p:sp>
      <p:sp>
        <p:nvSpPr>
          <p:cNvPr id="5" name="页脚占位符 4"/>
          <p:cNvSpPr>
            <a:spLocks noGrp="1"/>
          </p:cNvSpPr>
          <p:nvPr>
            <p:ph type="ftr" sz="quarter" idx="3"/>
          </p:nvPr>
        </p:nvSpPr>
        <p:spPr>
          <a:xfrm>
            <a:off x="3029336" y="4769032"/>
            <a:ext cx="3086918" cy="273290"/>
          </a:xfrm>
          <a:prstGeom prst="rect">
            <a:avLst/>
          </a:prstGeom>
        </p:spPr>
        <p:txBody>
          <a:bodyPr vert="horz" lIns="65032" tIns="32516" rIns="65032" bIns="32516" rtlCol="0" anchor="ctr"/>
          <a:lstStyle>
            <a:lvl1pPr algn="ctr">
              <a:defRPr sz="9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459496" y="4769032"/>
            <a:ext cx="2057193" cy="273290"/>
          </a:xfrm>
          <a:prstGeom prst="rect">
            <a:avLst/>
          </a:prstGeom>
        </p:spPr>
        <p:txBody>
          <a:bodyPr vert="horz" lIns="65032" tIns="32516" rIns="65032" bIns="32516" rtlCol="0" anchor="ctr"/>
          <a:lstStyle>
            <a:lvl1pPr algn="r">
              <a:defRPr sz="900">
                <a:solidFill>
                  <a:schemeClr val="tx1">
                    <a:tint val="75000"/>
                  </a:schemeClr>
                </a:solidFill>
              </a:defRPr>
            </a:lvl1pPr>
          </a:lstStyle>
          <a:p>
            <a:fld id="{118D5ACA-62CA-46DB-AD6B-12EDD6D51A23}" type="slidenum">
              <a:rPr lang="zh-CN" altLang="en-US" smtClean="0"/>
              <a:pPr/>
              <a:t>‹#›</a:t>
            </a:fld>
            <a:endParaRPr lang="zh-CN" altLang="en-US"/>
          </a:p>
        </p:txBody>
      </p:sp>
    </p:spTree>
    <p:extLst>
      <p:ext uri="{BB962C8B-B14F-4D97-AF65-F5344CB8AC3E}">
        <p14:creationId xmlns:p14="http://schemas.microsoft.com/office/powerpoint/2010/main" val="278975340"/>
      </p:ext>
    </p:extLst>
  </p:cSld>
  <p:clrMap bg1="lt1" tx1="dk1" bg2="lt2" tx2="dk2" accent1="accent1" accent2="accent2" accent3="accent3" accent4="accent4" accent5="accent5" accent6="accent6" hlink="hlink" folHlink="folHlink"/>
  <p:sldLayoutIdLst>
    <p:sldLayoutId id="2147483983" r:id="rId1"/>
    <p:sldLayoutId id="2147483984" r:id="rId2"/>
    <p:sldLayoutId id="2147483985" r:id="rId3"/>
    <p:sldLayoutId id="2147483986" r:id="rId4"/>
    <p:sldLayoutId id="2147483981" r:id="rId5"/>
    <p:sldLayoutId id="2147483982" r:id="rId6"/>
  </p:sldLayoutIdLst>
  <mc:AlternateContent xmlns:mc="http://schemas.openxmlformats.org/markup-compatibility/2006" xmlns:p14="http://schemas.microsoft.com/office/powerpoint/2010/main">
    <mc:Choice Requires="p14">
      <p:transition spd="slow" p14:dur="1500" advClick="0" advTm="0">
        <p:wipe/>
      </p:transition>
    </mc:Choice>
    <mc:Fallback xmlns="">
      <p:transition spd="slow" advClick="0" advTm="0">
        <p:wipe/>
      </p:transition>
    </mc:Fallback>
  </mc:AlternateContent>
  <p:txStyles>
    <p:titleStyle>
      <a:lvl1pPr algn="l" defTabSz="650321" rtl="0" eaLnBrk="1" latinLnBrk="0" hangingPunct="1">
        <a:lnSpc>
          <a:spcPct val="90000"/>
        </a:lnSpc>
        <a:spcBef>
          <a:spcPct val="0"/>
        </a:spcBef>
        <a:buNone/>
        <a:defRPr sz="3100" kern="1200">
          <a:solidFill>
            <a:schemeClr val="tx1"/>
          </a:solidFill>
          <a:latin typeface="+mj-lt"/>
          <a:ea typeface="+mj-ea"/>
          <a:cs typeface="+mj-cs"/>
        </a:defRPr>
      </a:lvl1pPr>
    </p:titleStyle>
    <p:bodyStyle>
      <a:lvl1pPr marL="162580" indent="-162580" algn="l" defTabSz="650321" rtl="0" eaLnBrk="1" latinLnBrk="0" hangingPunct="1">
        <a:lnSpc>
          <a:spcPct val="90000"/>
        </a:lnSpc>
        <a:spcBef>
          <a:spcPts val="711"/>
        </a:spcBef>
        <a:buFont typeface="Arial" panose="020B0604020202020204" pitchFamily="34" charset="0"/>
        <a:buChar char="•"/>
        <a:defRPr sz="2000" kern="1200">
          <a:solidFill>
            <a:schemeClr val="tx1"/>
          </a:solidFill>
          <a:latin typeface="+mn-lt"/>
          <a:ea typeface="+mn-ea"/>
          <a:cs typeface="+mn-cs"/>
        </a:defRPr>
      </a:lvl1pPr>
      <a:lvl2pPr marL="487741" indent="-162580" algn="l" defTabSz="650321" rtl="0" eaLnBrk="1" latinLnBrk="0" hangingPunct="1">
        <a:lnSpc>
          <a:spcPct val="90000"/>
        </a:lnSpc>
        <a:spcBef>
          <a:spcPts val="356"/>
        </a:spcBef>
        <a:buFont typeface="Arial" panose="020B0604020202020204" pitchFamily="34" charset="0"/>
        <a:buChar char="•"/>
        <a:defRPr sz="1700" kern="1200">
          <a:solidFill>
            <a:schemeClr val="tx1"/>
          </a:solidFill>
          <a:latin typeface="+mn-lt"/>
          <a:ea typeface="+mn-ea"/>
          <a:cs typeface="+mn-cs"/>
        </a:defRPr>
      </a:lvl2pPr>
      <a:lvl3pPr marL="812902" indent="-162580" algn="l" defTabSz="650321" rtl="0" eaLnBrk="1" latinLnBrk="0" hangingPunct="1">
        <a:lnSpc>
          <a:spcPct val="90000"/>
        </a:lnSpc>
        <a:spcBef>
          <a:spcPts val="356"/>
        </a:spcBef>
        <a:buFont typeface="Arial" panose="020B0604020202020204" pitchFamily="34" charset="0"/>
        <a:buChar char="•"/>
        <a:defRPr sz="1400" kern="1200">
          <a:solidFill>
            <a:schemeClr val="tx1"/>
          </a:solidFill>
          <a:latin typeface="+mn-lt"/>
          <a:ea typeface="+mn-ea"/>
          <a:cs typeface="+mn-cs"/>
        </a:defRPr>
      </a:lvl3pPr>
      <a:lvl4pPr marL="1138062" indent="-162580" algn="l" defTabSz="650321" rtl="0" eaLnBrk="1" latinLnBrk="0" hangingPunct="1">
        <a:lnSpc>
          <a:spcPct val="90000"/>
        </a:lnSpc>
        <a:spcBef>
          <a:spcPts val="356"/>
        </a:spcBef>
        <a:buFont typeface="Arial" panose="020B0604020202020204" pitchFamily="34" charset="0"/>
        <a:buChar char="•"/>
        <a:defRPr sz="1300" kern="1200">
          <a:solidFill>
            <a:schemeClr val="tx1"/>
          </a:solidFill>
          <a:latin typeface="+mn-lt"/>
          <a:ea typeface="+mn-ea"/>
          <a:cs typeface="+mn-cs"/>
        </a:defRPr>
      </a:lvl4pPr>
      <a:lvl5pPr marL="1463223" indent="-162580" algn="l" defTabSz="650321" rtl="0" eaLnBrk="1" latinLnBrk="0" hangingPunct="1">
        <a:lnSpc>
          <a:spcPct val="90000"/>
        </a:lnSpc>
        <a:spcBef>
          <a:spcPts val="356"/>
        </a:spcBef>
        <a:buFont typeface="Arial" panose="020B0604020202020204" pitchFamily="34" charset="0"/>
        <a:buChar char="•"/>
        <a:defRPr sz="1300" kern="1200">
          <a:solidFill>
            <a:schemeClr val="tx1"/>
          </a:solidFill>
          <a:latin typeface="+mn-lt"/>
          <a:ea typeface="+mn-ea"/>
          <a:cs typeface="+mn-cs"/>
        </a:defRPr>
      </a:lvl5pPr>
      <a:lvl6pPr marL="1788384" indent="-162580" algn="l" defTabSz="650321" rtl="0" eaLnBrk="1" latinLnBrk="0" hangingPunct="1">
        <a:lnSpc>
          <a:spcPct val="90000"/>
        </a:lnSpc>
        <a:spcBef>
          <a:spcPts val="356"/>
        </a:spcBef>
        <a:buFont typeface="Arial" panose="020B0604020202020204" pitchFamily="34" charset="0"/>
        <a:buChar char="•"/>
        <a:defRPr sz="1300" kern="1200">
          <a:solidFill>
            <a:schemeClr val="tx1"/>
          </a:solidFill>
          <a:latin typeface="+mn-lt"/>
          <a:ea typeface="+mn-ea"/>
          <a:cs typeface="+mn-cs"/>
        </a:defRPr>
      </a:lvl6pPr>
      <a:lvl7pPr marL="2113544" indent="-162580" algn="l" defTabSz="650321" rtl="0" eaLnBrk="1" latinLnBrk="0" hangingPunct="1">
        <a:lnSpc>
          <a:spcPct val="90000"/>
        </a:lnSpc>
        <a:spcBef>
          <a:spcPts val="356"/>
        </a:spcBef>
        <a:buFont typeface="Arial" panose="020B0604020202020204" pitchFamily="34" charset="0"/>
        <a:buChar char="•"/>
        <a:defRPr sz="1300" kern="1200">
          <a:solidFill>
            <a:schemeClr val="tx1"/>
          </a:solidFill>
          <a:latin typeface="+mn-lt"/>
          <a:ea typeface="+mn-ea"/>
          <a:cs typeface="+mn-cs"/>
        </a:defRPr>
      </a:lvl7pPr>
      <a:lvl8pPr marL="2438705" indent="-162580" algn="l" defTabSz="650321" rtl="0" eaLnBrk="1" latinLnBrk="0" hangingPunct="1">
        <a:lnSpc>
          <a:spcPct val="90000"/>
        </a:lnSpc>
        <a:spcBef>
          <a:spcPts val="356"/>
        </a:spcBef>
        <a:buFont typeface="Arial" panose="020B0604020202020204" pitchFamily="34" charset="0"/>
        <a:buChar char="•"/>
        <a:defRPr sz="1300" kern="1200">
          <a:solidFill>
            <a:schemeClr val="tx1"/>
          </a:solidFill>
          <a:latin typeface="+mn-lt"/>
          <a:ea typeface="+mn-ea"/>
          <a:cs typeface="+mn-cs"/>
        </a:defRPr>
      </a:lvl8pPr>
      <a:lvl9pPr marL="2763865" indent="-162580" algn="l" defTabSz="650321" rtl="0" eaLnBrk="1" latinLnBrk="0" hangingPunct="1">
        <a:lnSpc>
          <a:spcPct val="90000"/>
        </a:lnSpc>
        <a:spcBef>
          <a:spcPts val="356"/>
        </a:spcBef>
        <a:buFont typeface="Arial" panose="020B0604020202020204" pitchFamily="34" charset="0"/>
        <a:buChar char="•"/>
        <a:defRPr sz="1300" kern="1200">
          <a:solidFill>
            <a:schemeClr val="tx1"/>
          </a:solidFill>
          <a:latin typeface="+mn-lt"/>
          <a:ea typeface="+mn-ea"/>
          <a:cs typeface="+mn-cs"/>
        </a:defRPr>
      </a:lvl9pPr>
    </p:bodyStyle>
    <p:otherStyle>
      <a:defPPr>
        <a:defRPr lang="zh-CN"/>
      </a:defPPr>
      <a:lvl1pPr marL="0" algn="l" defTabSz="650321" rtl="0" eaLnBrk="1" latinLnBrk="0" hangingPunct="1">
        <a:defRPr sz="1300" kern="1200">
          <a:solidFill>
            <a:schemeClr val="tx1"/>
          </a:solidFill>
          <a:latin typeface="+mn-lt"/>
          <a:ea typeface="+mn-ea"/>
          <a:cs typeface="+mn-cs"/>
        </a:defRPr>
      </a:lvl1pPr>
      <a:lvl2pPr marL="325161" algn="l" defTabSz="650321" rtl="0" eaLnBrk="1" latinLnBrk="0" hangingPunct="1">
        <a:defRPr sz="1300" kern="1200">
          <a:solidFill>
            <a:schemeClr val="tx1"/>
          </a:solidFill>
          <a:latin typeface="+mn-lt"/>
          <a:ea typeface="+mn-ea"/>
          <a:cs typeface="+mn-cs"/>
        </a:defRPr>
      </a:lvl2pPr>
      <a:lvl3pPr marL="650321" algn="l" defTabSz="650321" rtl="0" eaLnBrk="1" latinLnBrk="0" hangingPunct="1">
        <a:defRPr sz="1300" kern="1200">
          <a:solidFill>
            <a:schemeClr val="tx1"/>
          </a:solidFill>
          <a:latin typeface="+mn-lt"/>
          <a:ea typeface="+mn-ea"/>
          <a:cs typeface="+mn-cs"/>
        </a:defRPr>
      </a:lvl3pPr>
      <a:lvl4pPr marL="975482" algn="l" defTabSz="650321" rtl="0" eaLnBrk="1" latinLnBrk="0" hangingPunct="1">
        <a:defRPr sz="1300" kern="1200">
          <a:solidFill>
            <a:schemeClr val="tx1"/>
          </a:solidFill>
          <a:latin typeface="+mn-lt"/>
          <a:ea typeface="+mn-ea"/>
          <a:cs typeface="+mn-cs"/>
        </a:defRPr>
      </a:lvl4pPr>
      <a:lvl5pPr marL="1300643" algn="l" defTabSz="650321" rtl="0" eaLnBrk="1" latinLnBrk="0" hangingPunct="1">
        <a:defRPr sz="1300" kern="1200">
          <a:solidFill>
            <a:schemeClr val="tx1"/>
          </a:solidFill>
          <a:latin typeface="+mn-lt"/>
          <a:ea typeface="+mn-ea"/>
          <a:cs typeface="+mn-cs"/>
        </a:defRPr>
      </a:lvl5pPr>
      <a:lvl6pPr marL="1625803" algn="l" defTabSz="650321" rtl="0" eaLnBrk="1" latinLnBrk="0" hangingPunct="1">
        <a:defRPr sz="1300" kern="1200">
          <a:solidFill>
            <a:schemeClr val="tx1"/>
          </a:solidFill>
          <a:latin typeface="+mn-lt"/>
          <a:ea typeface="+mn-ea"/>
          <a:cs typeface="+mn-cs"/>
        </a:defRPr>
      </a:lvl6pPr>
      <a:lvl7pPr marL="1950964" algn="l" defTabSz="650321" rtl="0" eaLnBrk="1" latinLnBrk="0" hangingPunct="1">
        <a:defRPr sz="1300" kern="1200">
          <a:solidFill>
            <a:schemeClr val="tx1"/>
          </a:solidFill>
          <a:latin typeface="+mn-lt"/>
          <a:ea typeface="+mn-ea"/>
          <a:cs typeface="+mn-cs"/>
        </a:defRPr>
      </a:lvl7pPr>
      <a:lvl8pPr marL="2276124" algn="l" defTabSz="650321" rtl="0" eaLnBrk="1" latinLnBrk="0" hangingPunct="1">
        <a:defRPr sz="1300" kern="1200">
          <a:solidFill>
            <a:schemeClr val="tx1"/>
          </a:solidFill>
          <a:latin typeface="+mn-lt"/>
          <a:ea typeface="+mn-ea"/>
          <a:cs typeface="+mn-cs"/>
        </a:defRPr>
      </a:lvl8pPr>
      <a:lvl9pPr marL="2601285" algn="l" defTabSz="650321" rtl="0" eaLnBrk="1" latinLnBrk="0" hangingPunct="1">
        <a:defRPr sz="13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17.xml"/><Relationship Id="rId1" Type="http://schemas.openxmlformats.org/officeDocument/2006/relationships/tags" Target="../tags/tag16.xml"/><Relationship Id="rId5" Type="http://schemas.openxmlformats.org/officeDocument/2006/relationships/image" Target="../media/image2.jp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image" Target="../media/image27.jpeg"/><Relationship Id="rId4" Type="http://schemas.openxmlformats.org/officeDocument/2006/relationships/image" Target="../media/image26.jpe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8" Type="http://schemas.openxmlformats.org/officeDocument/2006/relationships/tags" Target="../tags/tag9.xml"/><Relationship Id="rId13" Type="http://schemas.openxmlformats.org/officeDocument/2006/relationships/slideLayout" Target="../slideLayouts/slideLayout6.xml"/><Relationship Id="rId3" Type="http://schemas.openxmlformats.org/officeDocument/2006/relationships/tags" Target="../tags/tag4.xml"/><Relationship Id="rId7" Type="http://schemas.openxmlformats.org/officeDocument/2006/relationships/tags" Target="../tags/tag8.xml"/><Relationship Id="rId12" Type="http://schemas.openxmlformats.org/officeDocument/2006/relationships/tags" Target="../tags/tag13.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tags" Target="../tags/tag7.xml"/><Relationship Id="rId11" Type="http://schemas.openxmlformats.org/officeDocument/2006/relationships/tags" Target="../tags/tag12.xml"/><Relationship Id="rId5" Type="http://schemas.openxmlformats.org/officeDocument/2006/relationships/tags" Target="../tags/tag6.xml"/><Relationship Id="rId10" Type="http://schemas.openxmlformats.org/officeDocument/2006/relationships/tags" Target="../tags/tag11.xml"/><Relationship Id="rId4" Type="http://schemas.openxmlformats.org/officeDocument/2006/relationships/tags" Target="../tags/tag5.xml"/><Relationship Id="rId9" Type="http://schemas.openxmlformats.org/officeDocument/2006/relationships/tags" Target="../tags/tag10.xml"/><Relationship Id="rId1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19.xml"/><Relationship Id="rId1" Type="http://schemas.openxmlformats.org/officeDocument/2006/relationships/tags" Target="../tags/tag18.xml"/><Relationship Id="rId5" Type="http://schemas.openxmlformats.org/officeDocument/2006/relationships/image" Target="../media/image2.jp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tags" Target="../tags/tag22.xml"/><Relationship Id="rId2" Type="http://schemas.openxmlformats.org/officeDocument/2006/relationships/tags" Target="../tags/tag21.xml"/><Relationship Id="rId1" Type="http://schemas.openxmlformats.org/officeDocument/2006/relationships/tags" Target="../tags/tag20.xml"/><Relationship Id="rId6" Type="http://schemas.openxmlformats.org/officeDocument/2006/relationships/image" Target="../media/image2.jpg"/><Relationship Id="rId5" Type="http://schemas.openxmlformats.org/officeDocument/2006/relationships/notesSlide" Target="../notesSlides/notesSlide23.xml"/><Relationship Id="rId4"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15.xml"/><Relationship Id="rId1" Type="http://schemas.openxmlformats.org/officeDocument/2006/relationships/tags" Target="../tags/tag14.xml"/><Relationship Id="rId5" Type="http://schemas.openxmlformats.org/officeDocument/2006/relationships/image" Target="../media/image2.jp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8.tmp"/><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44.jpg"/><Relationship Id="rId5" Type="http://schemas.openxmlformats.org/officeDocument/2006/relationships/image" Target="../media/image43.jpeg"/><Relationship Id="rId4" Type="http://schemas.openxmlformats.org/officeDocument/2006/relationships/image" Target="../media/image42.jpeg"/></Relationships>
</file>

<file path=ppt/slides/_rels/slide3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tags" Target="../tags/tag25.xml"/><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image" Target="../media/image2.jpg"/><Relationship Id="rId5" Type="http://schemas.openxmlformats.org/officeDocument/2006/relationships/notesSlide" Target="../notesSlides/notesSlide37.xml"/><Relationship Id="rId4"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1.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2.xml"/><Relationship Id="rId1" Type="http://schemas.openxmlformats.org/officeDocument/2006/relationships/slideLayout" Target="../slideLayouts/slideLayout5.xml"/><Relationship Id="rId4" Type="http://schemas.openxmlformats.org/officeDocument/2006/relationships/image" Target="../media/image46.jpg"/></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4.jpeg"/><Relationship Id="rId7"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7.emf"/><Relationship Id="rId11" Type="http://schemas.openxmlformats.org/officeDocument/2006/relationships/image" Target="../media/image12.jpeg"/><Relationship Id="rId5" Type="http://schemas.openxmlformats.org/officeDocument/2006/relationships/image" Target="../media/image6.emf"/><Relationship Id="rId10" Type="http://schemas.openxmlformats.org/officeDocument/2006/relationships/image" Target="../media/image11.jpeg"/><Relationship Id="rId4" Type="http://schemas.openxmlformats.org/officeDocument/2006/relationships/image" Target="../media/image5.emf"/><Relationship Id="rId9"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jpe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18.jpeg"/></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2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9F00DFA4-385D-40AA-8681-BA6070F1A3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373" y="0"/>
            <a:ext cx="9138700" cy="5145088"/>
          </a:xfrm>
          <a:prstGeom prst="rect">
            <a:avLst/>
          </a:prstGeom>
        </p:spPr>
      </p:pic>
      <p:sp>
        <p:nvSpPr>
          <p:cNvPr id="23" name="TextBox 22"/>
          <p:cNvSpPr txBox="1"/>
          <p:nvPr/>
        </p:nvSpPr>
        <p:spPr>
          <a:xfrm>
            <a:off x="2467168" y="2646844"/>
            <a:ext cx="4302720" cy="523238"/>
          </a:xfrm>
          <a:prstGeom prst="rect">
            <a:avLst/>
          </a:prstGeom>
          <a:noFill/>
        </p:spPr>
        <p:txBody>
          <a:bodyPr wrap="square" lIns="91458" tIns="45729" rIns="91458" bIns="45729" rtlCol="0">
            <a:spAutoFit/>
          </a:bodyPr>
          <a:lstStyle/>
          <a:p>
            <a:pPr algn="ctr"/>
            <a:r>
              <a:rPr lang="en-US" altLang="zh-TW" sz="2800" dirty="0">
                <a:solidFill>
                  <a:schemeClr val="tx1">
                    <a:lumMod val="75000"/>
                    <a:lumOff val="25000"/>
                  </a:schemeClr>
                </a:solidFill>
                <a:latin typeface="文鼎簽字筆體E" panose="04090A00000000000000" pitchFamily="82" charset="-120"/>
                <a:ea typeface="文鼎簽字筆體E" panose="04090A00000000000000" pitchFamily="82" charset="-120"/>
                <a:cs typeface="+mn-ea"/>
                <a:sym typeface="+mn-lt"/>
              </a:rPr>
              <a:t>110.09</a:t>
            </a:r>
            <a:endParaRPr lang="zh-CN" altLang="en-US" sz="2800" dirty="0">
              <a:solidFill>
                <a:schemeClr val="tx1">
                  <a:lumMod val="75000"/>
                  <a:lumOff val="25000"/>
                </a:schemeClr>
              </a:solidFill>
              <a:latin typeface="文鼎簽字筆體E" panose="04090A00000000000000" pitchFamily="82" charset="-120"/>
              <a:ea typeface="文鼎簽字筆體E" panose="04090A00000000000000" pitchFamily="82" charset="-120"/>
              <a:cs typeface="+mn-ea"/>
              <a:sym typeface="+mn-lt"/>
            </a:endParaRPr>
          </a:p>
        </p:txBody>
      </p:sp>
      <p:sp>
        <p:nvSpPr>
          <p:cNvPr id="24" name="矩形 23"/>
          <p:cNvSpPr/>
          <p:nvPr/>
        </p:nvSpPr>
        <p:spPr>
          <a:xfrm>
            <a:off x="550533" y="1323386"/>
            <a:ext cx="7992888" cy="1323457"/>
          </a:xfrm>
          <a:prstGeom prst="rect">
            <a:avLst/>
          </a:prstGeom>
        </p:spPr>
        <p:txBody>
          <a:bodyPr wrap="square" lIns="91458" tIns="45729" rIns="91458" bIns="45729">
            <a:spAutoFit/>
          </a:bodyPr>
          <a:lstStyle/>
          <a:p>
            <a:pPr algn="ctr" fontAlgn="auto">
              <a:spcBef>
                <a:spcPts val="0"/>
              </a:spcBef>
              <a:spcAft>
                <a:spcPts val="0"/>
              </a:spcAft>
              <a:defRPr/>
            </a:pPr>
            <a:r>
              <a:rPr lang="zh-TW" altLang="en-US" sz="4000" b="1" spc="300" dirty="0">
                <a:solidFill>
                  <a:schemeClr val="accent1"/>
                </a:solidFill>
                <a:latin typeface="文鼎簽字筆體E" panose="04090A00000000000000" pitchFamily="82" charset="-120"/>
                <a:ea typeface="文鼎簽字筆體E" panose="04090A00000000000000" pitchFamily="82" charset="-120"/>
                <a:cs typeface="+mn-ea"/>
                <a:sym typeface="+mn-lt"/>
              </a:rPr>
              <a:t>永和國小家長日</a:t>
            </a:r>
            <a:endParaRPr lang="en-US" altLang="zh-TW" sz="4000" b="1" spc="300" dirty="0">
              <a:solidFill>
                <a:schemeClr val="accent1"/>
              </a:solidFill>
              <a:latin typeface="文鼎簽字筆體E" panose="04090A00000000000000" pitchFamily="82" charset="-120"/>
              <a:ea typeface="文鼎簽字筆體E" panose="04090A00000000000000" pitchFamily="82" charset="-120"/>
              <a:cs typeface="+mn-ea"/>
              <a:sym typeface="+mn-lt"/>
            </a:endParaRPr>
          </a:p>
          <a:p>
            <a:pPr algn="ctr" fontAlgn="auto">
              <a:spcBef>
                <a:spcPts val="0"/>
              </a:spcBef>
              <a:spcAft>
                <a:spcPts val="0"/>
              </a:spcAft>
              <a:defRPr/>
            </a:pPr>
            <a:r>
              <a:rPr lang="zh-TW" altLang="en-US" sz="4000" b="1" spc="300" dirty="0">
                <a:solidFill>
                  <a:schemeClr val="accent1"/>
                </a:solidFill>
                <a:latin typeface="文鼎簽字筆體E" panose="04090A00000000000000" pitchFamily="82" charset="-120"/>
                <a:ea typeface="文鼎簽字筆體E" panose="04090A00000000000000" pitchFamily="82" charset="-120"/>
                <a:cs typeface="+mn-ea"/>
                <a:sym typeface="+mn-lt"/>
              </a:rPr>
              <a:t>學務處宣導事項</a:t>
            </a:r>
            <a:endParaRPr lang="zh-CN" altLang="en-US" sz="4000" b="1" spc="300" dirty="0">
              <a:solidFill>
                <a:schemeClr val="accent1"/>
              </a:solidFill>
              <a:latin typeface="文鼎簽字筆體E" panose="04090A00000000000000" pitchFamily="82" charset="-120"/>
              <a:ea typeface="文鼎簽字筆體E" panose="04090A00000000000000" pitchFamily="82" charset="-120"/>
              <a:cs typeface="+mn-ea"/>
              <a:sym typeface="+mn-lt"/>
            </a:endParaRPr>
          </a:p>
        </p:txBody>
      </p:sp>
      <p:cxnSp>
        <p:nvCxnSpPr>
          <p:cNvPr id="26" name="直接连接符 25">
            <a:extLst>
              <a:ext uri="{FF2B5EF4-FFF2-40B4-BE49-F238E27FC236}">
                <a16:creationId xmlns:a16="http://schemas.microsoft.com/office/drawing/2014/main" id="{F599728D-24B5-4FA0-8D0B-6D961CE162D1}"/>
              </a:ext>
            </a:extLst>
          </p:cNvPr>
          <p:cNvCxnSpPr/>
          <p:nvPr/>
        </p:nvCxnSpPr>
        <p:spPr>
          <a:xfrm flipV="1">
            <a:off x="1332434" y="2646844"/>
            <a:ext cx="6696744" cy="1"/>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66612953"/>
      </p:ext>
    </p:extLst>
  </p:cSld>
  <p:clrMapOvr>
    <a:masterClrMapping/>
  </p:clrMapOvr>
  <mc:AlternateContent xmlns:mc="http://schemas.openxmlformats.org/markup-compatibility/2006" xmlns:p14="http://schemas.microsoft.com/office/powerpoint/2010/main">
    <mc:Choice Requires="p14">
      <p:transition spd="slow" p14:dur="1500" advClick="0" advTm="0">
        <p:wipe/>
      </p:transition>
    </mc:Choice>
    <mc:Fallback xmlns="">
      <p:transition spd="slow" advClick="0" advTm="0">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childTnLst>
                          </p:cTn>
                        </p:par>
                        <p:par>
                          <p:cTn id="10" fill="hold">
                            <p:stCondLst>
                              <p:cond delay="1000"/>
                            </p:stCondLst>
                            <p:childTnLst>
                              <p:par>
                                <p:cTn id="11" presetID="5" presetClass="entr" presetSubtype="10" fill="hold" grpId="0" nodeType="after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checkerboard(across)">
                                      <p:cBhvr>
                                        <p:cTn id="13" dur="500"/>
                                        <p:tgtEl>
                                          <p:spTgt spid="24"/>
                                        </p:tgtEl>
                                      </p:cBhvr>
                                    </p:animEffect>
                                  </p:childTnLst>
                                </p:cTn>
                              </p:par>
                            </p:childTnLst>
                          </p:cTn>
                        </p:par>
                        <p:par>
                          <p:cTn id="14" fill="hold">
                            <p:stCondLst>
                              <p:cond delay="1500"/>
                            </p:stCondLst>
                            <p:childTnLst>
                              <p:par>
                                <p:cTn id="15" presetID="16" presetClass="entr" presetSubtype="21" fill="hold" nodeType="after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barn(inVertical)">
                                      <p:cBhvr>
                                        <p:cTn id="17" dur="500"/>
                                        <p:tgtEl>
                                          <p:spTgt spid="26"/>
                                        </p:tgtEl>
                                      </p:cBhvr>
                                    </p:animEffect>
                                  </p:childTnLst>
                                </p:cTn>
                              </p:par>
                            </p:childTnLst>
                          </p:cTn>
                        </p:par>
                        <p:par>
                          <p:cTn id="18" fill="hold">
                            <p:stCondLst>
                              <p:cond delay="2000"/>
                            </p:stCondLst>
                            <p:childTnLst>
                              <p:par>
                                <p:cTn id="19" presetID="42" presetClass="entr" presetSubtype="0" fill="hold" grpId="0" nodeType="after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fade">
                                      <p:cBhvr>
                                        <p:cTn id="21" dur="1000"/>
                                        <p:tgtEl>
                                          <p:spTgt spid="23"/>
                                        </p:tgtEl>
                                      </p:cBhvr>
                                    </p:animEffect>
                                    <p:anim calcmode="lin" valueType="num">
                                      <p:cBhvr>
                                        <p:cTn id="22" dur="1000" fill="hold"/>
                                        <p:tgtEl>
                                          <p:spTgt spid="23"/>
                                        </p:tgtEl>
                                        <p:attrNameLst>
                                          <p:attrName>ppt_x</p:attrName>
                                        </p:attrNameLst>
                                      </p:cBhvr>
                                      <p:tavLst>
                                        <p:tav tm="0">
                                          <p:val>
                                            <p:strVal val="#ppt_x"/>
                                          </p:val>
                                        </p:tav>
                                        <p:tav tm="100000">
                                          <p:val>
                                            <p:strVal val="#ppt_x"/>
                                          </p:val>
                                        </p:tav>
                                      </p:tavLst>
                                    </p:anim>
                                    <p:anim calcmode="lin" valueType="num">
                                      <p:cBhvr>
                                        <p:cTn id="23"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998604" y="1392507"/>
            <a:ext cx="3162675" cy="2477264"/>
            <a:chOff x="1591445" y="2300385"/>
            <a:chExt cx="4446740" cy="3482386"/>
          </a:xfrm>
        </p:grpSpPr>
        <p:sp>
          <p:nvSpPr>
            <p:cNvPr id="28674" name="MH_Other_1"/>
            <p:cNvSpPr>
              <a:spLocks/>
            </p:cNvSpPr>
            <p:nvPr/>
          </p:nvSpPr>
          <p:spPr bwMode="auto">
            <a:xfrm>
              <a:off x="1591445" y="4054972"/>
              <a:ext cx="3964564" cy="189188"/>
            </a:xfrm>
            <a:custGeom>
              <a:avLst/>
              <a:gdLst>
                <a:gd name="T0" fmla="*/ 0 w 3759200"/>
                <a:gd name="T1" fmla="*/ 76116 h 179488"/>
                <a:gd name="T2" fmla="*/ 2070100 w 3759200"/>
                <a:gd name="T3" fmla="*/ 177602 h 179488"/>
                <a:gd name="T4" fmla="*/ 3759200 w 3759200"/>
                <a:gd name="T5" fmla="*/ 0 h 179488"/>
                <a:gd name="T6" fmla="*/ 0 60000 65536"/>
                <a:gd name="T7" fmla="*/ 0 60000 65536"/>
                <a:gd name="T8" fmla="*/ 0 60000 65536"/>
              </a:gdLst>
              <a:ahLst/>
              <a:cxnLst>
                <a:cxn ang="T6">
                  <a:pos x="T0" y="T1"/>
                </a:cxn>
                <a:cxn ang="T7">
                  <a:pos x="T2" y="T3"/>
                </a:cxn>
                <a:cxn ang="T8">
                  <a:pos x="T4" y="T5"/>
                </a:cxn>
              </a:cxnLst>
              <a:rect l="0" t="0" r="r" b="b"/>
              <a:pathLst>
                <a:path w="3759200" h="179488">
                  <a:moveTo>
                    <a:pt x="0" y="76200"/>
                  </a:moveTo>
                  <a:cubicBezTo>
                    <a:pt x="921808" y="129116"/>
                    <a:pt x="1443567" y="190500"/>
                    <a:pt x="2070100" y="177800"/>
                  </a:cubicBezTo>
                  <a:cubicBezTo>
                    <a:pt x="2696633" y="165100"/>
                    <a:pt x="3440641" y="86783"/>
                    <a:pt x="3759200" y="0"/>
                  </a:cubicBezTo>
                </a:path>
              </a:pathLst>
            </a:custGeom>
            <a:noFill/>
            <a:ln w="9525" cap="flat" cmpd="sng">
              <a:solidFill>
                <a:schemeClr val="accent4"/>
              </a:solidFill>
              <a:miter lim="800000"/>
              <a:headEnd/>
              <a:tailEnd/>
            </a:ln>
            <a:extLst>
              <a:ext uri="{909E8E84-426E-40DD-AFC4-6F175D3DCCD1}">
                <a14:hiddenFill xmlns:a14="http://schemas.microsoft.com/office/drawing/2010/main">
                  <a:solidFill>
                    <a:srgbClr val="FFFFFF"/>
                  </a:solidFill>
                </a14:hiddenFill>
              </a:ext>
            </a:extLst>
          </p:spPr>
          <p:txBody>
            <a:bodyPr anchor="ctr"/>
            <a:lstStyle/>
            <a:p>
              <a:endParaRPr lang="zh-CN" altLang="en-US"/>
            </a:p>
          </p:txBody>
        </p:sp>
        <p:sp>
          <p:nvSpPr>
            <p:cNvPr id="28675" name="MH_Other_2"/>
            <p:cNvSpPr>
              <a:spLocks/>
            </p:cNvSpPr>
            <p:nvPr/>
          </p:nvSpPr>
          <p:spPr bwMode="auto">
            <a:xfrm>
              <a:off x="1591445" y="2300385"/>
              <a:ext cx="3442206" cy="1861737"/>
            </a:xfrm>
            <a:custGeom>
              <a:avLst/>
              <a:gdLst>
                <a:gd name="T0" fmla="*/ 0 w 3263900"/>
                <a:gd name="T1" fmla="*/ 1778000 h 1778000"/>
                <a:gd name="T2" fmla="*/ 2070100 w 3263900"/>
                <a:gd name="T3" fmla="*/ 1016000 h 1778000"/>
                <a:gd name="T4" fmla="*/ 3263900 w 3263900"/>
                <a:gd name="T5" fmla="*/ 0 h 1778000"/>
                <a:gd name="T6" fmla="*/ 0 60000 65536"/>
                <a:gd name="T7" fmla="*/ 0 60000 65536"/>
                <a:gd name="T8" fmla="*/ 0 60000 65536"/>
              </a:gdLst>
              <a:ahLst/>
              <a:cxnLst>
                <a:cxn ang="T6">
                  <a:pos x="T0" y="T1"/>
                </a:cxn>
                <a:cxn ang="T7">
                  <a:pos x="T2" y="T3"/>
                </a:cxn>
                <a:cxn ang="T8">
                  <a:pos x="T4" y="T5"/>
                </a:cxn>
              </a:cxnLst>
              <a:rect l="0" t="0" r="r" b="b"/>
              <a:pathLst>
                <a:path w="3263900" h="1778000">
                  <a:moveTo>
                    <a:pt x="0" y="1778000"/>
                  </a:moveTo>
                  <a:cubicBezTo>
                    <a:pt x="594783" y="1656291"/>
                    <a:pt x="1526117" y="1312333"/>
                    <a:pt x="2070100" y="1016000"/>
                  </a:cubicBezTo>
                  <a:cubicBezTo>
                    <a:pt x="2614083" y="719667"/>
                    <a:pt x="2897716" y="483658"/>
                    <a:pt x="3263900" y="0"/>
                  </a:cubicBezTo>
                </a:path>
              </a:pathLst>
            </a:custGeom>
            <a:noFill/>
            <a:ln w="9525" cap="flat" cmpd="sng">
              <a:solidFill>
                <a:schemeClr val="accent4"/>
              </a:solidFill>
              <a:miter lim="800000"/>
              <a:headEnd/>
              <a:tailEnd/>
            </a:ln>
            <a:extLst>
              <a:ext uri="{909E8E84-426E-40DD-AFC4-6F175D3DCCD1}">
                <a14:hiddenFill xmlns:a14="http://schemas.microsoft.com/office/drawing/2010/main">
                  <a:solidFill>
                    <a:srgbClr val="FFFFFF"/>
                  </a:solidFill>
                </a14:hiddenFill>
              </a:ext>
            </a:extLst>
          </p:spPr>
          <p:txBody>
            <a:bodyPr anchor="ctr"/>
            <a:lstStyle/>
            <a:p>
              <a:endParaRPr lang="zh-CN" altLang="en-US"/>
            </a:p>
          </p:txBody>
        </p:sp>
        <p:sp>
          <p:nvSpPr>
            <p:cNvPr id="28676" name="MH_Other_3"/>
            <p:cNvSpPr>
              <a:spLocks/>
            </p:cNvSpPr>
            <p:nvPr/>
          </p:nvSpPr>
          <p:spPr bwMode="auto">
            <a:xfrm>
              <a:off x="1591445" y="3184375"/>
              <a:ext cx="4433347" cy="991141"/>
            </a:xfrm>
            <a:custGeom>
              <a:avLst/>
              <a:gdLst>
                <a:gd name="T0" fmla="*/ 0 w 4203700"/>
                <a:gd name="T1" fmla="*/ 939800 h 939800"/>
                <a:gd name="T2" fmla="*/ 2387600 w 4203700"/>
                <a:gd name="T3" fmla="*/ 622300 h 939800"/>
                <a:gd name="T4" fmla="*/ 4203700 w 4203700"/>
                <a:gd name="T5" fmla="*/ 0 h 939800"/>
                <a:gd name="T6" fmla="*/ 0 60000 65536"/>
                <a:gd name="T7" fmla="*/ 0 60000 65536"/>
                <a:gd name="T8" fmla="*/ 0 60000 65536"/>
              </a:gdLst>
              <a:ahLst/>
              <a:cxnLst>
                <a:cxn ang="T6">
                  <a:pos x="T0" y="T1"/>
                </a:cxn>
                <a:cxn ang="T7">
                  <a:pos x="T2" y="T3"/>
                </a:cxn>
                <a:cxn ang="T8">
                  <a:pos x="T4" y="T5"/>
                </a:cxn>
              </a:cxnLst>
              <a:rect l="0" t="0" r="r" b="b"/>
              <a:pathLst>
                <a:path w="4203700" h="939800">
                  <a:moveTo>
                    <a:pt x="0" y="939800"/>
                  </a:moveTo>
                  <a:cubicBezTo>
                    <a:pt x="919691" y="827616"/>
                    <a:pt x="1686983" y="778933"/>
                    <a:pt x="2387600" y="622300"/>
                  </a:cubicBezTo>
                  <a:cubicBezTo>
                    <a:pt x="3088217" y="465667"/>
                    <a:pt x="3722158" y="201083"/>
                    <a:pt x="4203700" y="0"/>
                  </a:cubicBezTo>
                </a:path>
              </a:pathLst>
            </a:custGeom>
            <a:noFill/>
            <a:ln w="9525" cap="flat" cmpd="sng">
              <a:solidFill>
                <a:schemeClr val="accent4"/>
              </a:solidFill>
              <a:miter lim="800000"/>
              <a:headEnd/>
              <a:tailEnd/>
            </a:ln>
            <a:extLst>
              <a:ext uri="{909E8E84-426E-40DD-AFC4-6F175D3DCCD1}">
                <a14:hiddenFill xmlns:a14="http://schemas.microsoft.com/office/drawing/2010/main">
                  <a:solidFill>
                    <a:srgbClr val="FFFFFF"/>
                  </a:solidFill>
                </a14:hiddenFill>
              </a:ext>
            </a:extLst>
          </p:spPr>
          <p:txBody>
            <a:bodyPr anchor="ctr"/>
            <a:lstStyle/>
            <a:p>
              <a:endParaRPr lang="zh-CN" altLang="en-US"/>
            </a:p>
          </p:txBody>
        </p:sp>
        <p:sp>
          <p:nvSpPr>
            <p:cNvPr id="28677" name="MH_Other_4"/>
            <p:cNvSpPr>
              <a:spLocks/>
            </p:cNvSpPr>
            <p:nvPr/>
          </p:nvSpPr>
          <p:spPr bwMode="auto">
            <a:xfrm>
              <a:off x="1658414" y="4162122"/>
              <a:ext cx="4379771" cy="723265"/>
            </a:xfrm>
            <a:custGeom>
              <a:avLst/>
              <a:gdLst>
                <a:gd name="T0" fmla="*/ 0 w 4152900"/>
                <a:gd name="T1" fmla="*/ 0 h 685800"/>
                <a:gd name="T2" fmla="*/ 2959100 w 4152900"/>
                <a:gd name="T3" fmla="*/ 368300 h 685800"/>
                <a:gd name="T4" fmla="*/ 4152900 w 4152900"/>
                <a:gd name="T5" fmla="*/ 685800 h 685800"/>
                <a:gd name="T6" fmla="*/ 0 60000 65536"/>
                <a:gd name="T7" fmla="*/ 0 60000 65536"/>
                <a:gd name="T8" fmla="*/ 0 60000 65536"/>
              </a:gdLst>
              <a:ahLst/>
              <a:cxnLst>
                <a:cxn ang="T6">
                  <a:pos x="T0" y="T1"/>
                </a:cxn>
                <a:cxn ang="T7">
                  <a:pos x="T2" y="T3"/>
                </a:cxn>
                <a:cxn ang="T8">
                  <a:pos x="T4" y="T5"/>
                </a:cxn>
              </a:cxnLst>
              <a:rect l="0" t="0" r="r" b="b"/>
              <a:pathLst>
                <a:path w="4152900" h="685800">
                  <a:moveTo>
                    <a:pt x="0" y="0"/>
                  </a:moveTo>
                  <a:cubicBezTo>
                    <a:pt x="1133475" y="127000"/>
                    <a:pt x="2266950" y="254000"/>
                    <a:pt x="2959100" y="368300"/>
                  </a:cubicBezTo>
                  <a:cubicBezTo>
                    <a:pt x="3651250" y="482600"/>
                    <a:pt x="3902075" y="584200"/>
                    <a:pt x="4152900" y="685800"/>
                  </a:cubicBezTo>
                </a:path>
              </a:pathLst>
            </a:custGeom>
            <a:noFill/>
            <a:ln w="9525" cap="flat" cmpd="sng">
              <a:solidFill>
                <a:schemeClr val="accent4"/>
              </a:solidFill>
              <a:miter lim="800000"/>
              <a:headEnd/>
              <a:tailEnd/>
            </a:ln>
            <a:extLst>
              <a:ext uri="{909E8E84-426E-40DD-AFC4-6F175D3DCCD1}">
                <a14:hiddenFill xmlns:a14="http://schemas.microsoft.com/office/drawing/2010/main">
                  <a:solidFill>
                    <a:srgbClr val="FFFFFF"/>
                  </a:solidFill>
                </a14:hiddenFill>
              </a:ext>
            </a:extLst>
          </p:spPr>
          <p:txBody>
            <a:bodyPr anchor="ctr"/>
            <a:lstStyle/>
            <a:p>
              <a:endParaRPr lang="zh-CN" altLang="en-US"/>
            </a:p>
          </p:txBody>
        </p:sp>
        <p:sp>
          <p:nvSpPr>
            <p:cNvPr id="28678" name="MH_Other_5"/>
            <p:cNvSpPr>
              <a:spLocks/>
            </p:cNvSpPr>
            <p:nvPr/>
          </p:nvSpPr>
          <p:spPr bwMode="auto">
            <a:xfrm>
              <a:off x="1604839" y="4162122"/>
              <a:ext cx="3428812" cy="1620649"/>
            </a:xfrm>
            <a:custGeom>
              <a:avLst/>
              <a:gdLst>
                <a:gd name="T0" fmla="*/ 0 w 3251200"/>
                <a:gd name="T1" fmla="*/ 0 h 1536700"/>
                <a:gd name="T2" fmla="*/ 2235200 w 3251200"/>
                <a:gd name="T3" fmla="*/ 787400 h 1536700"/>
                <a:gd name="T4" fmla="*/ 3251200 w 3251200"/>
                <a:gd name="T5" fmla="*/ 1536700 h 1536700"/>
                <a:gd name="T6" fmla="*/ 0 60000 65536"/>
                <a:gd name="T7" fmla="*/ 0 60000 65536"/>
                <a:gd name="T8" fmla="*/ 0 60000 65536"/>
              </a:gdLst>
              <a:ahLst/>
              <a:cxnLst>
                <a:cxn ang="T6">
                  <a:pos x="T0" y="T1"/>
                </a:cxn>
                <a:cxn ang="T7">
                  <a:pos x="T2" y="T3"/>
                </a:cxn>
                <a:cxn ang="T8">
                  <a:pos x="T4" y="T5"/>
                </a:cxn>
              </a:cxnLst>
              <a:rect l="0" t="0" r="r" b="b"/>
              <a:pathLst>
                <a:path w="3251200" h="1536700">
                  <a:moveTo>
                    <a:pt x="0" y="0"/>
                  </a:moveTo>
                  <a:cubicBezTo>
                    <a:pt x="1049866" y="208491"/>
                    <a:pt x="1693333" y="531283"/>
                    <a:pt x="2235200" y="787400"/>
                  </a:cubicBezTo>
                  <a:cubicBezTo>
                    <a:pt x="2777067" y="1043517"/>
                    <a:pt x="3141133" y="1359958"/>
                    <a:pt x="3251200" y="1536700"/>
                  </a:cubicBezTo>
                </a:path>
              </a:pathLst>
            </a:custGeom>
            <a:noFill/>
            <a:ln w="9525" cap="flat" cmpd="sng">
              <a:solidFill>
                <a:schemeClr val="accent4"/>
              </a:solidFill>
              <a:miter lim="800000"/>
              <a:headEnd/>
              <a:tailEnd/>
            </a:ln>
            <a:extLst>
              <a:ext uri="{909E8E84-426E-40DD-AFC4-6F175D3DCCD1}">
                <a14:hiddenFill xmlns:a14="http://schemas.microsoft.com/office/drawing/2010/main">
                  <a:solidFill>
                    <a:srgbClr val="FFFFFF"/>
                  </a:solidFill>
                </a14:hiddenFill>
              </a:ext>
            </a:extLst>
          </p:spPr>
          <p:txBody>
            <a:bodyPr anchor="ctr"/>
            <a:lstStyle/>
            <a:p>
              <a:endParaRPr lang="zh-CN" altLang="en-US"/>
            </a:p>
          </p:txBody>
        </p:sp>
      </p:grpSp>
      <p:sp>
        <p:nvSpPr>
          <p:cNvPr id="28684" name="MH_Other_6"/>
          <p:cNvSpPr>
            <a:spLocks noChangeArrowheads="1"/>
          </p:cNvSpPr>
          <p:nvPr/>
        </p:nvSpPr>
        <p:spPr bwMode="auto">
          <a:xfrm>
            <a:off x="3406066" y="1201665"/>
            <a:ext cx="501313" cy="501408"/>
          </a:xfrm>
          <a:prstGeom prst="ellipse">
            <a:avLst/>
          </a:prstGeom>
          <a:solidFill>
            <a:schemeClr val="accent1"/>
          </a:solidFill>
          <a:ln w="28575">
            <a:noFill/>
          </a:ln>
        </p:spPr>
        <p:txBody>
          <a:bodyPr lIns="0" tIns="0" rIns="0" bIns="0" anchor="ct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latinLnBrk="1" hangingPunct="1"/>
            <a:r>
              <a:rPr lang="en-US" altLang="zh-CN" dirty="0">
                <a:solidFill>
                  <a:srgbClr val="FFFFFF"/>
                </a:solidFill>
                <a:latin typeface="Calibri" panose="020F0502020204030204" pitchFamily="34" charset="0"/>
                <a:ea typeface="Gungsuh" panose="02030600000101010101" pitchFamily="18" charset="-127"/>
              </a:rPr>
              <a:t>01</a:t>
            </a:r>
            <a:endParaRPr lang="zh-CN" altLang="en-US" dirty="0">
              <a:solidFill>
                <a:srgbClr val="FFFFFF"/>
              </a:solidFill>
              <a:latin typeface="Calibri" panose="020F0502020204030204" pitchFamily="34" charset="0"/>
              <a:ea typeface="Gungsuh" panose="02030600000101010101" pitchFamily="18" charset="-127"/>
            </a:endParaRPr>
          </a:p>
        </p:txBody>
      </p:sp>
      <p:sp>
        <p:nvSpPr>
          <p:cNvPr id="28685" name="MH_Other_7"/>
          <p:cNvSpPr>
            <a:spLocks noChangeArrowheads="1"/>
          </p:cNvSpPr>
          <p:nvPr/>
        </p:nvSpPr>
        <p:spPr bwMode="auto">
          <a:xfrm>
            <a:off x="4078676" y="1762104"/>
            <a:ext cx="501312" cy="469938"/>
          </a:xfrm>
          <a:prstGeom prst="ellipse">
            <a:avLst/>
          </a:prstGeom>
          <a:solidFill>
            <a:schemeClr val="accent2"/>
          </a:solidFill>
          <a:ln w="28575">
            <a:noFill/>
          </a:ln>
        </p:spPr>
        <p:txBody>
          <a:bodyPr lIns="0" tIns="0" rIns="0" bIns="0" anchor="ct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latinLnBrk="1" hangingPunct="1"/>
            <a:r>
              <a:rPr lang="en-US" altLang="zh-CN" dirty="0">
                <a:solidFill>
                  <a:srgbClr val="FFFFFF"/>
                </a:solidFill>
                <a:latin typeface="Calibri" panose="020F0502020204030204" pitchFamily="34" charset="0"/>
                <a:ea typeface="Gungsuh" panose="02030600000101010101" pitchFamily="18" charset="-127"/>
              </a:rPr>
              <a:t>02</a:t>
            </a:r>
            <a:endParaRPr lang="zh-CN" altLang="en-US" dirty="0">
              <a:solidFill>
                <a:srgbClr val="FFFFFF"/>
              </a:solidFill>
              <a:latin typeface="Calibri" panose="020F0502020204030204" pitchFamily="34" charset="0"/>
              <a:ea typeface="Gungsuh" panose="02030600000101010101" pitchFamily="18" charset="-127"/>
            </a:endParaRPr>
          </a:p>
        </p:txBody>
      </p:sp>
      <p:sp>
        <p:nvSpPr>
          <p:cNvPr id="28686" name="MH_Other_8"/>
          <p:cNvSpPr>
            <a:spLocks noChangeArrowheads="1"/>
          </p:cNvSpPr>
          <p:nvPr/>
        </p:nvSpPr>
        <p:spPr bwMode="auto">
          <a:xfrm>
            <a:off x="3818339" y="2367332"/>
            <a:ext cx="501313" cy="502599"/>
          </a:xfrm>
          <a:prstGeom prst="ellipse">
            <a:avLst/>
          </a:prstGeom>
          <a:solidFill>
            <a:schemeClr val="accent3"/>
          </a:solidFill>
          <a:ln w="28575">
            <a:noFill/>
          </a:ln>
        </p:spPr>
        <p:txBody>
          <a:bodyPr lIns="0" tIns="0" rIns="0" bIns="0" anchor="ct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latinLnBrk="1" hangingPunct="1"/>
            <a:r>
              <a:rPr lang="en-US" altLang="zh-CN" dirty="0">
                <a:solidFill>
                  <a:srgbClr val="FFFFFF"/>
                </a:solidFill>
                <a:latin typeface="Calibri" panose="020F0502020204030204" pitchFamily="34" charset="0"/>
                <a:ea typeface="Gungsuh" panose="02030600000101010101" pitchFamily="18" charset="-127"/>
              </a:rPr>
              <a:t>03</a:t>
            </a:r>
            <a:endParaRPr lang="zh-CN" altLang="en-US" dirty="0">
              <a:solidFill>
                <a:srgbClr val="FFFFFF"/>
              </a:solidFill>
              <a:latin typeface="Calibri" panose="020F0502020204030204" pitchFamily="34" charset="0"/>
              <a:ea typeface="Gungsuh" panose="02030600000101010101" pitchFamily="18" charset="-127"/>
            </a:endParaRPr>
          </a:p>
        </p:txBody>
      </p:sp>
      <p:sp>
        <p:nvSpPr>
          <p:cNvPr id="28687" name="MH_Other_9"/>
          <p:cNvSpPr>
            <a:spLocks noChangeArrowheads="1"/>
          </p:cNvSpPr>
          <p:nvPr/>
        </p:nvSpPr>
        <p:spPr bwMode="auto">
          <a:xfrm>
            <a:off x="4068995" y="3078358"/>
            <a:ext cx="501312" cy="502599"/>
          </a:xfrm>
          <a:prstGeom prst="ellipse">
            <a:avLst/>
          </a:prstGeom>
          <a:solidFill>
            <a:schemeClr val="accent4"/>
          </a:solidFill>
          <a:ln w="28575">
            <a:noFill/>
          </a:ln>
        </p:spPr>
        <p:txBody>
          <a:bodyPr lIns="0" tIns="0" rIns="0" bIns="0" anchor="ct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latinLnBrk="1" hangingPunct="1"/>
            <a:r>
              <a:rPr lang="en-US" altLang="zh-CN" dirty="0">
                <a:solidFill>
                  <a:srgbClr val="FFFFFF"/>
                </a:solidFill>
                <a:latin typeface="Calibri" panose="020F0502020204030204" pitchFamily="34" charset="0"/>
                <a:ea typeface="Gungsuh" panose="02030600000101010101" pitchFamily="18" charset="-127"/>
              </a:rPr>
              <a:t>04</a:t>
            </a:r>
            <a:endParaRPr lang="zh-CN" altLang="en-US" dirty="0">
              <a:solidFill>
                <a:srgbClr val="FFFFFF"/>
              </a:solidFill>
              <a:latin typeface="Calibri" panose="020F0502020204030204" pitchFamily="34" charset="0"/>
              <a:ea typeface="Gungsuh" panose="02030600000101010101" pitchFamily="18" charset="-127"/>
            </a:endParaRPr>
          </a:p>
        </p:txBody>
      </p:sp>
      <p:sp>
        <p:nvSpPr>
          <p:cNvPr id="28688" name="MH_Other_10"/>
          <p:cNvSpPr>
            <a:spLocks noChangeArrowheads="1"/>
          </p:cNvSpPr>
          <p:nvPr/>
        </p:nvSpPr>
        <p:spPr bwMode="auto">
          <a:xfrm>
            <a:off x="3382674" y="3825752"/>
            <a:ext cx="501313" cy="501408"/>
          </a:xfrm>
          <a:prstGeom prst="ellipse">
            <a:avLst/>
          </a:prstGeom>
          <a:solidFill>
            <a:schemeClr val="accent1"/>
          </a:solidFill>
          <a:ln w="28575">
            <a:noFill/>
          </a:ln>
        </p:spPr>
        <p:txBody>
          <a:bodyPr lIns="0" tIns="0" rIns="0" bIns="0" anchor="ct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latinLnBrk="1" hangingPunct="1"/>
            <a:r>
              <a:rPr lang="en-US" altLang="zh-CN" dirty="0">
                <a:solidFill>
                  <a:srgbClr val="FFFFFF"/>
                </a:solidFill>
                <a:latin typeface="Calibri" panose="020F0502020204030204" pitchFamily="34" charset="0"/>
                <a:ea typeface="Gungsuh" panose="02030600000101010101" pitchFamily="18" charset="-127"/>
              </a:rPr>
              <a:t>05</a:t>
            </a:r>
            <a:endParaRPr lang="zh-CN" altLang="en-US" dirty="0">
              <a:solidFill>
                <a:srgbClr val="FFFFFF"/>
              </a:solidFill>
              <a:latin typeface="Calibri" panose="020F0502020204030204" pitchFamily="34" charset="0"/>
              <a:ea typeface="Gungsuh" panose="02030600000101010101" pitchFamily="18" charset="-127"/>
            </a:endParaRPr>
          </a:p>
        </p:txBody>
      </p:sp>
      <p:sp>
        <p:nvSpPr>
          <p:cNvPr id="28689" name="MH_Title_1"/>
          <p:cNvSpPr>
            <a:spLocks noChangeArrowheads="1"/>
          </p:cNvSpPr>
          <p:nvPr/>
        </p:nvSpPr>
        <p:spPr bwMode="auto">
          <a:xfrm>
            <a:off x="0" y="2049887"/>
            <a:ext cx="1422003" cy="2026569"/>
          </a:xfrm>
          <a:custGeom>
            <a:avLst/>
            <a:gdLst>
              <a:gd name="T0" fmla="*/ 272796 w 1159484"/>
              <a:gd name="T1" fmla="*/ 1430 h 1674380"/>
              <a:gd name="T2" fmla="*/ 986253 w 1159484"/>
              <a:gd name="T3" fmla="*/ 329551 h 1674380"/>
              <a:gd name="T4" fmla="*/ 983624 w 1159484"/>
              <a:gd name="T5" fmla="*/ 1349563 h 1674380"/>
              <a:gd name="T6" fmla="*/ 0 w 1159484"/>
              <a:gd name="T7" fmla="*/ 1611015 h 1674380"/>
              <a:gd name="T8" fmla="*/ 3991 w 1159484"/>
              <a:gd name="T9" fmla="*/ 63005 h 1674380"/>
              <a:gd name="T10" fmla="*/ 272796 w 1159484"/>
              <a:gd name="T11" fmla="*/ 1430 h 1674380"/>
              <a:gd name="T12" fmla="*/ 0 60000 65536"/>
              <a:gd name="T13" fmla="*/ 0 60000 65536"/>
              <a:gd name="T14" fmla="*/ 0 60000 65536"/>
              <a:gd name="T15" fmla="*/ 0 60000 65536"/>
              <a:gd name="T16" fmla="*/ 0 60000 65536"/>
              <a:gd name="T17" fmla="*/ 0 60000 65536"/>
              <a:gd name="T18" fmla="*/ 0 w 1159484"/>
              <a:gd name="T19" fmla="*/ 0 h 1674380"/>
              <a:gd name="T20" fmla="*/ 1159484 w 1159484"/>
              <a:gd name="T21" fmla="*/ 1674380 h 1674380"/>
            </a:gdLst>
            <a:ahLst/>
            <a:cxnLst>
              <a:cxn ang="T12">
                <a:pos x="T0" y="T1"/>
              </a:cxn>
              <a:cxn ang="T13">
                <a:pos x="T2" y="T3"/>
              </a:cxn>
              <a:cxn ang="T14">
                <a:pos x="T4" y="T5"/>
              </a:cxn>
              <a:cxn ang="T15">
                <a:pos x="T6" y="T7"/>
              </a:cxn>
              <a:cxn ang="T16">
                <a:pos x="T8" y="T9"/>
              </a:cxn>
              <a:cxn ang="T17">
                <a:pos x="T10" y="T11"/>
              </a:cxn>
            </a:cxnLst>
            <a:rect l="T18" t="T19" r="T20" b="T21"/>
            <a:pathLst>
              <a:path w="1159484" h="1674380">
                <a:moveTo>
                  <a:pt x="273226" y="1430"/>
                </a:moveTo>
                <a:cubicBezTo>
                  <a:pt x="545324" y="-14516"/>
                  <a:pt x="815402" y="103404"/>
                  <a:pt x="987809" y="329296"/>
                </a:cubicBezTo>
                <a:cubicBezTo>
                  <a:pt x="1217686" y="630485"/>
                  <a:pt x="1216605" y="1048522"/>
                  <a:pt x="985175" y="1348519"/>
                </a:cubicBezTo>
                <a:cubicBezTo>
                  <a:pt x="753745" y="1648515"/>
                  <a:pt x="349672" y="1755668"/>
                  <a:pt x="0" y="1609769"/>
                </a:cubicBezTo>
                <a:lnTo>
                  <a:pt x="3997" y="62957"/>
                </a:lnTo>
                <a:cubicBezTo>
                  <a:pt x="91603" y="26935"/>
                  <a:pt x="182527" y="6745"/>
                  <a:pt x="273226" y="1430"/>
                </a:cubicBezTo>
                <a:close/>
              </a:path>
            </a:pathLst>
          </a:custGeom>
          <a:solidFill>
            <a:schemeClr val="accent1"/>
          </a:solidFill>
          <a:ln w="28575">
            <a:noFill/>
          </a:ln>
        </p:spPr>
        <p:txBody>
          <a:bodyPr lIns="0" tIns="0" rIns="80968" bIns="0" anchor="ct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latinLnBrk="1" hangingPunct="1"/>
            <a:r>
              <a:rPr lang="zh-TW" altLang="en-US" sz="1700" dirty="0">
                <a:solidFill>
                  <a:srgbClr val="FFFFFF"/>
                </a:solidFill>
                <a:ea typeface="微软雅黑" panose="020B0503020204020204" pitchFamily="34" charset="-122"/>
                <a:cs typeface="Arial" panose="020B0604020202020204" pitchFamily="34" charset="0"/>
              </a:rPr>
              <a:t>交通安全</a:t>
            </a:r>
            <a:endParaRPr lang="en-US" altLang="zh-TW" sz="1700" dirty="0">
              <a:solidFill>
                <a:srgbClr val="FFFFFF"/>
              </a:solidFill>
              <a:ea typeface="微软雅黑" panose="020B0503020204020204" pitchFamily="34" charset="-122"/>
              <a:cs typeface="Arial" panose="020B0604020202020204" pitchFamily="34" charset="0"/>
            </a:endParaRPr>
          </a:p>
          <a:p>
            <a:pPr algn="ctr" eaLnBrk="1" latinLnBrk="1" hangingPunct="1"/>
            <a:r>
              <a:rPr lang="zh-TW" altLang="en-US" sz="1700" dirty="0">
                <a:solidFill>
                  <a:srgbClr val="FFFFFF"/>
                </a:solidFill>
                <a:ea typeface="微软雅黑" panose="020B0503020204020204" pitchFamily="34" charset="-122"/>
                <a:cs typeface="Arial" panose="020B0604020202020204" pitchFamily="34" charset="0"/>
              </a:rPr>
              <a:t>五守則</a:t>
            </a:r>
            <a:endParaRPr lang="zh-CN" altLang="en-US" sz="1700" dirty="0">
              <a:solidFill>
                <a:srgbClr val="FFFFFF"/>
              </a:solidFill>
              <a:ea typeface="微软雅黑" panose="020B0503020204020204" pitchFamily="34" charset="-122"/>
              <a:cs typeface="Arial" panose="020B0604020202020204" pitchFamily="34" charset="0"/>
            </a:endParaRPr>
          </a:p>
        </p:txBody>
      </p:sp>
      <p:sp>
        <p:nvSpPr>
          <p:cNvPr id="22" name="TextBox 24"/>
          <p:cNvSpPr txBox="1"/>
          <p:nvPr/>
        </p:nvSpPr>
        <p:spPr>
          <a:xfrm>
            <a:off x="3883987" y="1218102"/>
            <a:ext cx="1977994" cy="311888"/>
          </a:xfrm>
          <a:prstGeom prst="rect">
            <a:avLst/>
          </a:prstGeom>
          <a:noFill/>
        </p:spPr>
        <p:txBody>
          <a:bodyPr wrap="none" lIns="65032" tIns="32516" rIns="65032" bIns="32516" rtlCol="0">
            <a:spAutoFit/>
          </a:bodyPr>
          <a:lstStyle/>
          <a:p>
            <a:r>
              <a:rPr lang="zh-TW" altLang="en-US" sz="1600" b="1" dirty="0">
                <a:solidFill>
                  <a:schemeClr val="bg1">
                    <a:lumMod val="50000"/>
                  </a:schemeClr>
                </a:solidFill>
                <a:ea typeface="微软雅黑" panose="020B0503020204020204" pitchFamily="34" charset="-122"/>
              </a:rPr>
              <a:t>熟悉路權、遵守法規</a:t>
            </a:r>
            <a:endParaRPr lang="zh-CN" altLang="en-US" sz="1600" b="1" dirty="0">
              <a:solidFill>
                <a:schemeClr val="bg1">
                  <a:lumMod val="50000"/>
                </a:schemeClr>
              </a:solidFill>
              <a:ea typeface="微软雅黑" panose="020B0503020204020204" pitchFamily="34" charset="-122"/>
            </a:endParaRPr>
          </a:p>
        </p:txBody>
      </p:sp>
      <p:sp>
        <p:nvSpPr>
          <p:cNvPr id="24" name="TextBox 24"/>
          <p:cNvSpPr txBox="1"/>
          <p:nvPr/>
        </p:nvSpPr>
        <p:spPr>
          <a:xfrm>
            <a:off x="4563722" y="1799485"/>
            <a:ext cx="3619469" cy="311888"/>
          </a:xfrm>
          <a:prstGeom prst="rect">
            <a:avLst/>
          </a:prstGeom>
          <a:noFill/>
        </p:spPr>
        <p:txBody>
          <a:bodyPr wrap="none" lIns="65032" tIns="32516" rIns="65032" bIns="32516" rtlCol="0">
            <a:spAutoFit/>
          </a:bodyPr>
          <a:lstStyle/>
          <a:p>
            <a:r>
              <a:rPr lang="zh-TW" altLang="en-US" sz="1600" b="1" dirty="0">
                <a:solidFill>
                  <a:schemeClr val="bg1">
                    <a:lumMod val="50000"/>
                  </a:schemeClr>
                </a:solidFill>
                <a:ea typeface="微软雅黑" panose="020B0503020204020204" pitchFamily="34" charset="-122"/>
              </a:rPr>
              <a:t>我看的見你，你看的見我，交通最安全</a:t>
            </a:r>
            <a:endParaRPr lang="zh-CN" altLang="en-US" sz="1600" b="1" dirty="0">
              <a:solidFill>
                <a:schemeClr val="bg1">
                  <a:lumMod val="50000"/>
                </a:schemeClr>
              </a:solidFill>
              <a:ea typeface="微软雅黑" panose="020B0503020204020204" pitchFamily="34" charset="-122"/>
            </a:endParaRPr>
          </a:p>
        </p:txBody>
      </p:sp>
      <p:sp>
        <p:nvSpPr>
          <p:cNvPr id="26" name="TextBox 24"/>
          <p:cNvSpPr txBox="1"/>
          <p:nvPr/>
        </p:nvSpPr>
        <p:spPr>
          <a:xfrm>
            <a:off x="4313066" y="2353406"/>
            <a:ext cx="3440781" cy="558110"/>
          </a:xfrm>
          <a:prstGeom prst="rect">
            <a:avLst/>
          </a:prstGeom>
          <a:noFill/>
        </p:spPr>
        <p:txBody>
          <a:bodyPr wrap="square" lIns="65032" tIns="32516" rIns="65032" bIns="32516" rtlCol="0">
            <a:spAutoFit/>
          </a:bodyPr>
          <a:lstStyle/>
          <a:p>
            <a:r>
              <a:rPr lang="zh-TW" altLang="en-US" sz="1600" b="1" dirty="0">
                <a:solidFill>
                  <a:schemeClr val="bg1">
                    <a:lumMod val="50000"/>
                  </a:schemeClr>
                </a:solidFill>
                <a:ea typeface="微软雅黑" panose="020B0503020204020204" pitchFamily="34" charset="-122"/>
              </a:rPr>
              <a:t>謹守安全空間－</a:t>
            </a:r>
            <a:endParaRPr lang="en-US" altLang="zh-TW" sz="1600" b="1" dirty="0">
              <a:solidFill>
                <a:schemeClr val="bg1">
                  <a:lumMod val="50000"/>
                </a:schemeClr>
              </a:solidFill>
              <a:ea typeface="微软雅黑" panose="020B0503020204020204" pitchFamily="34" charset="-122"/>
            </a:endParaRPr>
          </a:p>
          <a:p>
            <a:r>
              <a:rPr lang="zh-TW" altLang="en-US" sz="1600" b="1" dirty="0">
                <a:solidFill>
                  <a:schemeClr val="bg1">
                    <a:lumMod val="50000"/>
                  </a:schemeClr>
                </a:solidFill>
                <a:ea typeface="微软雅黑" panose="020B0503020204020204" pitchFamily="34" charset="-122"/>
              </a:rPr>
              <a:t>不做沒有絕對安全把握之交通行為</a:t>
            </a:r>
            <a:endParaRPr lang="zh-CN" altLang="en-US" sz="1600" b="1" dirty="0">
              <a:solidFill>
                <a:schemeClr val="bg1">
                  <a:lumMod val="50000"/>
                </a:schemeClr>
              </a:solidFill>
              <a:ea typeface="微软雅黑" panose="020B0503020204020204" pitchFamily="34" charset="-122"/>
            </a:endParaRPr>
          </a:p>
        </p:txBody>
      </p:sp>
      <p:sp>
        <p:nvSpPr>
          <p:cNvPr id="28" name="TextBox 24"/>
          <p:cNvSpPr txBox="1"/>
          <p:nvPr/>
        </p:nvSpPr>
        <p:spPr>
          <a:xfrm>
            <a:off x="4563722" y="3050602"/>
            <a:ext cx="3414284" cy="558110"/>
          </a:xfrm>
          <a:prstGeom prst="rect">
            <a:avLst/>
          </a:prstGeom>
          <a:noFill/>
        </p:spPr>
        <p:txBody>
          <a:bodyPr wrap="none" lIns="65032" tIns="32516" rIns="65032" bIns="32516" rtlCol="0">
            <a:spAutoFit/>
          </a:bodyPr>
          <a:lstStyle/>
          <a:p>
            <a:r>
              <a:rPr lang="zh-TW" altLang="en-US" sz="1600" b="1" dirty="0">
                <a:solidFill>
                  <a:schemeClr val="bg1">
                    <a:lumMod val="50000"/>
                  </a:schemeClr>
                </a:solidFill>
                <a:ea typeface="微软雅黑" panose="020B0503020204020204" pitchFamily="34" charset="-122"/>
              </a:rPr>
              <a:t>利他用路觀</a:t>
            </a:r>
            <a:r>
              <a:rPr lang="en-US" altLang="zh-TW" sz="1600" b="1" dirty="0">
                <a:solidFill>
                  <a:schemeClr val="bg1">
                    <a:lumMod val="50000"/>
                  </a:schemeClr>
                </a:solidFill>
                <a:ea typeface="微软雅黑" panose="020B0503020204020204" pitchFamily="34" charset="-122"/>
              </a:rPr>
              <a:t>-</a:t>
            </a:r>
          </a:p>
          <a:p>
            <a:r>
              <a:rPr lang="zh-TW" altLang="en-US" sz="1600" b="1" dirty="0">
                <a:solidFill>
                  <a:schemeClr val="bg1">
                    <a:lumMod val="50000"/>
                  </a:schemeClr>
                </a:solidFill>
                <a:ea typeface="微软雅黑" panose="020B0503020204020204" pitchFamily="34" charset="-122"/>
              </a:rPr>
              <a:t>不做妨礙他人安全與方便之交通行為</a:t>
            </a:r>
            <a:endParaRPr lang="zh-CN" altLang="en-US" sz="1600" b="1" dirty="0">
              <a:solidFill>
                <a:schemeClr val="bg1">
                  <a:lumMod val="50000"/>
                </a:schemeClr>
              </a:solidFill>
              <a:ea typeface="微软雅黑" panose="020B0503020204020204" pitchFamily="34" charset="-122"/>
            </a:endParaRPr>
          </a:p>
        </p:txBody>
      </p:sp>
      <p:sp>
        <p:nvSpPr>
          <p:cNvPr id="30" name="TextBox 24"/>
          <p:cNvSpPr txBox="1"/>
          <p:nvPr/>
        </p:nvSpPr>
        <p:spPr>
          <a:xfrm>
            <a:off x="3846865" y="3817139"/>
            <a:ext cx="4645390" cy="558110"/>
          </a:xfrm>
          <a:prstGeom prst="rect">
            <a:avLst/>
          </a:prstGeom>
          <a:noFill/>
        </p:spPr>
        <p:txBody>
          <a:bodyPr wrap="none" lIns="65032" tIns="32516" rIns="65032" bIns="32516" rtlCol="0">
            <a:spAutoFit/>
          </a:bodyPr>
          <a:lstStyle/>
          <a:p>
            <a:r>
              <a:rPr lang="zh-TW" altLang="en-US" sz="1600" b="1" dirty="0">
                <a:solidFill>
                  <a:schemeClr val="bg1">
                    <a:lumMod val="50000"/>
                  </a:schemeClr>
                </a:solidFill>
                <a:ea typeface="微软雅黑" panose="020B0503020204020204" pitchFamily="34" charset="-122"/>
              </a:rPr>
              <a:t>防衛兼備的用路行為</a:t>
            </a:r>
            <a:r>
              <a:rPr lang="en-US" altLang="zh-TW" sz="1600" b="1" dirty="0">
                <a:solidFill>
                  <a:schemeClr val="bg1">
                    <a:lumMod val="50000"/>
                  </a:schemeClr>
                </a:solidFill>
                <a:ea typeface="微软雅黑" panose="020B0503020204020204" pitchFamily="34" charset="-122"/>
              </a:rPr>
              <a:t>-</a:t>
            </a:r>
          </a:p>
          <a:p>
            <a:r>
              <a:rPr lang="zh-TW" altLang="en-US" sz="1600" b="1" dirty="0">
                <a:solidFill>
                  <a:schemeClr val="bg1">
                    <a:lumMod val="50000"/>
                  </a:schemeClr>
                </a:solidFill>
                <a:ea typeface="微软雅黑" panose="020B0503020204020204" pitchFamily="34" charset="-122"/>
              </a:rPr>
              <a:t>不作事故的製造者，也不成為無辜的事故受害者。</a:t>
            </a:r>
            <a:endParaRPr lang="zh-CN" altLang="en-US" sz="1600" b="1" dirty="0">
              <a:solidFill>
                <a:schemeClr val="bg1">
                  <a:lumMod val="50000"/>
                </a:schemeClr>
              </a:solidFill>
              <a:ea typeface="微软雅黑" panose="020B0503020204020204" pitchFamily="34" charset="-122"/>
            </a:endParaRPr>
          </a:p>
        </p:txBody>
      </p:sp>
      <p:sp>
        <p:nvSpPr>
          <p:cNvPr id="31" name="文本框 32"/>
          <p:cNvSpPr txBox="1"/>
          <p:nvPr/>
        </p:nvSpPr>
        <p:spPr>
          <a:xfrm>
            <a:off x="265159" y="268288"/>
            <a:ext cx="1061837" cy="346253"/>
          </a:xfrm>
          <a:prstGeom prst="rect">
            <a:avLst/>
          </a:prstGeom>
          <a:noFill/>
        </p:spPr>
        <p:txBody>
          <a:bodyPr wrap="none" lIns="68584" tIns="34292" rIns="68584" bIns="34292">
            <a:spAutoFit/>
          </a:bodyPr>
          <a:lstStyle/>
          <a:p>
            <a:r>
              <a:rPr lang="zh-TW" altLang="en-US"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交安宣導</a:t>
            </a:r>
            <a:endParaRPr lang="en-US" altLang="zh-CN"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32" name="矩形 31"/>
          <p:cNvSpPr/>
          <p:nvPr/>
        </p:nvSpPr>
        <p:spPr>
          <a:xfrm>
            <a:off x="0" y="196280"/>
            <a:ext cx="160366" cy="41751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4" tIns="34292" rIns="68584" bIns="34292" anchor="ctr"/>
          <a:lstStyle/>
          <a:p>
            <a:pPr algn="ctr" defTabSz="685795">
              <a:defRPr/>
            </a:pPr>
            <a:endParaRPr lang="zh-CN" altLang="en-US" sz="1400" dirty="0">
              <a:solidFill>
                <a:srgbClr val="E7E6E6">
                  <a:lumMod val="50000"/>
                </a:srgbClr>
              </a:solidFill>
              <a:cs typeface="+mn-ea"/>
              <a:sym typeface="+mn-lt"/>
            </a:endParaRPr>
          </a:p>
        </p:txBody>
      </p:sp>
    </p:spTree>
    <p:extLst>
      <p:ext uri="{BB962C8B-B14F-4D97-AF65-F5344CB8AC3E}">
        <p14:creationId xmlns:p14="http://schemas.microsoft.com/office/powerpoint/2010/main" val="635921076"/>
      </p:ext>
    </p:extLst>
  </p:cSld>
  <p:clrMapOvr>
    <a:masterClrMapping/>
  </p:clrMapOvr>
  <mc:AlternateContent xmlns:mc="http://schemas.openxmlformats.org/markup-compatibility/2006" xmlns:p14="http://schemas.microsoft.com/office/powerpoint/2010/main">
    <mc:Choice Requires="p14">
      <p:transition spd="slow" p14:dur="1500" advClick="0" advTm="0">
        <p:wipe/>
      </p:transition>
    </mc:Choice>
    <mc:Fallback xmlns="">
      <p:transition spd="slow" advClick="0" advTm="0">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8689"/>
                                        </p:tgtEl>
                                        <p:attrNameLst>
                                          <p:attrName>style.visibility</p:attrName>
                                        </p:attrNameLst>
                                      </p:cBhvr>
                                      <p:to>
                                        <p:strVal val="visible"/>
                                      </p:to>
                                    </p:set>
                                    <p:anim calcmode="lin" valueType="num">
                                      <p:cBhvr additive="base">
                                        <p:cTn id="7" dur="500" fill="hold"/>
                                        <p:tgtEl>
                                          <p:spTgt spid="28689"/>
                                        </p:tgtEl>
                                        <p:attrNameLst>
                                          <p:attrName>ppt_x</p:attrName>
                                        </p:attrNameLst>
                                      </p:cBhvr>
                                      <p:tavLst>
                                        <p:tav tm="0">
                                          <p:val>
                                            <p:strVal val="0-#ppt_w/2"/>
                                          </p:val>
                                        </p:tav>
                                        <p:tav tm="100000">
                                          <p:val>
                                            <p:strVal val="#ppt_x"/>
                                          </p:val>
                                        </p:tav>
                                      </p:tavLst>
                                    </p:anim>
                                    <p:anim calcmode="lin" valueType="num">
                                      <p:cBhvr additive="base">
                                        <p:cTn id="8" dur="500" fill="hold"/>
                                        <p:tgtEl>
                                          <p:spTgt spid="2868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28684"/>
                                        </p:tgtEl>
                                        <p:attrNameLst>
                                          <p:attrName>style.visibility</p:attrName>
                                        </p:attrNameLst>
                                      </p:cBhvr>
                                      <p:to>
                                        <p:strVal val="visible"/>
                                      </p:to>
                                    </p:set>
                                    <p:animEffect transition="in" filter="wipe(left)">
                                      <p:cBhvr>
                                        <p:cTn id="16" dur="500"/>
                                        <p:tgtEl>
                                          <p:spTgt spid="28684"/>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28685"/>
                                        </p:tgtEl>
                                        <p:attrNameLst>
                                          <p:attrName>style.visibility</p:attrName>
                                        </p:attrNameLst>
                                      </p:cBhvr>
                                      <p:to>
                                        <p:strVal val="visible"/>
                                      </p:to>
                                    </p:set>
                                    <p:animEffect transition="in" filter="wipe(left)">
                                      <p:cBhvr>
                                        <p:cTn id="19" dur="500"/>
                                        <p:tgtEl>
                                          <p:spTgt spid="28685"/>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28686"/>
                                        </p:tgtEl>
                                        <p:attrNameLst>
                                          <p:attrName>style.visibility</p:attrName>
                                        </p:attrNameLst>
                                      </p:cBhvr>
                                      <p:to>
                                        <p:strVal val="visible"/>
                                      </p:to>
                                    </p:set>
                                    <p:animEffect transition="in" filter="wipe(left)">
                                      <p:cBhvr>
                                        <p:cTn id="22" dur="500"/>
                                        <p:tgtEl>
                                          <p:spTgt spid="28686"/>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28687"/>
                                        </p:tgtEl>
                                        <p:attrNameLst>
                                          <p:attrName>style.visibility</p:attrName>
                                        </p:attrNameLst>
                                      </p:cBhvr>
                                      <p:to>
                                        <p:strVal val="visible"/>
                                      </p:to>
                                    </p:set>
                                    <p:animEffect transition="in" filter="wipe(left)">
                                      <p:cBhvr>
                                        <p:cTn id="25" dur="500"/>
                                        <p:tgtEl>
                                          <p:spTgt spid="28687"/>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28688"/>
                                        </p:tgtEl>
                                        <p:attrNameLst>
                                          <p:attrName>style.visibility</p:attrName>
                                        </p:attrNameLst>
                                      </p:cBhvr>
                                      <p:to>
                                        <p:strVal val="visible"/>
                                      </p:to>
                                    </p:set>
                                    <p:animEffect transition="in" filter="wipe(left)">
                                      <p:cBhvr>
                                        <p:cTn id="28" dur="500"/>
                                        <p:tgtEl>
                                          <p:spTgt spid="28688"/>
                                        </p:tgtEl>
                                      </p:cBhvr>
                                    </p:animEffect>
                                  </p:childTnLst>
                                </p:cTn>
                              </p:par>
                              <p:par>
                                <p:cTn id="29" presetID="12" presetClass="entr" presetSubtype="1"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additive="base">
                                        <p:cTn id="31" dur="500"/>
                                        <p:tgtEl>
                                          <p:spTgt spid="22"/>
                                        </p:tgtEl>
                                        <p:attrNameLst>
                                          <p:attrName>ppt_y</p:attrName>
                                        </p:attrNameLst>
                                      </p:cBhvr>
                                      <p:tavLst>
                                        <p:tav tm="0">
                                          <p:val>
                                            <p:strVal val="#ppt_y-#ppt_h*1.125000"/>
                                          </p:val>
                                        </p:tav>
                                        <p:tav tm="100000">
                                          <p:val>
                                            <p:strVal val="#ppt_y"/>
                                          </p:val>
                                        </p:tav>
                                      </p:tavLst>
                                    </p:anim>
                                    <p:animEffect transition="in" filter="wipe(down)">
                                      <p:cBhvr>
                                        <p:cTn id="32" dur="500"/>
                                        <p:tgtEl>
                                          <p:spTgt spid="22"/>
                                        </p:tgtEl>
                                      </p:cBhvr>
                                    </p:animEffect>
                                  </p:childTnLst>
                                </p:cTn>
                              </p:par>
                              <p:par>
                                <p:cTn id="33" presetID="12" presetClass="entr" presetSubtype="1" fill="hold" grpId="0" nodeType="withEffect">
                                  <p:stCondLst>
                                    <p:cond delay="0"/>
                                  </p:stCondLst>
                                  <p:childTnLst>
                                    <p:set>
                                      <p:cBhvr>
                                        <p:cTn id="34" dur="1" fill="hold">
                                          <p:stCondLst>
                                            <p:cond delay="0"/>
                                          </p:stCondLst>
                                        </p:cTn>
                                        <p:tgtEl>
                                          <p:spTgt spid="24"/>
                                        </p:tgtEl>
                                        <p:attrNameLst>
                                          <p:attrName>style.visibility</p:attrName>
                                        </p:attrNameLst>
                                      </p:cBhvr>
                                      <p:to>
                                        <p:strVal val="visible"/>
                                      </p:to>
                                    </p:set>
                                    <p:anim calcmode="lin" valueType="num">
                                      <p:cBhvr additive="base">
                                        <p:cTn id="35" dur="500"/>
                                        <p:tgtEl>
                                          <p:spTgt spid="24"/>
                                        </p:tgtEl>
                                        <p:attrNameLst>
                                          <p:attrName>ppt_y</p:attrName>
                                        </p:attrNameLst>
                                      </p:cBhvr>
                                      <p:tavLst>
                                        <p:tav tm="0">
                                          <p:val>
                                            <p:strVal val="#ppt_y-#ppt_h*1.125000"/>
                                          </p:val>
                                        </p:tav>
                                        <p:tav tm="100000">
                                          <p:val>
                                            <p:strVal val="#ppt_y"/>
                                          </p:val>
                                        </p:tav>
                                      </p:tavLst>
                                    </p:anim>
                                    <p:animEffect transition="in" filter="wipe(down)">
                                      <p:cBhvr>
                                        <p:cTn id="36" dur="500"/>
                                        <p:tgtEl>
                                          <p:spTgt spid="24"/>
                                        </p:tgtEl>
                                      </p:cBhvr>
                                    </p:animEffect>
                                  </p:childTnLst>
                                </p:cTn>
                              </p:par>
                              <p:par>
                                <p:cTn id="37" presetID="12" presetClass="entr" presetSubtype="1" fill="hold" grpId="0" nodeType="withEffect">
                                  <p:stCondLst>
                                    <p:cond delay="0"/>
                                  </p:stCondLst>
                                  <p:childTnLst>
                                    <p:set>
                                      <p:cBhvr>
                                        <p:cTn id="38" dur="1" fill="hold">
                                          <p:stCondLst>
                                            <p:cond delay="0"/>
                                          </p:stCondLst>
                                        </p:cTn>
                                        <p:tgtEl>
                                          <p:spTgt spid="26"/>
                                        </p:tgtEl>
                                        <p:attrNameLst>
                                          <p:attrName>style.visibility</p:attrName>
                                        </p:attrNameLst>
                                      </p:cBhvr>
                                      <p:to>
                                        <p:strVal val="visible"/>
                                      </p:to>
                                    </p:set>
                                    <p:anim calcmode="lin" valueType="num">
                                      <p:cBhvr additive="base">
                                        <p:cTn id="39" dur="500"/>
                                        <p:tgtEl>
                                          <p:spTgt spid="26"/>
                                        </p:tgtEl>
                                        <p:attrNameLst>
                                          <p:attrName>ppt_y</p:attrName>
                                        </p:attrNameLst>
                                      </p:cBhvr>
                                      <p:tavLst>
                                        <p:tav tm="0">
                                          <p:val>
                                            <p:strVal val="#ppt_y-#ppt_h*1.125000"/>
                                          </p:val>
                                        </p:tav>
                                        <p:tav tm="100000">
                                          <p:val>
                                            <p:strVal val="#ppt_y"/>
                                          </p:val>
                                        </p:tav>
                                      </p:tavLst>
                                    </p:anim>
                                    <p:animEffect transition="in" filter="wipe(down)">
                                      <p:cBhvr>
                                        <p:cTn id="40" dur="500"/>
                                        <p:tgtEl>
                                          <p:spTgt spid="26"/>
                                        </p:tgtEl>
                                      </p:cBhvr>
                                    </p:animEffect>
                                  </p:childTnLst>
                                </p:cTn>
                              </p:par>
                              <p:par>
                                <p:cTn id="41" presetID="12" presetClass="entr" presetSubtype="1" fill="hold" grpId="0" nodeType="withEffect">
                                  <p:stCondLst>
                                    <p:cond delay="0"/>
                                  </p:stCondLst>
                                  <p:childTnLst>
                                    <p:set>
                                      <p:cBhvr>
                                        <p:cTn id="42" dur="1" fill="hold">
                                          <p:stCondLst>
                                            <p:cond delay="0"/>
                                          </p:stCondLst>
                                        </p:cTn>
                                        <p:tgtEl>
                                          <p:spTgt spid="28"/>
                                        </p:tgtEl>
                                        <p:attrNameLst>
                                          <p:attrName>style.visibility</p:attrName>
                                        </p:attrNameLst>
                                      </p:cBhvr>
                                      <p:to>
                                        <p:strVal val="visible"/>
                                      </p:to>
                                    </p:set>
                                    <p:anim calcmode="lin" valueType="num">
                                      <p:cBhvr additive="base">
                                        <p:cTn id="43" dur="500"/>
                                        <p:tgtEl>
                                          <p:spTgt spid="28"/>
                                        </p:tgtEl>
                                        <p:attrNameLst>
                                          <p:attrName>ppt_y</p:attrName>
                                        </p:attrNameLst>
                                      </p:cBhvr>
                                      <p:tavLst>
                                        <p:tav tm="0">
                                          <p:val>
                                            <p:strVal val="#ppt_y-#ppt_h*1.125000"/>
                                          </p:val>
                                        </p:tav>
                                        <p:tav tm="100000">
                                          <p:val>
                                            <p:strVal val="#ppt_y"/>
                                          </p:val>
                                        </p:tav>
                                      </p:tavLst>
                                    </p:anim>
                                    <p:animEffect transition="in" filter="wipe(down)">
                                      <p:cBhvr>
                                        <p:cTn id="44" dur="500"/>
                                        <p:tgtEl>
                                          <p:spTgt spid="28"/>
                                        </p:tgtEl>
                                      </p:cBhvr>
                                    </p:animEffect>
                                  </p:childTnLst>
                                </p:cTn>
                              </p:par>
                              <p:par>
                                <p:cTn id="45" presetID="12" presetClass="entr" presetSubtype="1" fill="hold" grpId="0" nodeType="withEffect">
                                  <p:stCondLst>
                                    <p:cond delay="0"/>
                                  </p:stCondLst>
                                  <p:childTnLst>
                                    <p:set>
                                      <p:cBhvr>
                                        <p:cTn id="46" dur="1" fill="hold">
                                          <p:stCondLst>
                                            <p:cond delay="0"/>
                                          </p:stCondLst>
                                        </p:cTn>
                                        <p:tgtEl>
                                          <p:spTgt spid="30"/>
                                        </p:tgtEl>
                                        <p:attrNameLst>
                                          <p:attrName>style.visibility</p:attrName>
                                        </p:attrNameLst>
                                      </p:cBhvr>
                                      <p:to>
                                        <p:strVal val="visible"/>
                                      </p:to>
                                    </p:set>
                                    <p:anim calcmode="lin" valueType="num">
                                      <p:cBhvr additive="base">
                                        <p:cTn id="47" dur="500"/>
                                        <p:tgtEl>
                                          <p:spTgt spid="30"/>
                                        </p:tgtEl>
                                        <p:attrNameLst>
                                          <p:attrName>ppt_y</p:attrName>
                                        </p:attrNameLst>
                                      </p:cBhvr>
                                      <p:tavLst>
                                        <p:tav tm="0">
                                          <p:val>
                                            <p:strVal val="#ppt_y-#ppt_h*1.125000"/>
                                          </p:val>
                                        </p:tav>
                                        <p:tav tm="100000">
                                          <p:val>
                                            <p:strVal val="#ppt_y"/>
                                          </p:val>
                                        </p:tav>
                                      </p:tavLst>
                                    </p:anim>
                                    <p:animEffect transition="in" filter="wipe(down)">
                                      <p:cBhvr>
                                        <p:cTn id="48"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84" grpId="0" animBg="1"/>
      <p:bldP spid="28685" grpId="0" animBg="1"/>
      <p:bldP spid="28686" grpId="0" animBg="1"/>
      <p:bldP spid="28687" grpId="0" animBg="1"/>
      <p:bldP spid="28688" grpId="0" animBg="1"/>
      <p:bldP spid="28689" grpId="0" animBg="1"/>
      <p:bldP spid="22" grpId="0"/>
      <p:bldP spid="24" grpId="0"/>
      <p:bldP spid="26" grpId="0"/>
      <p:bldP spid="28" grpId="0"/>
      <p:bldP spid="3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矩形 26"/>
          <p:cNvSpPr>
            <a:spLocks noChangeArrowheads="1"/>
          </p:cNvSpPr>
          <p:nvPr/>
        </p:nvSpPr>
        <p:spPr bwMode="auto">
          <a:xfrm>
            <a:off x="233892" y="605254"/>
            <a:ext cx="8018267" cy="400128"/>
          </a:xfrm>
          <a:prstGeom prst="rect">
            <a:avLst/>
          </a:prstGeom>
          <a:noFill/>
          <a:ln w="9525">
            <a:noFill/>
            <a:miter lim="800000"/>
            <a:headEnd/>
            <a:tailEnd/>
          </a:ln>
        </p:spPr>
        <p:txBody>
          <a:bodyPr lIns="91458" tIns="45729" rIns="91458" bIns="45729">
            <a:spAutoFit/>
          </a:bodyPr>
          <a:lstStyle/>
          <a:p>
            <a:r>
              <a:rPr lang="zh-TW" altLang="en-US" sz="2000" dirty="0">
                <a:solidFill>
                  <a:schemeClr val="accent1"/>
                </a:solidFill>
                <a:latin typeface="文鼎簽字筆體E" panose="04090A00000000000000" pitchFamily="82" charset="-120"/>
                <a:ea typeface="文鼎簽字筆體E" panose="04090A00000000000000" pitchFamily="82" charset="-120"/>
              </a:rPr>
              <a:t>安全騎乘守則</a:t>
            </a:r>
            <a:r>
              <a:rPr lang="en-US" altLang="zh-TW" sz="2000" dirty="0">
                <a:solidFill>
                  <a:schemeClr val="accent1"/>
                </a:solidFill>
                <a:latin typeface="文鼎簽字筆體E" panose="04090A00000000000000" pitchFamily="82" charset="-120"/>
                <a:ea typeface="文鼎簽字筆體E" panose="04090A00000000000000" pitchFamily="82" charset="-120"/>
              </a:rPr>
              <a:t>—</a:t>
            </a:r>
            <a:r>
              <a:rPr lang="zh-TW" altLang="en-US" sz="2000" dirty="0">
                <a:solidFill>
                  <a:schemeClr val="accent1"/>
                </a:solidFill>
                <a:latin typeface="文鼎簽字筆體E" panose="04090A00000000000000" pitchFamily="82" charset="-120"/>
                <a:ea typeface="文鼎簽字筆體E" panose="04090A00000000000000" pitchFamily="82" charset="-120"/>
              </a:rPr>
              <a:t>騎乘機車，請戴好安全帽</a:t>
            </a:r>
          </a:p>
        </p:txBody>
      </p:sp>
      <p:sp>
        <p:nvSpPr>
          <p:cNvPr id="30" name="文本框 81"/>
          <p:cNvSpPr txBox="1">
            <a:spLocks noChangeArrowheads="1"/>
          </p:cNvSpPr>
          <p:nvPr/>
        </p:nvSpPr>
        <p:spPr bwMode="auto">
          <a:xfrm>
            <a:off x="5585024" y="2494733"/>
            <a:ext cx="1945026" cy="1734085"/>
          </a:xfrm>
          <a:prstGeom prst="rect">
            <a:avLst/>
          </a:prstGeom>
          <a:noFill/>
          <a:ln w="9525">
            <a:noFill/>
            <a:miter lim="800000"/>
            <a:headEnd/>
            <a:tailEnd/>
          </a:ln>
        </p:spPr>
        <p:txBody>
          <a:bodyPr lIns="91458" tIns="45729" rIns="91458" bIns="45729"/>
          <a:lstStyle/>
          <a:p>
            <a:pPr>
              <a:lnSpc>
                <a:spcPct val="150000"/>
              </a:lnSpc>
            </a:pPr>
            <a:r>
              <a:rPr lang="zh-CN" altLang="en-US" sz="800" dirty="0">
                <a:solidFill>
                  <a:schemeClr val="bg1"/>
                </a:solidFill>
                <a:latin typeface="微软雅黑" pitchFamily="34" charset="-122"/>
                <a:ea typeface="微软雅黑" pitchFamily="34" charset="-122"/>
              </a:rPr>
              <a:t>此处输入您的文本请在此处输入您的文本此处输入您的文本此处输入您的文本此处输入您的文本请在此处输入您的文本此处输入您的文本。</a:t>
            </a:r>
          </a:p>
        </p:txBody>
      </p:sp>
      <p:sp>
        <p:nvSpPr>
          <p:cNvPr id="6" name="文本框 32"/>
          <p:cNvSpPr txBox="1"/>
          <p:nvPr/>
        </p:nvSpPr>
        <p:spPr>
          <a:xfrm>
            <a:off x="265159" y="268288"/>
            <a:ext cx="1061837" cy="346253"/>
          </a:xfrm>
          <a:prstGeom prst="rect">
            <a:avLst/>
          </a:prstGeom>
          <a:noFill/>
        </p:spPr>
        <p:txBody>
          <a:bodyPr wrap="none" lIns="68584" tIns="34292" rIns="68584" bIns="34292">
            <a:spAutoFit/>
          </a:bodyPr>
          <a:lstStyle/>
          <a:p>
            <a:r>
              <a:rPr lang="zh-TW" altLang="en-US"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交安宣導</a:t>
            </a:r>
            <a:endParaRPr lang="en-US" altLang="zh-CN"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7" name="矩形 6"/>
          <p:cNvSpPr/>
          <p:nvPr/>
        </p:nvSpPr>
        <p:spPr>
          <a:xfrm>
            <a:off x="0" y="196280"/>
            <a:ext cx="160366" cy="41751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4" tIns="34292" rIns="68584" bIns="34292" anchor="ctr"/>
          <a:lstStyle/>
          <a:p>
            <a:pPr algn="ctr" defTabSz="685795">
              <a:defRPr/>
            </a:pPr>
            <a:endParaRPr lang="zh-CN" altLang="en-US" sz="1400" dirty="0">
              <a:solidFill>
                <a:srgbClr val="E7E6E6">
                  <a:lumMod val="50000"/>
                </a:srgbClr>
              </a:solidFill>
              <a:cs typeface="+mn-ea"/>
              <a:sym typeface="+mn-lt"/>
            </a:endParaRPr>
          </a:p>
        </p:txBody>
      </p:sp>
      <p:pic>
        <p:nvPicPr>
          <p:cNvPr id="8" name="圖片 7"/>
          <p:cNvPicPr>
            <a:picLocks noChangeAspect="1"/>
          </p:cNvPicPr>
          <p:nvPr/>
        </p:nvPicPr>
        <p:blipFill rotWithShape="1">
          <a:blip r:embed="rId3" cstate="print">
            <a:extLst>
              <a:ext uri="{28A0092B-C50C-407E-A947-70E740481C1C}">
                <a14:useLocalDpi xmlns:a14="http://schemas.microsoft.com/office/drawing/2010/main" val="0"/>
              </a:ext>
            </a:extLst>
          </a:blip>
          <a:srcRect l="8662" t="44103" r="1566" b="29121"/>
          <a:stretch/>
        </p:blipFill>
        <p:spPr>
          <a:xfrm>
            <a:off x="265159" y="1043682"/>
            <a:ext cx="8760376" cy="3141348"/>
          </a:xfrm>
          <a:prstGeom prst="rect">
            <a:avLst/>
          </a:prstGeom>
          <a:effectLst>
            <a:softEdge rad="12700"/>
          </a:effectLst>
        </p:spPr>
      </p:pic>
      <p:sp>
        <p:nvSpPr>
          <p:cNvPr id="9" name="橢圓 8"/>
          <p:cNvSpPr/>
          <p:nvPr/>
        </p:nvSpPr>
        <p:spPr>
          <a:xfrm>
            <a:off x="5652914" y="1348408"/>
            <a:ext cx="1406527" cy="2791298"/>
          </a:xfrm>
          <a:prstGeom prst="ellipse">
            <a:avLst/>
          </a:prstGeom>
          <a:noFill/>
          <a:ln w="57150">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TW" altLang="en-US" dirty="0">
              <a:ln>
                <a:solidFill>
                  <a:srgbClr val="FF0000"/>
                </a:solidFill>
              </a:ln>
            </a:endParaRPr>
          </a:p>
        </p:txBody>
      </p:sp>
    </p:spTree>
    <p:extLst>
      <p:ext uri="{BB962C8B-B14F-4D97-AF65-F5344CB8AC3E}">
        <p14:creationId xmlns:p14="http://schemas.microsoft.com/office/powerpoint/2010/main" val="2724165271"/>
      </p:ext>
    </p:extLst>
  </p:cSld>
  <p:clrMapOvr>
    <a:masterClrMapping/>
  </p:clrMapOvr>
  <mc:AlternateContent xmlns:mc="http://schemas.openxmlformats.org/markup-compatibility/2006" xmlns:p14="http://schemas.microsoft.com/office/powerpoint/2010/main">
    <mc:Choice Requires="p14">
      <p:transition spd="slow" p14:dur="1500" advClick="0" advTm="0">
        <p:wipe/>
      </p:transition>
    </mc:Choice>
    <mc:Fallback xmlns="">
      <p:transition spd="slow" advClick="0" advTm="0">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iterate type="lt">
                                    <p:tmPct val="8000"/>
                                  </p:iterate>
                                  <p:childTnLst>
                                    <p:set>
                                      <p:cBhvr>
                                        <p:cTn id="6" dur="1" fill="hold">
                                          <p:stCondLst>
                                            <p:cond delay="0"/>
                                          </p:stCondLst>
                                        </p:cTn>
                                        <p:tgtEl>
                                          <p:spTgt spid="27"/>
                                        </p:tgtEl>
                                        <p:attrNameLst>
                                          <p:attrName>style.visibility</p:attrName>
                                        </p:attrNameLst>
                                      </p:cBhvr>
                                      <p:to>
                                        <p:strVal val="visible"/>
                                      </p:to>
                                    </p:set>
                                    <p:animEffect transition="in" filter="wipe(left)">
                                      <p:cBhvr>
                                        <p:cTn id="7" dur="300"/>
                                        <p:tgtEl>
                                          <p:spTgt spid="27"/>
                                        </p:tgtEl>
                                      </p:cBhvr>
                                    </p:animEffect>
                                  </p:childTnLst>
                                </p:cTn>
                              </p:par>
                            </p:childTnLst>
                          </p:cTn>
                        </p:par>
                        <p:par>
                          <p:cTn id="8" fill="hold">
                            <p:stCondLst>
                              <p:cond delay="708"/>
                            </p:stCondLst>
                            <p:childTnLst>
                              <p:par>
                                <p:cTn id="9" presetID="22" presetClass="entr" presetSubtype="2" fill="hold" grpId="0" nodeType="after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wipe(right)">
                                      <p:cBhvr>
                                        <p:cTn id="11" dur="500"/>
                                        <p:tgtEl>
                                          <p:spTgt spid="30"/>
                                        </p:tgtEl>
                                      </p:cBhvr>
                                    </p:animEffect>
                                  </p:childTnLst>
                                </p:cTn>
                              </p:par>
                            </p:childTnLst>
                          </p:cTn>
                        </p:par>
                        <p:par>
                          <p:cTn id="12" fill="hold">
                            <p:stCondLst>
                              <p:cond delay="1208"/>
                            </p:stCondLst>
                            <p:childTnLst>
                              <p:par>
                                <p:cTn id="13" presetID="42" presetClass="entr" presetSubtype="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
                                        <p:tgtEl>
                                          <p:spTgt spid="8"/>
                                        </p:tgtEl>
                                      </p:cBhvr>
                                    </p:animEffect>
                                    <p:anim calcmode="lin" valueType="num">
                                      <p:cBhvr>
                                        <p:cTn id="16" dur="100" fill="hold"/>
                                        <p:tgtEl>
                                          <p:spTgt spid="8"/>
                                        </p:tgtEl>
                                        <p:attrNameLst>
                                          <p:attrName>ppt_x</p:attrName>
                                        </p:attrNameLst>
                                      </p:cBhvr>
                                      <p:tavLst>
                                        <p:tav tm="0">
                                          <p:val>
                                            <p:strVal val="#ppt_x"/>
                                          </p:val>
                                        </p:tav>
                                        <p:tav tm="100000">
                                          <p:val>
                                            <p:strVal val="#ppt_x"/>
                                          </p:val>
                                        </p:tav>
                                      </p:tavLst>
                                    </p:anim>
                                    <p:anim calcmode="lin" valueType="num">
                                      <p:cBhvr>
                                        <p:cTn id="17" dur="1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30" grpId="0"/>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文本框 32"/>
          <p:cNvSpPr txBox="1"/>
          <p:nvPr/>
        </p:nvSpPr>
        <p:spPr>
          <a:xfrm>
            <a:off x="265159" y="268288"/>
            <a:ext cx="1061837" cy="346253"/>
          </a:xfrm>
          <a:prstGeom prst="rect">
            <a:avLst/>
          </a:prstGeom>
          <a:noFill/>
        </p:spPr>
        <p:txBody>
          <a:bodyPr wrap="none" lIns="68584" tIns="34292" rIns="68584" bIns="34292">
            <a:spAutoFit/>
          </a:bodyPr>
          <a:lstStyle/>
          <a:p>
            <a:r>
              <a:rPr lang="zh-TW" altLang="en-US"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兒童保護</a:t>
            </a:r>
            <a:endParaRPr lang="en-US" altLang="zh-CN"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26" name="矩形 25"/>
          <p:cNvSpPr/>
          <p:nvPr/>
        </p:nvSpPr>
        <p:spPr>
          <a:xfrm>
            <a:off x="0" y="196280"/>
            <a:ext cx="160366" cy="41751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4" tIns="34292" rIns="68584" bIns="34292" anchor="ctr"/>
          <a:lstStyle/>
          <a:p>
            <a:pPr algn="ctr" defTabSz="685795">
              <a:defRPr/>
            </a:pPr>
            <a:endParaRPr lang="zh-CN" altLang="en-US" sz="1400" dirty="0">
              <a:solidFill>
                <a:srgbClr val="E7E6E6">
                  <a:lumMod val="50000"/>
                </a:srgbClr>
              </a:solidFill>
              <a:cs typeface="+mn-ea"/>
              <a:sym typeface="+mn-lt"/>
            </a:endParaRPr>
          </a:p>
        </p:txBody>
      </p:sp>
      <p:pic>
        <p:nvPicPr>
          <p:cNvPr id="28" name="Picture 2" descr="ç¸éåç"/>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40546" y="-24868"/>
            <a:ext cx="4811465" cy="5189699"/>
          </a:xfrm>
          <a:prstGeom prst="rect">
            <a:avLst/>
          </a:prstGeom>
          <a:noFill/>
          <a:effectLst>
            <a:softEdge rad="3175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4660276"/>
      </p:ext>
    </p:extLst>
  </p:cSld>
  <p:clrMapOvr>
    <a:masterClrMapping/>
  </p:clrMapOvr>
  <mc:AlternateContent xmlns:mc="http://schemas.openxmlformats.org/markup-compatibility/2006" xmlns:p14="http://schemas.microsoft.com/office/powerpoint/2010/main">
    <mc:Choice Requires="p14">
      <p:transition spd="slow" p14:dur="1500" advClick="0" advTm="0">
        <p:wipe/>
      </p:transition>
    </mc:Choice>
    <mc:Fallback xmlns="">
      <p:transition spd="slow" advClick="0" advTm="0">
        <p:wip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文本框 32"/>
          <p:cNvSpPr txBox="1"/>
          <p:nvPr/>
        </p:nvSpPr>
        <p:spPr>
          <a:xfrm>
            <a:off x="265159" y="268288"/>
            <a:ext cx="1061837" cy="346253"/>
          </a:xfrm>
          <a:prstGeom prst="rect">
            <a:avLst/>
          </a:prstGeom>
          <a:noFill/>
        </p:spPr>
        <p:txBody>
          <a:bodyPr wrap="none" lIns="68584" tIns="34292" rIns="68584" bIns="34292">
            <a:spAutoFit/>
          </a:bodyPr>
          <a:lstStyle/>
          <a:p>
            <a:r>
              <a:rPr lang="zh-TW" altLang="en-US"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兒童保護</a:t>
            </a:r>
            <a:endParaRPr lang="en-US" altLang="zh-CN"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26" name="矩形 25"/>
          <p:cNvSpPr/>
          <p:nvPr/>
        </p:nvSpPr>
        <p:spPr>
          <a:xfrm>
            <a:off x="0" y="196280"/>
            <a:ext cx="160366" cy="41751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4" tIns="34292" rIns="68584" bIns="34292" anchor="ctr"/>
          <a:lstStyle/>
          <a:p>
            <a:pPr algn="ctr" defTabSz="685795">
              <a:defRPr/>
            </a:pPr>
            <a:endParaRPr lang="zh-CN" altLang="en-US" sz="1400" dirty="0">
              <a:solidFill>
                <a:srgbClr val="E7E6E6">
                  <a:lumMod val="50000"/>
                </a:srgbClr>
              </a:solidFill>
              <a:cs typeface="+mn-ea"/>
              <a:sym typeface="+mn-lt"/>
            </a:endParaRPr>
          </a:p>
        </p:txBody>
      </p:sp>
      <p:pic>
        <p:nvPicPr>
          <p:cNvPr id="5" name="Picture 2" descr="ç¸éåç"/>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8538" y="0"/>
            <a:ext cx="4896544" cy="5140566"/>
          </a:xfrm>
          <a:prstGeom prst="rect">
            <a:avLst/>
          </a:prstGeom>
          <a:noFill/>
          <a:effectLst>
            <a:softEdge rad="3175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3552808"/>
      </p:ext>
    </p:extLst>
  </p:cSld>
  <p:clrMapOvr>
    <a:masterClrMapping/>
  </p:clrMapOvr>
  <mc:AlternateContent xmlns:mc="http://schemas.openxmlformats.org/markup-compatibility/2006" xmlns:p14="http://schemas.microsoft.com/office/powerpoint/2010/main">
    <mc:Choice Requires="p14">
      <p:transition spd="slow" p14:dur="1500" advClick="0" advTm="0">
        <p:wipe/>
      </p:transition>
    </mc:Choice>
    <mc:Fallback xmlns="">
      <p:transition spd="slow" advClick="0" advTm="0">
        <p:wip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22763416-743E-417A-BB3C-F332778290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44" y="0"/>
            <a:ext cx="9138700" cy="5145088"/>
          </a:xfrm>
          <a:prstGeom prst="rect">
            <a:avLst/>
          </a:prstGeom>
        </p:spPr>
      </p:pic>
      <p:sp>
        <p:nvSpPr>
          <p:cNvPr id="6" name="标题 5"/>
          <p:cNvSpPr txBox="1">
            <a:spLocks/>
          </p:cNvSpPr>
          <p:nvPr>
            <p:custDataLst>
              <p:tags r:id="rId2"/>
            </p:custDataLst>
          </p:nvPr>
        </p:nvSpPr>
        <p:spPr>
          <a:xfrm>
            <a:off x="3261919" y="2497767"/>
            <a:ext cx="2621750" cy="387865"/>
          </a:xfrm>
          <a:prstGeom prst="rect">
            <a:avLst/>
          </a:prstGeom>
          <a:noFill/>
        </p:spPr>
        <p:txBody>
          <a:bodyPr wrap="square" lIns="0" tIns="0" rIns="0" bIns="0" anchor="t" anchorCtr="0">
            <a:spAutoFit/>
          </a:bodyPr>
          <a:lstStyle>
            <a:lvl1pPr algn="ctr">
              <a:lnSpc>
                <a:spcPct val="90000"/>
              </a:lnSpc>
              <a:spcBef>
                <a:spcPct val="0"/>
              </a:spcBef>
              <a:buNone/>
              <a:defRPr sz="4000">
                <a:latin typeface="+mj-lt"/>
                <a:ea typeface="+mj-ea"/>
                <a:cs typeface="+mj-cs"/>
              </a:defRPr>
            </a:lvl1pPr>
          </a:lstStyle>
          <a:p>
            <a:r>
              <a:rPr lang="zh-TW" altLang="en-US" sz="2801" dirty="0">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rPr>
              <a:t>防疫措施</a:t>
            </a:r>
            <a:endParaRPr lang="en-US" altLang="zh-CN" sz="2801" dirty="0">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2" name="椭圆 1">
            <a:extLst>
              <a:ext uri="{FF2B5EF4-FFF2-40B4-BE49-F238E27FC236}">
                <a16:creationId xmlns:a16="http://schemas.microsoft.com/office/drawing/2014/main" id="{6DA949B9-1864-4241-8946-7DEF4D9912BC}"/>
              </a:ext>
            </a:extLst>
          </p:cNvPr>
          <p:cNvSpPr/>
          <p:nvPr/>
        </p:nvSpPr>
        <p:spPr>
          <a:xfrm>
            <a:off x="4085931" y="1348408"/>
            <a:ext cx="1080120" cy="108012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400" dirty="0"/>
              <a:t>02</a:t>
            </a:r>
            <a:endParaRPr lang="zh-CN" altLang="en-US" sz="4400" dirty="0"/>
          </a:p>
        </p:txBody>
      </p:sp>
      <p:sp>
        <p:nvSpPr>
          <p:cNvPr id="3" name="矩形 2"/>
          <p:cNvSpPr/>
          <p:nvPr/>
        </p:nvSpPr>
        <p:spPr>
          <a:xfrm>
            <a:off x="3060626" y="2885632"/>
            <a:ext cx="3416320" cy="369332"/>
          </a:xfrm>
          <a:prstGeom prst="rect">
            <a:avLst/>
          </a:prstGeom>
        </p:spPr>
        <p:txBody>
          <a:bodyPr wrap="none">
            <a:spAutoFit/>
          </a:bodyPr>
          <a:lstStyle/>
          <a:p>
            <a:pPr lvl="0"/>
            <a:r>
              <a:rPr lang="zh-TW" altLang="en-US" dirty="0">
                <a:solidFill>
                  <a:schemeClr val="bg1">
                    <a:lumMod val="50000"/>
                  </a:schemeClr>
                </a:solidFill>
                <a:latin typeface="Arial" panose="020B0604020202020204" pitchFamily="34" charset="0"/>
                <a:ea typeface="微软雅黑" panose="020B0503020204020204" pitchFamily="34" charset="-122"/>
                <a:sym typeface="Arial" panose="020B0604020202020204" pitchFamily="34" charset="0"/>
              </a:rPr>
              <a:t>校園防疫、門禁措施、請假須知</a:t>
            </a:r>
            <a:endParaRPr lang="zh-CN" altLang="en-US" dirty="0">
              <a:solidFill>
                <a:schemeClr val="bg1">
                  <a:lumMod val="50000"/>
                </a:schemeClr>
              </a:solidFill>
              <a:latin typeface="Arial" panose="020B0604020202020204" pitchFamily="34" charset="0"/>
              <a:ea typeface="微软雅黑" panose="020B0503020204020204" pitchFamily="34" charset="-122"/>
              <a:sym typeface="Arial" panose="020B0604020202020204" pitchFamily="34" charset="0"/>
            </a:endParaRPr>
          </a:p>
        </p:txBody>
      </p:sp>
    </p:spTree>
    <p:custDataLst>
      <p:tags r:id="rId1"/>
    </p:custDataLst>
    <p:extLst>
      <p:ext uri="{BB962C8B-B14F-4D97-AF65-F5344CB8AC3E}">
        <p14:creationId xmlns:p14="http://schemas.microsoft.com/office/powerpoint/2010/main" val="2272393643"/>
      </p:ext>
    </p:extLst>
  </p:cSld>
  <p:clrMapOvr>
    <a:masterClrMapping/>
  </p:clrMapOvr>
  <mc:AlternateContent xmlns:mc="http://schemas.openxmlformats.org/markup-compatibility/2006" xmlns:p14="http://schemas.microsoft.com/office/powerpoint/2010/main">
    <mc:Choice Requires="p14">
      <p:transition spd="slow" p14:dur="1500" advClick="0" advTm="0">
        <p:wipe/>
      </p:transition>
    </mc:Choice>
    <mc:Fallback xmlns="">
      <p:transition spd="slow" advClick="0" advTm="0">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strVal val="#ppt_w+.3"/>
                                          </p:val>
                                        </p:tav>
                                        <p:tav tm="100000">
                                          <p:val>
                                            <p:strVal val="#ppt_w"/>
                                          </p:val>
                                        </p:tav>
                                      </p:tavLst>
                                    </p:anim>
                                    <p:anim calcmode="lin" valueType="num">
                                      <p:cBhvr>
                                        <p:cTn id="8" dur="1000" fill="hold"/>
                                        <p:tgtEl>
                                          <p:spTgt spid="9"/>
                                        </p:tgtEl>
                                        <p:attrNameLst>
                                          <p:attrName>ppt_h</p:attrName>
                                        </p:attrNameLst>
                                      </p:cBhvr>
                                      <p:tavLst>
                                        <p:tav tm="0">
                                          <p:val>
                                            <p:strVal val="#ppt_h"/>
                                          </p:val>
                                        </p:tav>
                                        <p:tav tm="100000">
                                          <p:val>
                                            <p:strVal val="#ppt_h"/>
                                          </p:val>
                                        </p:tav>
                                      </p:tavLst>
                                    </p:anim>
                                    <p:animEffect transition="in" filter="fade">
                                      <p:cBhvr>
                                        <p:cTn id="9" dur="10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 fill="hold"/>
                                        <p:tgtEl>
                                          <p:spTgt spid="2"/>
                                        </p:tgtEl>
                                        <p:attrNameLst>
                                          <p:attrName>ppt_x</p:attrName>
                                        </p:attrNameLst>
                                      </p:cBhvr>
                                      <p:tavLst>
                                        <p:tav tm="0">
                                          <p:val>
                                            <p:strVal val="0-#ppt_w/2"/>
                                          </p:val>
                                        </p:tav>
                                        <p:tav tm="100000">
                                          <p:val>
                                            <p:strVal val="#ppt_x"/>
                                          </p:val>
                                        </p:tav>
                                      </p:tavLst>
                                    </p:anim>
                                    <p:anim calcmode="lin" valueType="num">
                                      <p:cBhvr additive="base">
                                        <p:cTn id="15"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2"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additive="base">
                                        <p:cTn id="20" dur="500" fill="hold"/>
                                        <p:tgtEl>
                                          <p:spTgt spid="6"/>
                                        </p:tgtEl>
                                        <p:attrNameLst>
                                          <p:attrName>ppt_x</p:attrName>
                                        </p:attrNameLst>
                                      </p:cBhvr>
                                      <p:tavLst>
                                        <p:tav tm="0">
                                          <p:val>
                                            <p:strVal val="1+#ppt_w/2"/>
                                          </p:val>
                                        </p:tav>
                                        <p:tav tm="100000">
                                          <p:val>
                                            <p:strVal val="#ppt_x"/>
                                          </p:val>
                                        </p:tav>
                                      </p:tavLst>
                                    </p:anim>
                                    <p:anim calcmode="lin" valueType="num">
                                      <p:cBhvr additive="base">
                                        <p:cTn id="21"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
          <p:cNvSpPr/>
          <p:nvPr/>
        </p:nvSpPr>
        <p:spPr>
          <a:xfrm>
            <a:off x="215361" y="1326688"/>
            <a:ext cx="3531723" cy="2880320"/>
          </a:xfrm>
          <a:prstGeom prst="roundRect">
            <a:avLst/>
          </a:prstGeom>
          <a:noFill/>
          <a:ln w="15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458" tIns="45729" rIns="91458" bIns="45729" rtlCol="0" anchor="ctr"/>
          <a:lstStyle/>
          <a:p>
            <a:pPr algn="ctr"/>
            <a:endParaRPr lang="zh-CN" altLang="en-US"/>
          </a:p>
        </p:txBody>
      </p:sp>
      <p:grpSp>
        <p:nvGrpSpPr>
          <p:cNvPr id="3" name="组合 2"/>
          <p:cNvGrpSpPr/>
          <p:nvPr/>
        </p:nvGrpSpPr>
        <p:grpSpPr>
          <a:xfrm>
            <a:off x="1416905" y="1061671"/>
            <a:ext cx="1200985" cy="504056"/>
            <a:chOff x="2109790" y="1790699"/>
            <a:chExt cx="1472632" cy="432048"/>
          </a:xfrm>
        </p:grpSpPr>
        <p:sp>
          <p:nvSpPr>
            <p:cNvPr id="73" name="圆角矩形 72"/>
            <p:cNvSpPr/>
            <p:nvPr/>
          </p:nvSpPr>
          <p:spPr>
            <a:xfrm>
              <a:off x="2109790" y="1790699"/>
              <a:ext cx="1440160" cy="432048"/>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7" name="TextBox 116"/>
            <p:cNvSpPr txBox="1"/>
            <p:nvPr/>
          </p:nvSpPr>
          <p:spPr>
            <a:xfrm>
              <a:off x="2109790" y="1805940"/>
              <a:ext cx="1472632" cy="296778"/>
            </a:xfrm>
            <a:prstGeom prst="rect">
              <a:avLst/>
            </a:prstGeom>
            <a:noFill/>
          </p:spPr>
          <p:txBody>
            <a:bodyPr wrap="square" lIns="68573" tIns="34286" rIns="68573" bIns="34286" rtlCol="0">
              <a:spAutoFit/>
            </a:bodyPr>
            <a:lstStyle/>
            <a:p>
              <a:pPr algn="ctr"/>
              <a:r>
                <a:rPr lang="zh-TW" altLang="en-US" dirty="0">
                  <a:solidFill>
                    <a:schemeClr val="bg1"/>
                  </a:solidFill>
                  <a:latin typeface="黑体" pitchFamily="49" charset="-122"/>
                  <a:ea typeface="黑体" pitchFamily="49" charset="-122"/>
                </a:rPr>
                <a:t>量體溫</a:t>
              </a:r>
              <a:endParaRPr lang="zh-CN" altLang="en-US" dirty="0">
                <a:solidFill>
                  <a:schemeClr val="bg1"/>
                </a:solidFill>
                <a:latin typeface="黑体" pitchFamily="49" charset="-122"/>
                <a:ea typeface="黑体" pitchFamily="49" charset="-122"/>
              </a:endParaRPr>
            </a:p>
          </p:txBody>
        </p:sp>
      </p:grpSp>
      <p:grpSp>
        <p:nvGrpSpPr>
          <p:cNvPr id="16" name="组合 13"/>
          <p:cNvGrpSpPr/>
          <p:nvPr/>
        </p:nvGrpSpPr>
        <p:grpSpPr>
          <a:xfrm>
            <a:off x="3998260" y="1387026"/>
            <a:ext cx="1170178" cy="346242"/>
            <a:chOff x="5048726" y="3215753"/>
            <a:chExt cx="1559965" cy="461511"/>
          </a:xfrm>
          <a:solidFill>
            <a:srgbClr val="CB1B3D"/>
          </a:solidFill>
        </p:grpSpPr>
        <p:sp>
          <p:nvSpPr>
            <p:cNvPr id="125" name="圆角矩形 124"/>
            <p:cNvSpPr/>
            <p:nvPr/>
          </p:nvSpPr>
          <p:spPr>
            <a:xfrm>
              <a:off x="5048726" y="3230247"/>
              <a:ext cx="1531822" cy="447017"/>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0" name="TextBox 169"/>
            <p:cNvSpPr txBox="1"/>
            <p:nvPr/>
          </p:nvSpPr>
          <p:spPr>
            <a:xfrm>
              <a:off x="5364388" y="3215753"/>
              <a:ext cx="1244303" cy="461511"/>
            </a:xfrm>
            <a:prstGeom prst="rect">
              <a:avLst/>
            </a:prstGeom>
            <a:noFill/>
          </p:spPr>
          <p:txBody>
            <a:bodyPr wrap="square" lIns="68573" tIns="34286" rIns="68573" bIns="34286" rtlCol="0">
              <a:spAutoFit/>
            </a:bodyPr>
            <a:lstStyle/>
            <a:p>
              <a:r>
                <a:rPr lang="zh-TW" altLang="en-US" dirty="0">
                  <a:solidFill>
                    <a:schemeClr val="bg1"/>
                  </a:solidFill>
                  <a:latin typeface="黑体" pitchFamily="49" charset="-122"/>
                  <a:ea typeface="黑体" pitchFamily="49" charset="-122"/>
                </a:rPr>
                <a:t>一號門</a:t>
              </a:r>
              <a:endParaRPr lang="zh-CN" altLang="en-US" dirty="0">
                <a:solidFill>
                  <a:schemeClr val="bg1"/>
                </a:solidFill>
                <a:latin typeface="黑体" pitchFamily="49" charset="-122"/>
                <a:ea typeface="黑体" pitchFamily="49" charset="-122"/>
              </a:endParaRPr>
            </a:p>
          </p:txBody>
        </p:sp>
      </p:grpSp>
      <p:grpSp>
        <p:nvGrpSpPr>
          <p:cNvPr id="17" name="组合 12"/>
          <p:cNvGrpSpPr/>
          <p:nvPr/>
        </p:nvGrpSpPr>
        <p:grpSpPr>
          <a:xfrm>
            <a:off x="3998260" y="2515270"/>
            <a:ext cx="1149067" cy="335401"/>
            <a:chOff x="5048726" y="4122666"/>
            <a:chExt cx="1531822" cy="447064"/>
          </a:xfrm>
          <a:solidFill>
            <a:srgbClr val="CB1B3D"/>
          </a:solidFill>
        </p:grpSpPr>
        <p:sp>
          <p:nvSpPr>
            <p:cNvPr id="126" name="圆角矩形 125"/>
            <p:cNvSpPr/>
            <p:nvPr/>
          </p:nvSpPr>
          <p:spPr>
            <a:xfrm>
              <a:off x="5048726" y="4122713"/>
              <a:ext cx="1531822" cy="447017"/>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1" name="TextBox 170"/>
            <p:cNvSpPr txBox="1"/>
            <p:nvPr/>
          </p:nvSpPr>
          <p:spPr>
            <a:xfrm>
              <a:off x="5231110" y="4122666"/>
              <a:ext cx="1244303" cy="338440"/>
            </a:xfrm>
            <a:prstGeom prst="rect">
              <a:avLst/>
            </a:prstGeom>
            <a:noFill/>
          </p:spPr>
          <p:txBody>
            <a:bodyPr wrap="square" lIns="68573" tIns="34286" rIns="68573" bIns="34286" rtlCol="0">
              <a:spAutoFit/>
            </a:bodyPr>
            <a:lstStyle/>
            <a:p>
              <a:endParaRPr lang="zh-CN" altLang="en-US" sz="1200" dirty="0">
                <a:solidFill>
                  <a:schemeClr val="bg1"/>
                </a:solidFill>
                <a:latin typeface="黑体" pitchFamily="49" charset="-122"/>
                <a:ea typeface="黑体" pitchFamily="49" charset="-122"/>
              </a:endParaRPr>
            </a:p>
          </p:txBody>
        </p:sp>
      </p:grpSp>
      <p:grpSp>
        <p:nvGrpSpPr>
          <p:cNvPr id="18" name="组合 11"/>
          <p:cNvGrpSpPr/>
          <p:nvPr/>
        </p:nvGrpSpPr>
        <p:grpSpPr>
          <a:xfrm>
            <a:off x="3998439" y="3632673"/>
            <a:ext cx="1149067" cy="335366"/>
            <a:chOff x="5048726" y="5005906"/>
            <a:chExt cx="1531822" cy="447017"/>
          </a:xfrm>
          <a:solidFill>
            <a:srgbClr val="CB1B3D"/>
          </a:solidFill>
        </p:grpSpPr>
        <p:sp>
          <p:nvSpPr>
            <p:cNvPr id="127" name="圆角矩形 126"/>
            <p:cNvSpPr/>
            <p:nvPr/>
          </p:nvSpPr>
          <p:spPr>
            <a:xfrm>
              <a:off x="5048726" y="5005906"/>
              <a:ext cx="1531822" cy="447017"/>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2" name="TextBox 171"/>
            <p:cNvSpPr txBox="1"/>
            <p:nvPr/>
          </p:nvSpPr>
          <p:spPr>
            <a:xfrm>
              <a:off x="5231110" y="5015543"/>
              <a:ext cx="1244303" cy="338440"/>
            </a:xfrm>
            <a:prstGeom prst="rect">
              <a:avLst/>
            </a:prstGeom>
            <a:noFill/>
          </p:spPr>
          <p:txBody>
            <a:bodyPr wrap="square" lIns="68573" tIns="34286" rIns="68573" bIns="34286" rtlCol="0">
              <a:spAutoFit/>
            </a:bodyPr>
            <a:lstStyle/>
            <a:p>
              <a:endParaRPr lang="zh-CN" altLang="en-US" sz="1200" dirty="0">
                <a:solidFill>
                  <a:schemeClr val="bg1"/>
                </a:solidFill>
                <a:latin typeface="黑体" pitchFamily="49" charset="-122"/>
                <a:ea typeface="黑体" pitchFamily="49" charset="-122"/>
              </a:endParaRPr>
            </a:p>
          </p:txBody>
        </p:sp>
      </p:grpSp>
      <p:sp>
        <p:nvSpPr>
          <p:cNvPr id="34" name="文本框 32">
            <a:extLst>
              <a:ext uri="{FF2B5EF4-FFF2-40B4-BE49-F238E27FC236}">
                <a16:creationId xmlns:a16="http://schemas.microsoft.com/office/drawing/2014/main" id="{02BCFBA8-9716-4E10-BDF2-87AEDF74943F}"/>
              </a:ext>
            </a:extLst>
          </p:cNvPr>
          <p:cNvSpPr txBox="1"/>
          <p:nvPr/>
        </p:nvSpPr>
        <p:spPr>
          <a:xfrm>
            <a:off x="265158" y="268288"/>
            <a:ext cx="2326249" cy="530919"/>
          </a:xfrm>
          <a:prstGeom prst="rect">
            <a:avLst/>
          </a:prstGeom>
          <a:noFill/>
        </p:spPr>
        <p:txBody>
          <a:bodyPr wrap="square" lIns="68584" tIns="34292" rIns="68584" bIns="34292">
            <a:spAutoFit/>
          </a:bodyPr>
          <a:lstStyle/>
          <a:p>
            <a:r>
              <a:rPr lang="zh-TW" altLang="en-US"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校園防疫</a:t>
            </a:r>
            <a:r>
              <a:rPr lang="en-US" altLang="zh-TW" sz="140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a:t>
            </a:r>
            <a:r>
              <a:rPr lang="en-US" altLang="zh-TW" sz="1400" b="1" dirty="0">
                <a:solidFill>
                  <a:srgbClr val="C00000"/>
                </a:solidFill>
                <a:latin typeface="Arial" panose="020B0604020202020204" pitchFamily="34" charset="0"/>
                <a:ea typeface="微软雅黑" panose="020B0503020204020204" pitchFamily="34" charset="-122"/>
                <a:sym typeface="Arial" panose="020B0604020202020204" pitchFamily="34" charset="0"/>
              </a:rPr>
              <a:t>3</a:t>
            </a:r>
            <a:r>
              <a:rPr lang="zh-TW" altLang="en-US" sz="1400" b="1"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級防護</a:t>
            </a:r>
            <a:endParaRPr lang="en-US" altLang="zh-TW" sz="1400" b="1"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a:p>
            <a:endParaRPr lang="en-US" altLang="zh-CN" sz="1200" b="1"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35" name="矩形 34">
            <a:extLst>
              <a:ext uri="{FF2B5EF4-FFF2-40B4-BE49-F238E27FC236}">
                <a16:creationId xmlns:a16="http://schemas.microsoft.com/office/drawing/2014/main" id="{293E172D-6C2F-475F-9943-F4183A18BB63}"/>
              </a:ext>
            </a:extLst>
          </p:cNvPr>
          <p:cNvSpPr/>
          <p:nvPr/>
        </p:nvSpPr>
        <p:spPr>
          <a:xfrm>
            <a:off x="0" y="196280"/>
            <a:ext cx="160366" cy="41751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4" tIns="34292" rIns="68584" bIns="34292" anchor="ctr"/>
          <a:lstStyle/>
          <a:p>
            <a:pPr algn="ctr" defTabSz="685795">
              <a:defRPr/>
            </a:pPr>
            <a:endParaRPr lang="zh-CN" altLang="en-US" sz="1400" dirty="0">
              <a:solidFill>
                <a:srgbClr val="E7E6E6">
                  <a:lumMod val="50000"/>
                </a:srgbClr>
              </a:solidFill>
              <a:cs typeface="+mn-ea"/>
              <a:sym typeface="+mn-lt"/>
            </a:endParaRPr>
          </a:p>
        </p:txBody>
      </p:sp>
      <p:sp>
        <p:nvSpPr>
          <p:cNvPr id="12" name="矩形 11"/>
          <p:cNvSpPr/>
          <p:nvPr/>
        </p:nvSpPr>
        <p:spPr>
          <a:xfrm>
            <a:off x="-18228" y="1425594"/>
            <a:ext cx="3874431" cy="3028650"/>
          </a:xfrm>
          <a:prstGeom prst="rect">
            <a:avLst/>
          </a:prstGeom>
        </p:spPr>
        <p:txBody>
          <a:bodyPr wrap="square">
            <a:spAutoFit/>
          </a:bodyPr>
          <a:lstStyle/>
          <a:p>
            <a:pPr marL="274320" lvl="1" indent="0">
              <a:lnSpc>
                <a:spcPts val="2880"/>
              </a:lnSpc>
            </a:pPr>
            <a:r>
              <a:rPr lang="zh-TW" altLang="en-US" sz="1400" dirty="0">
                <a:solidFill>
                  <a:schemeClr val="accent1"/>
                </a:solidFill>
                <a:latin typeface="文鼎俏黑體P" panose="040B0900000000000000" pitchFamily="82" charset="-120"/>
                <a:ea typeface="文鼎俏黑體P" panose="040B0900000000000000" pitchFamily="82" charset="-120"/>
              </a:rPr>
              <a:t>★</a:t>
            </a:r>
            <a:r>
              <a:rPr lang="zh-TW" altLang="en-US" sz="1400" b="1" dirty="0">
                <a:solidFill>
                  <a:schemeClr val="accent1"/>
                </a:solidFill>
                <a:latin typeface="文鼎俏黑體P" panose="040B0900000000000000" pitchFamily="82" charset="-120"/>
                <a:ea typeface="文鼎俏黑體P" panose="040B0900000000000000" pitchFamily="82" charset="-120"/>
              </a:rPr>
              <a:t>第一級</a:t>
            </a:r>
            <a:endParaRPr lang="en-US" altLang="zh-TW" sz="1400" b="1" dirty="0">
              <a:solidFill>
                <a:schemeClr val="accent1"/>
              </a:solidFill>
              <a:latin typeface="文鼎俏黑體P" panose="040B0900000000000000" pitchFamily="82" charset="-120"/>
              <a:ea typeface="文鼎俏黑體P" panose="040B0900000000000000" pitchFamily="82" charset="-120"/>
            </a:endParaRPr>
          </a:p>
          <a:p>
            <a:pPr marL="274320" lvl="1" indent="0">
              <a:lnSpc>
                <a:spcPts val="2880"/>
              </a:lnSpc>
            </a:pPr>
            <a:r>
              <a:rPr lang="zh-TW" altLang="en-US" sz="1400" dirty="0">
                <a:solidFill>
                  <a:schemeClr val="accent1"/>
                </a:solidFill>
                <a:latin typeface="文鼎俏黑體P" panose="040B0900000000000000" pitchFamily="82" charset="-120"/>
                <a:ea typeface="文鼎俏黑體P" panose="040B0900000000000000" pitchFamily="82" charset="-120"/>
              </a:rPr>
              <a:t>上學前由家長量測並填寫</a:t>
            </a:r>
            <a:r>
              <a:rPr lang="zh-TW" altLang="en-US" sz="1400" b="1" dirty="0">
                <a:solidFill>
                  <a:srgbClr val="FF0000"/>
                </a:solidFill>
                <a:latin typeface="文鼎俏黑體P" panose="040B0900000000000000" pitchFamily="82" charset="-120"/>
                <a:ea typeface="文鼎俏黑體P" panose="040B0900000000000000" pitchFamily="82" charset="-120"/>
              </a:rPr>
              <a:t>體溫紀錄表</a:t>
            </a:r>
            <a:endParaRPr lang="en-US" altLang="zh-TW" sz="1400" b="1" dirty="0">
              <a:solidFill>
                <a:srgbClr val="FF0000"/>
              </a:solidFill>
              <a:latin typeface="文鼎俏黑體P" panose="040B0900000000000000" pitchFamily="82" charset="-120"/>
              <a:ea typeface="文鼎俏黑體P" panose="040B0900000000000000" pitchFamily="82" charset="-120"/>
            </a:endParaRPr>
          </a:p>
          <a:p>
            <a:pPr marL="274320" lvl="1" indent="0">
              <a:lnSpc>
                <a:spcPts val="2880"/>
              </a:lnSpc>
            </a:pPr>
            <a:r>
              <a:rPr lang="zh-TW" altLang="en-US" sz="1400" dirty="0">
                <a:solidFill>
                  <a:schemeClr val="accent1"/>
                </a:solidFill>
                <a:latin typeface="文鼎俏黑體P" panose="040B0900000000000000" pitchFamily="82" charset="-120"/>
                <a:ea typeface="文鼎俏黑體P" panose="040B0900000000000000" pitchFamily="82" charset="-120"/>
              </a:rPr>
              <a:t>★</a:t>
            </a:r>
            <a:r>
              <a:rPr lang="zh-TW" altLang="en-US" sz="1400" b="1" dirty="0">
                <a:solidFill>
                  <a:schemeClr val="accent1"/>
                </a:solidFill>
                <a:latin typeface="文鼎俏黑體P" panose="040B0900000000000000" pitchFamily="82" charset="-120"/>
                <a:ea typeface="文鼎俏黑體P" panose="040B0900000000000000" pitchFamily="82" charset="-120"/>
              </a:rPr>
              <a:t>第二級</a:t>
            </a:r>
            <a:endParaRPr lang="en-US" altLang="zh-TW" sz="1400" b="1" dirty="0">
              <a:solidFill>
                <a:schemeClr val="accent1"/>
              </a:solidFill>
              <a:latin typeface="文鼎俏黑體P" panose="040B0900000000000000" pitchFamily="82" charset="-120"/>
              <a:ea typeface="文鼎俏黑體P" panose="040B0900000000000000" pitchFamily="82" charset="-120"/>
            </a:endParaRPr>
          </a:p>
          <a:p>
            <a:pPr marL="274320" lvl="1" indent="0">
              <a:lnSpc>
                <a:spcPts val="2880"/>
              </a:lnSpc>
            </a:pPr>
            <a:r>
              <a:rPr lang="en-US" altLang="zh-TW" sz="1400" dirty="0">
                <a:solidFill>
                  <a:schemeClr val="accent1"/>
                </a:solidFill>
                <a:latin typeface="文鼎俏黑體P" panose="040B0900000000000000" pitchFamily="82" charset="-120"/>
                <a:ea typeface="文鼎俏黑體P" panose="040B0900000000000000" pitchFamily="82" charset="-120"/>
              </a:rPr>
              <a:t>1.</a:t>
            </a:r>
            <a:r>
              <a:rPr lang="zh-TW" altLang="en-US" sz="1400" dirty="0">
                <a:solidFill>
                  <a:schemeClr val="accent1"/>
                </a:solidFill>
                <a:latin typeface="文鼎俏黑體P" panose="040B0900000000000000" pitchFamily="82" charset="-120"/>
                <a:ea typeface="文鼎俏黑體P" panose="040B0900000000000000" pitchFamily="82" charset="-120"/>
              </a:rPr>
              <a:t>入校通過</a:t>
            </a:r>
            <a:r>
              <a:rPr lang="zh-TW" altLang="en-US" sz="1400" b="1" dirty="0">
                <a:solidFill>
                  <a:srgbClr val="FF0000"/>
                </a:solidFill>
                <a:latin typeface="文鼎俏黑體P" panose="040B0900000000000000" pitchFamily="82" charset="-120"/>
                <a:ea typeface="文鼎俏黑體P" panose="040B0900000000000000" pitchFamily="82" charset="-120"/>
              </a:rPr>
              <a:t>熱像儀</a:t>
            </a:r>
            <a:r>
              <a:rPr lang="en-US" altLang="zh-TW" sz="1400" dirty="0">
                <a:latin typeface="文鼎俏黑體P" panose="040B0900000000000000" pitchFamily="82" charset="-120"/>
                <a:ea typeface="文鼎俏黑體P" panose="040B0900000000000000" pitchFamily="82" charset="-120"/>
              </a:rPr>
              <a:t>(</a:t>
            </a:r>
            <a:r>
              <a:rPr lang="zh-TW" altLang="en-US" sz="1400" dirty="0">
                <a:latin typeface="文鼎俏黑體P" panose="040B0900000000000000" pitchFamily="82" charset="-120"/>
                <a:ea typeface="文鼎俏黑體P" panose="040B0900000000000000" pitchFamily="82" charset="-120"/>
              </a:rPr>
              <a:t>由</a:t>
            </a:r>
            <a:r>
              <a:rPr lang="en-US" altLang="zh-TW" sz="1400" dirty="0">
                <a:latin typeface="文鼎俏黑體P" panose="040B0900000000000000" pitchFamily="82" charset="-120"/>
                <a:ea typeface="文鼎俏黑體P" panose="040B0900000000000000" pitchFamily="82" charset="-120"/>
              </a:rPr>
              <a:t>1.3.6</a:t>
            </a:r>
            <a:r>
              <a:rPr lang="zh-TW" altLang="en-US" sz="1400" dirty="0">
                <a:latin typeface="文鼎俏黑體P" panose="040B0900000000000000" pitchFamily="82" charset="-120"/>
                <a:ea typeface="文鼎俏黑體P" panose="040B0900000000000000" pitchFamily="82" charset="-120"/>
              </a:rPr>
              <a:t>號門入校</a:t>
            </a:r>
            <a:r>
              <a:rPr lang="en-US" altLang="zh-TW" sz="1400" dirty="0">
                <a:latin typeface="文鼎俏黑體P" panose="040B0900000000000000" pitchFamily="82" charset="-120"/>
                <a:ea typeface="文鼎俏黑體P" panose="040B0900000000000000" pitchFamily="82" charset="-120"/>
              </a:rPr>
              <a:t>)</a:t>
            </a:r>
          </a:p>
          <a:p>
            <a:pPr marL="274320" lvl="1" indent="0">
              <a:lnSpc>
                <a:spcPts val="2880"/>
              </a:lnSpc>
            </a:pPr>
            <a:r>
              <a:rPr lang="en-US" altLang="zh-TW" sz="1400" dirty="0">
                <a:solidFill>
                  <a:schemeClr val="accent1"/>
                </a:solidFill>
                <a:latin typeface="文鼎俏黑體P" panose="040B0900000000000000" pitchFamily="82" charset="-120"/>
                <a:ea typeface="文鼎俏黑體P" panose="040B0900000000000000" pitchFamily="82" charset="-120"/>
              </a:rPr>
              <a:t>2.</a:t>
            </a:r>
            <a:r>
              <a:rPr lang="zh-TW" altLang="en-US" sz="1400" dirty="0">
                <a:solidFill>
                  <a:schemeClr val="accent1"/>
                </a:solidFill>
                <a:latin typeface="文鼎俏黑體P" panose="040B0900000000000000" pitchFamily="82" charset="-120"/>
                <a:ea typeface="文鼎俏黑體P" panose="040B0900000000000000" pitchFamily="82" charset="-120"/>
              </a:rPr>
              <a:t>入班前，由導師量測體溫，洗好手進教室。</a:t>
            </a:r>
            <a:endParaRPr lang="en-US" altLang="zh-TW" sz="1400" dirty="0">
              <a:solidFill>
                <a:schemeClr val="accent1"/>
              </a:solidFill>
              <a:latin typeface="文鼎俏黑體P" panose="040B0900000000000000" pitchFamily="82" charset="-120"/>
              <a:ea typeface="文鼎俏黑體P" panose="040B0900000000000000" pitchFamily="82" charset="-120"/>
            </a:endParaRPr>
          </a:p>
          <a:p>
            <a:pPr marL="274320" lvl="1" indent="0">
              <a:lnSpc>
                <a:spcPts val="2880"/>
              </a:lnSpc>
            </a:pPr>
            <a:r>
              <a:rPr lang="zh-TW" altLang="en-US" sz="1400" dirty="0">
                <a:solidFill>
                  <a:schemeClr val="accent1"/>
                </a:solidFill>
                <a:latin typeface="文鼎俏黑體P" panose="040B0900000000000000" pitchFamily="82" charset="-120"/>
                <a:ea typeface="文鼎俏黑體P" panose="040B0900000000000000" pitchFamily="82" charset="-120"/>
              </a:rPr>
              <a:t>★</a:t>
            </a:r>
            <a:r>
              <a:rPr lang="zh-TW" altLang="en-US" sz="1400" b="1" dirty="0">
                <a:solidFill>
                  <a:schemeClr val="accent1"/>
                </a:solidFill>
                <a:latin typeface="文鼎俏黑體P" panose="040B0900000000000000" pitchFamily="82" charset="-120"/>
                <a:ea typeface="文鼎俏黑體P" panose="040B0900000000000000" pitchFamily="82" charset="-120"/>
              </a:rPr>
              <a:t>第三級</a:t>
            </a:r>
            <a:endParaRPr lang="en-US" altLang="zh-TW" sz="1400" b="1" dirty="0">
              <a:solidFill>
                <a:schemeClr val="accent1"/>
              </a:solidFill>
              <a:latin typeface="文鼎俏黑體P" panose="040B0900000000000000" pitchFamily="82" charset="-120"/>
              <a:ea typeface="文鼎俏黑體P" panose="040B0900000000000000" pitchFamily="82" charset="-120"/>
            </a:endParaRPr>
          </a:p>
          <a:p>
            <a:pPr marL="274320" lvl="1" indent="0">
              <a:lnSpc>
                <a:spcPts val="2880"/>
              </a:lnSpc>
            </a:pPr>
            <a:r>
              <a:rPr lang="zh-TW" altLang="en-US" sz="1400" b="1" dirty="0">
                <a:solidFill>
                  <a:schemeClr val="accent1"/>
                </a:solidFill>
                <a:latin typeface="文鼎俏黑體P" panose="040B0900000000000000" pitchFamily="82" charset="-120"/>
                <a:ea typeface="文鼎俏黑體P" panose="040B0900000000000000" pitchFamily="82" charset="-120"/>
              </a:rPr>
              <a:t>   </a:t>
            </a:r>
            <a:r>
              <a:rPr lang="zh-TW" altLang="en-US" sz="1400" b="1" dirty="0">
                <a:solidFill>
                  <a:srgbClr val="FF0000"/>
                </a:solidFill>
                <a:latin typeface="文鼎俏黑體P" panose="040B0900000000000000" pitchFamily="82" charset="-120"/>
                <a:ea typeface="文鼎俏黑體P" panose="040B0900000000000000" pitchFamily="82" charset="-120"/>
              </a:rPr>
              <a:t>隨時關懷</a:t>
            </a:r>
            <a:r>
              <a:rPr lang="zh-TW" altLang="en-US" sz="1400" b="1" dirty="0">
                <a:solidFill>
                  <a:schemeClr val="accent1"/>
                </a:solidFill>
                <a:latin typeface="文鼎俏黑體P" panose="040B0900000000000000" pitchFamily="82" charset="-120"/>
                <a:ea typeface="文鼎俏黑體P" panose="040B0900000000000000" pitchFamily="82" charset="-120"/>
              </a:rPr>
              <a:t>學生身體狀況。</a:t>
            </a:r>
            <a:endParaRPr lang="en-US" altLang="zh-TW" sz="1400" b="1" dirty="0">
              <a:solidFill>
                <a:schemeClr val="accent1"/>
              </a:solidFill>
              <a:latin typeface="文鼎俏黑體P" panose="040B0900000000000000" pitchFamily="82" charset="-120"/>
              <a:ea typeface="文鼎俏黑體P" panose="040B0900000000000000" pitchFamily="82" charset="-120"/>
            </a:endParaRPr>
          </a:p>
          <a:p>
            <a:pPr marL="274320" lvl="1" indent="0">
              <a:lnSpc>
                <a:spcPts val="2880"/>
              </a:lnSpc>
            </a:pPr>
            <a:endParaRPr lang="zh-TW" altLang="en-US" sz="1600" dirty="0">
              <a:solidFill>
                <a:schemeClr val="accent1"/>
              </a:solidFill>
            </a:endParaRPr>
          </a:p>
        </p:txBody>
      </p:sp>
      <p:pic>
        <p:nvPicPr>
          <p:cNvPr id="37" name="圖片 3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80624" y="1"/>
            <a:ext cx="3604277" cy="2140496"/>
          </a:xfrm>
          <a:prstGeom prst="rect">
            <a:avLst/>
          </a:prstGeom>
        </p:spPr>
      </p:pic>
      <p:pic>
        <p:nvPicPr>
          <p:cNvPr id="38" name="圖片 3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80623" y="2140497"/>
            <a:ext cx="3604277" cy="1659859"/>
          </a:xfrm>
          <a:prstGeom prst="rect">
            <a:avLst/>
          </a:prstGeom>
        </p:spPr>
      </p:pic>
      <p:pic>
        <p:nvPicPr>
          <p:cNvPr id="39" name="圖片 3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80622" y="3592661"/>
            <a:ext cx="3617847" cy="1723165"/>
          </a:xfrm>
          <a:prstGeom prst="rect">
            <a:avLst/>
          </a:prstGeom>
        </p:spPr>
      </p:pic>
      <p:sp>
        <p:nvSpPr>
          <p:cNvPr id="43" name="TextBox 169"/>
          <p:cNvSpPr txBox="1"/>
          <p:nvPr/>
        </p:nvSpPr>
        <p:spPr>
          <a:xfrm>
            <a:off x="4247233" y="2520337"/>
            <a:ext cx="933390" cy="346241"/>
          </a:xfrm>
          <a:prstGeom prst="rect">
            <a:avLst/>
          </a:prstGeom>
          <a:noFill/>
        </p:spPr>
        <p:txBody>
          <a:bodyPr wrap="square" lIns="68573" tIns="34286" rIns="68573" bIns="34286" rtlCol="0">
            <a:spAutoFit/>
          </a:bodyPr>
          <a:lstStyle/>
          <a:p>
            <a:r>
              <a:rPr lang="zh-TW" altLang="en-US" dirty="0">
                <a:solidFill>
                  <a:schemeClr val="bg1"/>
                </a:solidFill>
                <a:latin typeface="黑体" pitchFamily="49" charset="-122"/>
                <a:ea typeface="黑体" pitchFamily="49" charset="-122"/>
              </a:rPr>
              <a:t>三號門</a:t>
            </a:r>
            <a:endParaRPr lang="zh-CN" altLang="en-US" dirty="0">
              <a:solidFill>
                <a:schemeClr val="bg1"/>
              </a:solidFill>
              <a:latin typeface="黑体" pitchFamily="49" charset="-122"/>
              <a:ea typeface="黑体" pitchFamily="49" charset="-122"/>
            </a:endParaRPr>
          </a:p>
        </p:txBody>
      </p:sp>
      <p:sp>
        <p:nvSpPr>
          <p:cNvPr id="47" name="TextBox 169"/>
          <p:cNvSpPr txBox="1"/>
          <p:nvPr/>
        </p:nvSpPr>
        <p:spPr>
          <a:xfrm>
            <a:off x="4190301" y="3621798"/>
            <a:ext cx="933390" cy="346241"/>
          </a:xfrm>
          <a:prstGeom prst="rect">
            <a:avLst/>
          </a:prstGeom>
          <a:noFill/>
        </p:spPr>
        <p:txBody>
          <a:bodyPr wrap="square" lIns="68573" tIns="34286" rIns="68573" bIns="34286" rtlCol="0">
            <a:spAutoFit/>
          </a:bodyPr>
          <a:lstStyle/>
          <a:p>
            <a:r>
              <a:rPr lang="zh-TW" altLang="en-US" dirty="0">
                <a:solidFill>
                  <a:schemeClr val="bg1"/>
                </a:solidFill>
                <a:latin typeface="黑体" pitchFamily="49" charset="-122"/>
                <a:ea typeface="黑体" pitchFamily="49" charset="-122"/>
              </a:rPr>
              <a:t>六號門</a:t>
            </a:r>
            <a:endParaRPr lang="zh-CN" altLang="en-US" dirty="0">
              <a:solidFill>
                <a:schemeClr val="bg1"/>
              </a:solidFill>
              <a:latin typeface="黑体" pitchFamily="49" charset="-122"/>
              <a:ea typeface="黑体" pitchFamily="49" charset="-122"/>
            </a:endParaRPr>
          </a:p>
        </p:txBody>
      </p:sp>
    </p:spTree>
    <p:extLst>
      <p:ext uri="{BB962C8B-B14F-4D97-AF65-F5344CB8AC3E}">
        <p14:creationId xmlns:p14="http://schemas.microsoft.com/office/powerpoint/2010/main" val="3030310300"/>
      </p:ext>
    </p:extLst>
  </p:cSld>
  <p:clrMapOvr>
    <a:masterClrMapping/>
  </p:clrMapOvr>
  <mc:AlternateContent xmlns:mc="http://schemas.openxmlformats.org/markup-compatibility/2006" xmlns:p14="http://schemas.microsoft.com/office/powerpoint/2010/main">
    <mc:Choice Requires="p14">
      <p:transition spd="slow" p14:dur="1500" advClick="0" advTm="0">
        <p:wipe/>
      </p:transition>
    </mc:Choice>
    <mc:Fallback xmlns="">
      <p:transition spd="slow" advClick="0" advTm="0">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22" presetClass="entr" presetSubtype="4"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par>
                                <p:cTn id="14" presetID="2" presetClass="entr" presetSubtype="4"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 calcmode="lin" valueType="num">
                                      <p:cBhvr additive="base">
                                        <p:cTn id="16" dur="500" fill="hold"/>
                                        <p:tgtEl>
                                          <p:spTgt spid="16"/>
                                        </p:tgtEl>
                                        <p:attrNameLst>
                                          <p:attrName>ppt_x</p:attrName>
                                        </p:attrNameLst>
                                      </p:cBhvr>
                                      <p:tavLst>
                                        <p:tav tm="0">
                                          <p:val>
                                            <p:strVal val="#ppt_x"/>
                                          </p:val>
                                        </p:tav>
                                        <p:tav tm="100000">
                                          <p:val>
                                            <p:strVal val="#ppt_x"/>
                                          </p:val>
                                        </p:tav>
                                      </p:tavLst>
                                    </p:anim>
                                    <p:anim calcmode="lin" valueType="num">
                                      <p:cBhvr additive="base">
                                        <p:cTn id="17" dur="500" fill="hold"/>
                                        <p:tgtEl>
                                          <p:spTgt spid="16"/>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17"/>
                                        </p:tgtEl>
                                        <p:attrNameLst>
                                          <p:attrName>style.visibility</p:attrName>
                                        </p:attrNameLst>
                                      </p:cBhvr>
                                      <p:to>
                                        <p:strVal val="visible"/>
                                      </p:to>
                                    </p:set>
                                    <p:anim calcmode="lin" valueType="num">
                                      <p:cBhvr additive="base">
                                        <p:cTn id="20" dur="500" fill="hold"/>
                                        <p:tgtEl>
                                          <p:spTgt spid="17"/>
                                        </p:tgtEl>
                                        <p:attrNameLst>
                                          <p:attrName>ppt_x</p:attrName>
                                        </p:attrNameLst>
                                      </p:cBhvr>
                                      <p:tavLst>
                                        <p:tav tm="0">
                                          <p:val>
                                            <p:strVal val="#ppt_x"/>
                                          </p:val>
                                        </p:tav>
                                        <p:tav tm="100000">
                                          <p:val>
                                            <p:strVal val="#ppt_x"/>
                                          </p:val>
                                        </p:tav>
                                      </p:tavLst>
                                    </p:anim>
                                    <p:anim calcmode="lin" valueType="num">
                                      <p:cBhvr additive="base">
                                        <p:cTn id="21" dur="500" fill="hold"/>
                                        <p:tgtEl>
                                          <p:spTgt spid="17"/>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18"/>
                                        </p:tgtEl>
                                        <p:attrNameLst>
                                          <p:attrName>style.visibility</p:attrName>
                                        </p:attrNameLst>
                                      </p:cBhvr>
                                      <p:to>
                                        <p:strVal val="visible"/>
                                      </p:to>
                                    </p:set>
                                    <p:anim calcmode="lin" valueType="num">
                                      <p:cBhvr additive="base">
                                        <p:cTn id="24" dur="500" fill="hold"/>
                                        <p:tgtEl>
                                          <p:spTgt spid="18"/>
                                        </p:tgtEl>
                                        <p:attrNameLst>
                                          <p:attrName>ppt_x</p:attrName>
                                        </p:attrNameLst>
                                      </p:cBhvr>
                                      <p:tavLst>
                                        <p:tav tm="0">
                                          <p:val>
                                            <p:strVal val="#ppt_x"/>
                                          </p:val>
                                        </p:tav>
                                        <p:tav tm="100000">
                                          <p:val>
                                            <p:strVal val="#ppt_x"/>
                                          </p:val>
                                        </p:tav>
                                      </p:tavLst>
                                    </p:anim>
                                    <p:anim calcmode="lin" valueType="num">
                                      <p:cBhvr additive="base">
                                        <p:cTn id="25"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37"/>
                                        </p:tgtEl>
                                        <p:attrNameLst>
                                          <p:attrName>style.visibility</p:attrName>
                                        </p:attrNameLst>
                                      </p:cBhvr>
                                      <p:to>
                                        <p:strVal val="visible"/>
                                      </p:to>
                                    </p:set>
                                  </p:childTnLst>
                                </p:cTn>
                              </p:par>
                            </p:childTnLst>
                          </p:cTn>
                        </p:par>
                        <p:par>
                          <p:cTn id="30" fill="hold">
                            <p:stCondLst>
                              <p:cond delay="0"/>
                            </p:stCondLst>
                            <p:childTnLst>
                              <p:par>
                                <p:cTn id="31" presetID="1" presetClass="entr" presetSubtype="0" fill="hold" nodeType="afterEffect">
                                  <p:stCondLst>
                                    <p:cond delay="0"/>
                                  </p:stCondLst>
                                  <p:childTnLst>
                                    <p:set>
                                      <p:cBhvr>
                                        <p:cTn id="32" dur="1" fill="hold">
                                          <p:stCondLst>
                                            <p:cond delay="0"/>
                                          </p:stCondLst>
                                        </p:cTn>
                                        <p:tgtEl>
                                          <p:spTgt spid="38"/>
                                        </p:tgtEl>
                                        <p:attrNameLst>
                                          <p:attrName>style.visibility</p:attrName>
                                        </p:attrNameLst>
                                      </p:cBhvr>
                                      <p:to>
                                        <p:strVal val="visible"/>
                                      </p:to>
                                    </p:set>
                                  </p:childTnLst>
                                </p:cTn>
                              </p:par>
                            </p:childTnLst>
                          </p:cTn>
                        </p:par>
                        <p:par>
                          <p:cTn id="33" fill="hold">
                            <p:stCondLst>
                              <p:cond delay="0"/>
                            </p:stCondLst>
                            <p:childTnLst>
                              <p:par>
                                <p:cTn id="34" presetID="1" presetClass="entr" presetSubtype="0" fill="hold" nodeType="afterEffect">
                                  <p:stCondLst>
                                    <p:cond delay="0"/>
                                  </p:stCondLst>
                                  <p:childTnLst>
                                    <p:set>
                                      <p:cBhvr>
                                        <p:cTn id="35"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文本框 32"/>
          <p:cNvSpPr txBox="1"/>
          <p:nvPr/>
        </p:nvSpPr>
        <p:spPr>
          <a:xfrm>
            <a:off x="265159" y="268288"/>
            <a:ext cx="1938680" cy="346253"/>
          </a:xfrm>
          <a:prstGeom prst="rect">
            <a:avLst/>
          </a:prstGeom>
          <a:noFill/>
        </p:spPr>
        <p:txBody>
          <a:bodyPr wrap="none" lIns="68584" tIns="34292" rIns="68584" bIns="34292">
            <a:spAutoFit/>
          </a:bodyPr>
          <a:lstStyle/>
          <a:p>
            <a:r>
              <a:rPr lang="zh-TW" altLang="en-US"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校園防疫</a:t>
            </a:r>
            <a:r>
              <a:rPr lang="en-US" altLang="zh-TW" sz="140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a:t>
            </a:r>
            <a:r>
              <a:rPr lang="zh-TW" altLang="en-US" sz="1400" b="1"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健康</a:t>
            </a:r>
            <a:r>
              <a:rPr lang="en-US" altLang="zh-TW" sz="1400" b="1" dirty="0">
                <a:solidFill>
                  <a:srgbClr val="C00000"/>
                </a:solidFill>
                <a:latin typeface="Arial" panose="020B0604020202020204" pitchFamily="34" charset="0"/>
                <a:ea typeface="微软雅黑" panose="020B0503020204020204" pitchFamily="34" charset="-122"/>
                <a:sym typeface="Arial" panose="020B0604020202020204" pitchFamily="34" charset="0"/>
              </a:rPr>
              <a:t>5</a:t>
            </a:r>
            <a:r>
              <a:rPr lang="zh-TW" altLang="en-US" sz="1400" b="1"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原則</a:t>
            </a:r>
            <a:endParaRPr lang="en-US" altLang="zh-CN" sz="1400" dirty="0">
              <a:solidFill>
                <a:srgbClr val="C00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26" name="矩形 25"/>
          <p:cNvSpPr/>
          <p:nvPr/>
        </p:nvSpPr>
        <p:spPr>
          <a:xfrm>
            <a:off x="0" y="196280"/>
            <a:ext cx="160366" cy="41751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4" tIns="34292" rIns="68584" bIns="34292" anchor="ctr"/>
          <a:lstStyle/>
          <a:p>
            <a:pPr algn="ctr" defTabSz="685795">
              <a:defRPr/>
            </a:pPr>
            <a:endParaRPr lang="zh-CN" altLang="en-US" sz="1400" dirty="0">
              <a:solidFill>
                <a:srgbClr val="E7E6E6">
                  <a:lumMod val="50000"/>
                </a:srgbClr>
              </a:solidFill>
              <a:cs typeface="+mn-ea"/>
              <a:sym typeface="+mn-lt"/>
            </a:endParaRP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23133" y="0"/>
            <a:ext cx="4553917" cy="51450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34813643"/>
      </p:ext>
    </p:extLst>
  </p:cSld>
  <p:clrMapOvr>
    <a:masterClrMapping/>
  </p:clrMapOvr>
  <mc:AlternateContent xmlns:mc="http://schemas.openxmlformats.org/markup-compatibility/2006" xmlns:p14="http://schemas.microsoft.com/office/powerpoint/2010/main">
    <mc:Choice Requires="p14">
      <p:transition spd="slow" p14:dur="1500" advClick="0" advTm="0">
        <p:wipe/>
      </p:transition>
    </mc:Choice>
    <mc:Fallback xmlns="">
      <p:transition spd="slow" advClick="0" advTm="0">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Text Box 16"/>
          <p:cNvSpPr txBox="1">
            <a:spLocks noChangeArrowheads="1"/>
          </p:cNvSpPr>
          <p:nvPr/>
        </p:nvSpPr>
        <p:spPr bwMode="auto">
          <a:xfrm>
            <a:off x="2844602" y="1056872"/>
            <a:ext cx="1611592" cy="250902"/>
          </a:xfrm>
          <a:prstGeom prst="rect">
            <a:avLst/>
          </a:prstGeom>
          <a:solidFill>
            <a:schemeClr val="accent1"/>
          </a:solidFill>
          <a:ln w="3175">
            <a:noFill/>
            <a:bevel/>
            <a:headEnd/>
            <a:tailEnd/>
          </a:ln>
        </p:spPr>
        <p:txBody>
          <a:bodyPr lIns="62130" tIns="31064" rIns="62130" bIns="31064" anchor="ctr"/>
          <a:lstStyle/>
          <a:p>
            <a:pPr algn="ctr">
              <a:lnSpc>
                <a:spcPct val="130000"/>
              </a:lnSpc>
            </a:pPr>
            <a:r>
              <a:rPr lang="zh-TW" altLang="en-US" sz="1100" b="1" dirty="0">
                <a:solidFill>
                  <a:srgbClr val="F8F8F8"/>
                </a:solidFill>
                <a:latin typeface="微软雅黑" pitchFamily="34" charset="-122"/>
                <a:ea typeface="微软雅黑" pitchFamily="34" charset="-122"/>
              </a:rPr>
              <a:t>室外</a:t>
            </a:r>
            <a:r>
              <a:rPr lang="en-US" altLang="zh-TW" sz="1100" b="1" dirty="0">
                <a:solidFill>
                  <a:srgbClr val="F8F8F8"/>
                </a:solidFill>
                <a:latin typeface="微软雅黑" pitchFamily="34" charset="-122"/>
                <a:ea typeface="微软雅黑" pitchFamily="34" charset="-122"/>
              </a:rPr>
              <a:t>1</a:t>
            </a:r>
            <a:r>
              <a:rPr lang="zh-TW" altLang="en-US" sz="1100" b="1" dirty="0">
                <a:solidFill>
                  <a:srgbClr val="F8F8F8"/>
                </a:solidFill>
                <a:latin typeface="微软雅黑" pitchFamily="34" charset="-122"/>
                <a:ea typeface="微软雅黑" pitchFamily="34" charset="-122"/>
              </a:rPr>
              <a:t>公尺</a:t>
            </a:r>
            <a:endParaRPr lang="zh-CN" altLang="en-US" sz="1100" b="1" dirty="0">
              <a:solidFill>
                <a:srgbClr val="F8F8F8"/>
              </a:solidFill>
              <a:latin typeface="微软雅黑" pitchFamily="34" charset="-122"/>
              <a:ea typeface="微软雅黑" pitchFamily="34" charset="-122"/>
            </a:endParaRPr>
          </a:p>
        </p:txBody>
      </p:sp>
      <p:sp>
        <p:nvSpPr>
          <p:cNvPr id="50" name="Text Box 18"/>
          <p:cNvSpPr txBox="1">
            <a:spLocks noChangeArrowheads="1"/>
          </p:cNvSpPr>
          <p:nvPr/>
        </p:nvSpPr>
        <p:spPr bwMode="auto">
          <a:xfrm>
            <a:off x="7021066" y="1028308"/>
            <a:ext cx="1613180" cy="273134"/>
          </a:xfrm>
          <a:prstGeom prst="rect">
            <a:avLst/>
          </a:prstGeom>
          <a:solidFill>
            <a:schemeClr val="accent2"/>
          </a:solidFill>
          <a:ln w="3175">
            <a:noFill/>
            <a:bevel/>
            <a:headEnd/>
            <a:tailEnd/>
          </a:ln>
        </p:spPr>
        <p:txBody>
          <a:bodyPr lIns="62130" tIns="31064" rIns="62130" bIns="31064" anchor="ctr"/>
          <a:lstStyle/>
          <a:p>
            <a:pPr algn="ctr">
              <a:lnSpc>
                <a:spcPct val="130000"/>
              </a:lnSpc>
            </a:pPr>
            <a:r>
              <a:rPr lang="zh-TW" altLang="en-US" sz="1100" b="1" dirty="0">
                <a:solidFill>
                  <a:srgbClr val="F8F8F8"/>
                </a:solidFill>
                <a:latin typeface="微软雅黑" pitchFamily="34" charset="-122"/>
                <a:ea typeface="微软雅黑" pitchFamily="34" charset="-122"/>
              </a:rPr>
              <a:t>室內</a:t>
            </a:r>
            <a:r>
              <a:rPr lang="en-US" altLang="zh-TW" sz="1100" b="1" dirty="0">
                <a:solidFill>
                  <a:srgbClr val="F8F8F8"/>
                </a:solidFill>
                <a:latin typeface="微软雅黑" pitchFamily="34" charset="-122"/>
                <a:ea typeface="微软雅黑" pitchFamily="34" charset="-122"/>
              </a:rPr>
              <a:t>1.5</a:t>
            </a:r>
            <a:r>
              <a:rPr lang="zh-TW" altLang="en-US" sz="1100" b="1" dirty="0">
                <a:solidFill>
                  <a:srgbClr val="F8F8F8"/>
                </a:solidFill>
                <a:latin typeface="微软雅黑" pitchFamily="34" charset="-122"/>
                <a:ea typeface="微软雅黑" pitchFamily="34" charset="-122"/>
              </a:rPr>
              <a:t>公尺</a:t>
            </a:r>
            <a:endParaRPr lang="zh-CN" altLang="en-US" sz="1100" b="1" dirty="0">
              <a:solidFill>
                <a:srgbClr val="F8F8F8"/>
              </a:solidFill>
              <a:latin typeface="微软雅黑" pitchFamily="34" charset="-122"/>
              <a:ea typeface="微软雅黑" pitchFamily="34" charset="-122"/>
            </a:endParaRPr>
          </a:p>
        </p:txBody>
      </p:sp>
      <p:sp>
        <p:nvSpPr>
          <p:cNvPr id="52" name="Text Box 20"/>
          <p:cNvSpPr txBox="1">
            <a:spLocks noChangeArrowheads="1"/>
          </p:cNvSpPr>
          <p:nvPr/>
        </p:nvSpPr>
        <p:spPr bwMode="auto">
          <a:xfrm>
            <a:off x="2486457" y="2677303"/>
            <a:ext cx="1402006" cy="687329"/>
          </a:xfrm>
          <a:prstGeom prst="rect">
            <a:avLst/>
          </a:prstGeom>
          <a:noFill/>
          <a:ln w="9525">
            <a:noFill/>
            <a:miter lim="800000"/>
            <a:headEnd/>
            <a:tailEnd/>
          </a:ln>
        </p:spPr>
        <p:txBody>
          <a:bodyPr lIns="62130" tIns="31064" rIns="62130" bIns="31064">
            <a:spAutoFit/>
          </a:bodyPr>
          <a:lstStyle/>
          <a:p>
            <a:pPr>
              <a:lnSpc>
                <a:spcPct val="130000"/>
              </a:lnSpc>
            </a:pPr>
            <a:r>
              <a:rPr lang="zh-CN" altLang="en-US" sz="800" dirty="0">
                <a:solidFill>
                  <a:srgbClr val="F8F8F8"/>
                </a:solidFill>
                <a:latin typeface="微软雅黑" pitchFamily="34" charset="-122"/>
                <a:ea typeface="微软雅黑" pitchFamily="34" charset="-122"/>
              </a:rPr>
              <a:t>您的内容打在这里，或者通过复制您的文本后，在此框中选择粘贴，并选择只保留文字。</a:t>
            </a:r>
          </a:p>
        </p:txBody>
      </p:sp>
      <p:sp>
        <p:nvSpPr>
          <p:cNvPr id="53" name="Text Box 21"/>
          <p:cNvSpPr txBox="1">
            <a:spLocks noChangeArrowheads="1"/>
          </p:cNvSpPr>
          <p:nvPr/>
        </p:nvSpPr>
        <p:spPr bwMode="auto">
          <a:xfrm>
            <a:off x="5241248" y="2677303"/>
            <a:ext cx="1402005" cy="687329"/>
          </a:xfrm>
          <a:prstGeom prst="rect">
            <a:avLst/>
          </a:prstGeom>
          <a:noFill/>
          <a:ln w="9525">
            <a:noFill/>
            <a:miter lim="800000"/>
            <a:headEnd/>
            <a:tailEnd/>
          </a:ln>
        </p:spPr>
        <p:txBody>
          <a:bodyPr lIns="62130" tIns="31064" rIns="62130" bIns="31064">
            <a:spAutoFit/>
          </a:bodyPr>
          <a:lstStyle/>
          <a:p>
            <a:pPr>
              <a:lnSpc>
                <a:spcPct val="130000"/>
              </a:lnSpc>
            </a:pPr>
            <a:r>
              <a:rPr lang="zh-CN" altLang="en-US" sz="800" dirty="0">
                <a:solidFill>
                  <a:srgbClr val="F8F8F8"/>
                </a:solidFill>
                <a:latin typeface="微软雅黑" pitchFamily="34" charset="-122"/>
                <a:ea typeface="微软雅黑" pitchFamily="34" charset="-122"/>
              </a:rPr>
              <a:t>您的内容打在这里，或者通过复制您的文本后，在此框中选择粘贴，并选择只保留文字。</a:t>
            </a:r>
          </a:p>
        </p:txBody>
      </p:sp>
      <p:sp>
        <p:nvSpPr>
          <p:cNvPr id="58" name="Text Box 7"/>
          <p:cNvSpPr txBox="1">
            <a:spLocks noChangeArrowheads="1"/>
          </p:cNvSpPr>
          <p:nvPr/>
        </p:nvSpPr>
        <p:spPr bwMode="auto">
          <a:xfrm>
            <a:off x="1548082" y="4257616"/>
            <a:ext cx="5987502" cy="175833"/>
          </a:xfrm>
          <a:prstGeom prst="rect">
            <a:avLst/>
          </a:prstGeom>
          <a:noFill/>
          <a:ln w="9525">
            <a:noFill/>
            <a:miter lim="800000"/>
            <a:headEnd/>
            <a:tailEnd/>
          </a:ln>
        </p:spPr>
        <p:txBody>
          <a:bodyPr lIns="31064" tIns="15533" rIns="31064" bIns="15533" anchor="ctr">
            <a:spAutoFit/>
          </a:bodyPr>
          <a:lstStyle/>
          <a:p>
            <a:pPr algn="ctr" defTabSz="739923">
              <a:lnSpc>
                <a:spcPct val="130000"/>
              </a:lnSpc>
            </a:pPr>
            <a:r>
              <a:rPr lang="zh-CN" altLang="en-US" sz="800" dirty="0">
                <a:solidFill>
                  <a:schemeClr val="bg1"/>
                </a:solidFill>
                <a:latin typeface="微软雅黑" pitchFamily="34" charset="-122"/>
                <a:ea typeface="微软雅黑" pitchFamily="34" charset="-122"/>
              </a:rPr>
              <a:t>。</a:t>
            </a:r>
            <a:endParaRPr lang="en-US" altLang="en-US" sz="800" dirty="0">
              <a:solidFill>
                <a:schemeClr val="bg1"/>
              </a:solidFill>
              <a:latin typeface="微软雅黑" pitchFamily="34" charset="-122"/>
              <a:ea typeface="微软雅黑" pitchFamily="34" charset="-122"/>
            </a:endParaRPr>
          </a:p>
        </p:txBody>
      </p:sp>
      <p:sp>
        <p:nvSpPr>
          <p:cNvPr id="21" name="文本框 32">
            <a:extLst>
              <a:ext uri="{FF2B5EF4-FFF2-40B4-BE49-F238E27FC236}">
                <a16:creationId xmlns:a16="http://schemas.microsoft.com/office/drawing/2014/main" id="{02BCFBA8-9716-4E10-BDF2-87AEDF74943F}"/>
              </a:ext>
            </a:extLst>
          </p:cNvPr>
          <p:cNvSpPr txBox="1"/>
          <p:nvPr/>
        </p:nvSpPr>
        <p:spPr>
          <a:xfrm>
            <a:off x="265159" y="268288"/>
            <a:ext cx="2579443" cy="561696"/>
          </a:xfrm>
          <a:prstGeom prst="rect">
            <a:avLst/>
          </a:prstGeom>
          <a:noFill/>
        </p:spPr>
        <p:txBody>
          <a:bodyPr wrap="square" lIns="68584" tIns="34292" rIns="68584" bIns="34292">
            <a:spAutoFit/>
          </a:bodyPr>
          <a:lstStyle/>
          <a:p>
            <a:r>
              <a:rPr lang="zh-TW" altLang="en-US"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校園防疫</a:t>
            </a:r>
            <a:r>
              <a:rPr lang="en-US" altLang="zh-TW"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a:t>
            </a:r>
            <a:r>
              <a:rPr lang="zh-TW" altLang="en-US" sz="1200" b="1" dirty="0">
                <a:solidFill>
                  <a:prstClr val="white">
                    <a:lumMod val="65000"/>
                  </a:prstClr>
                </a:solidFill>
                <a:latin typeface="Arial" panose="020B0604020202020204" pitchFamily="34" charset="0"/>
                <a:ea typeface="微软雅黑" panose="020B0503020204020204" pitchFamily="34" charset="-122"/>
                <a:sym typeface="Arial" panose="020B0604020202020204" pitchFamily="34" charset="0"/>
              </a:rPr>
              <a:t>健康</a:t>
            </a:r>
            <a:r>
              <a:rPr lang="en-US" altLang="zh-TW" sz="1200" b="1" dirty="0">
                <a:solidFill>
                  <a:srgbClr val="C00000"/>
                </a:solidFill>
                <a:latin typeface="Arial" panose="020B0604020202020204" pitchFamily="34" charset="0"/>
                <a:ea typeface="微软雅黑" panose="020B0503020204020204" pitchFamily="34" charset="-122"/>
                <a:sym typeface="Arial" panose="020B0604020202020204" pitchFamily="34" charset="0"/>
              </a:rPr>
              <a:t>5</a:t>
            </a:r>
            <a:r>
              <a:rPr lang="zh-TW" altLang="en-US" sz="1200" b="1" dirty="0">
                <a:solidFill>
                  <a:prstClr val="white">
                    <a:lumMod val="65000"/>
                  </a:prstClr>
                </a:solidFill>
                <a:latin typeface="Arial" panose="020B0604020202020204" pitchFamily="34" charset="0"/>
                <a:ea typeface="微软雅黑" panose="020B0503020204020204" pitchFamily="34" charset="-122"/>
                <a:sym typeface="Arial" panose="020B0604020202020204" pitchFamily="34" charset="0"/>
              </a:rPr>
              <a:t>原則</a:t>
            </a:r>
            <a:endParaRPr lang="en-US" altLang="zh-TW" sz="1400" dirty="0">
              <a:solidFill>
                <a:srgbClr val="C00000"/>
              </a:solidFill>
              <a:latin typeface="Arial" panose="020B0604020202020204" pitchFamily="34" charset="0"/>
              <a:ea typeface="微软雅黑" panose="020B0503020204020204" pitchFamily="34" charset="-122"/>
              <a:sym typeface="Arial" panose="020B0604020202020204" pitchFamily="34" charset="0"/>
            </a:endParaRPr>
          </a:p>
          <a:p>
            <a:endParaRPr lang="en-US" altLang="zh-CN" sz="140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25" name="矩形 24">
            <a:extLst>
              <a:ext uri="{FF2B5EF4-FFF2-40B4-BE49-F238E27FC236}">
                <a16:creationId xmlns:a16="http://schemas.microsoft.com/office/drawing/2014/main" id="{293E172D-6C2F-475F-9943-F4183A18BB63}"/>
              </a:ext>
            </a:extLst>
          </p:cNvPr>
          <p:cNvSpPr/>
          <p:nvPr/>
        </p:nvSpPr>
        <p:spPr>
          <a:xfrm>
            <a:off x="0" y="196280"/>
            <a:ext cx="160366" cy="41751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4" tIns="34292" rIns="68584" bIns="34292" anchor="ctr"/>
          <a:lstStyle/>
          <a:p>
            <a:pPr algn="ctr" defTabSz="685795">
              <a:defRPr/>
            </a:pPr>
            <a:endParaRPr lang="zh-CN" altLang="en-US" sz="1400" dirty="0">
              <a:solidFill>
                <a:srgbClr val="E7E6E6">
                  <a:lumMod val="50000"/>
                </a:srgbClr>
              </a:solidFill>
              <a:cs typeface="+mn-ea"/>
              <a:sym typeface="+mn-lt"/>
            </a:endParaRPr>
          </a:p>
        </p:txBody>
      </p:sp>
      <p:sp>
        <p:nvSpPr>
          <p:cNvPr id="26" name="內容版面配置區 13"/>
          <p:cNvSpPr txBox="1">
            <a:spLocks/>
          </p:cNvSpPr>
          <p:nvPr/>
        </p:nvSpPr>
        <p:spPr>
          <a:xfrm>
            <a:off x="160366" y="1307774"/>
            <a:ext cx="2066896" cy="263292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zh-TW" altLang="en-US" sz="1800" dirty="0">
                <a:solidFill>
                  <a:schemeClr val="tx1">
                    <a:lumMod val="50000"/>
                    <a:lumOff val="50000"/>
                  </a:schemeClr>
                </a:solidFill>
                <a:latin typeface="文鼎簽字筆體E" panose="04090A00000000000000" pitchFamily="82" charset="-120"/>
                <a:ea typeface="文鼎簽字筆體E" panose="04090A00000000000000" pitchFamily="82" charset="-120"/>
              </a:rPr>
              <a:t>進出校門，排隊時正確配戴</a:t>
            </a:r>
            <a:r>
              <a:rPr lang="zh-TW" altLang="en-US" sz="1800" dirty="0">
                <a:solidFill>
                  <a:schemeClr val="accent1"/>
                </a:solidFill>
                <a:latin typeface="文鼎簽字筆體E" panose="04090A00000000000000" pitchFamily="82" charset="-120"/>
                <a:ea typeface="文鼎簽字筆體E" panose="04090A00000000000000" pitchFamily="82" charset="-120"/>
              </a:rPr>
              <a:t>口罩。</a:t>
            </a:r>
            <a:endParaRPr lang="en-US" altLang="zh-TW" sz="1800" dirty="0">
              <a:solidFill>
                <a:schemeClr val="accent1"/>
              </a:solidFill>
              <a:latin typeface="文鼎簽字筆體E" panose="04090A00000000000000" pitchFamily="82" charset="-120"/>
              <a:ea typeface="文鼎簽字筆體E" panose="04090A00000000000000" pitchFamily="82" charset="-120"/>
            </a:endParaRPr>
          </a:p>
          <a:p>
            <a:pPr marL="0" indent="0">
              <a:buNone/>
            </a:pPr>
            <a:endParaRPr lang="en-US" altLang="zh-TW" sz="1800" dirty="0">
              <a:solidFill>
                <a:schemeClr val="accent1"/>
              </a:solidFill>
              <a:latin typeface="文鼎簽字筆體E" panose="04090A00000000000000" pitchFamily="82" charset="-120"/>
              <a:ea typeface="文鼎簽字筆體E" panose="04090A00000000000000" pitchFamily="82" charset="-120"/>
            </a:endParaRPr>
          </a:p>
          <a:p>
            <a:pPr marL="0" indent="0">
              <a:buNone/>
            </a:pPr>
            <a:r>
              <a:rPr lang="zh-TW" altLang="en-US" sz="1800" dirty="0">
                <a:solidFill>
                  <a:schemeClr val="tx1">
                    <a:lumMod val="50000"/>
                    <a:lumOff val="50000"/>
                  </a:schemeClr>
                </a:solidFill>
                <a:latin typeface="文鼎簽字筆體E" panose="04090A00000000000000" pitchFamily="82" charset="-120"/>
                <a:ea typeface="文鼎簽字筆體E" panose="04090A00000000000000" pitchFamily="82" charset="-120"/>
              </a:rPr>
              <a:t>隨時維持適當社交距離。落實防疫措施。</a:t>
            </a:r>
            <a:endParaRPr lang="en-US" altLang="zh-TW" sz="1800" dirty="0">
              <a:solidFill>
                <a:schemeClr val="tx1">
                  <a:lumMod val="50000"/>
                  <a:lumOff val="50000"/>
                </a:schemeClr>
              </a:solidFill>
              <a:latin typeface="文鼎簽字筆體E" panose="04090A00000000000000" pitchFamily="82" charset="-120"/>
              <a:ea typeface="文鼎簽字筆體E" panose="04090A00000000000000" pitchFamily="82" charset="-120"/>
            </a:endParaRPr>
          </a:p>
        </p:txBody>
      </p:sp>
      <p:pic>
        <p:nvPicPr>
          <p:cNvPr id="2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75394" y="2136937"/>
            <a:ext cx="1402006" cy="1494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56086" y="2141816"/>
            <a:ext cx="1402006" cy="1494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3820" y="2141816"/>
            <a:ext cx="1402006" cy="1494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01186" y="2128106"/>
            <a:ext cx="1402006" cy="1494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4" name="Group 22"/>
          <p:cNvGrpSpPr/>
          <p:nvPr/>
        </p:nvGrpSpPr>
        <p:grpSpPr bwMode="auto">
          <a:xfrm>
            <a:off x="5005610" y="2467785"/>
            <a:ext cx="555122" cy="533247"/>
            <a:chOff x="0" y="0"/>
            <a:chExt cx="1700" cy="1700"/>
          </a:xfrm>
          <a:solidFill>
            <a:schemeClr val="bg1">
              <a:lumMod val="65000"/>
            </a:schemeClr>
          </a:solidFill>
        </p:grpSpPr>
        <p:sp>
          <p:nvSpPr>
            <p:cNvPr id="55" name="Oval 23"/>
            <p:cNvSpPr>
              <a:spLocks noChangeArrowheads="1"/>
            </p:cNvSpPr>
            <p:nvPr/>
          </p:nvSpPr>
          <p:spPr bwMode="auto">
            <a:xfrm>
              <a:off x="0" y="0"/>
              <a:ext cx="1700" cy="1700"/>
            </a:xfrm>
            <a:prstGeom prst="ellipse">
              <a:avLst/>
            </a:prstGeom>
            <a:solidFill>
              <a:schemeClr val="accent3"/>
            </a:solidFill>
            <a:ln>
              <a:noFill/>
            </a:ln>
            <a:effectLst/>
            <a:extLst>
              <a:ext uri="{91240B29-F687-4F45-9708-019B960494DF}">
                <a14:hiddenLine xmlns:a14="http://schemas.microsoft.com/office/drawing/2010/main" w="9525">
                  <a:solidFill>
                    <a:srgbClr val="000000"/>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auto">
                <a:lnSpc>
                  <a:spcPct val="130000"/>
                </a:lnSpc>
              </a:pPr>
              <a:endParaRPr lang="zh-CN" altLang="en-US" sz="1000" noProof="1">
                <a:latin typeface="微软雅黑" panose="020B0503020204020204" pitchFamily="34" charset="-122"/>
                <a:ea typeface="微软雅黑" panose="020B0503020204020204" pitchFamily="34" charset="-122"/>
              </a:endParaRPr>
            </a:p>
          </p:txBody>
        </p:sp>
        <p:sp>
          <p:nvSpPr>
            <p:cNvPr id="56" name="WordArt 24"/>
            <p:cNvSpPr>
              <a:spLocks noChangeArrowheads="1" noChangeShapeType="1"/>
            </p:cNvSpPr>
            <p:nvPr/>
          </p:nvSpPr>
          <p:spPr bwMode="auto">
            <a:xfrm>
              <a:off x="215" y="350"/>
              <a:ext cx="1245" cy="950"/>
            </a:xfrm>
            <a:prstGeom prst="rect">
              <a:avLst/>
            </a:prstGeom>
            <a:noFill/>
            <a:extLst>
              <a:ext uri="{91240B29-F687-4F45-9708-019B960494DF}">
                <a14:hiddenLine xmlns:a14="http://schemas.microsoft.com/office/drawing/2010/main" w="9525">
                  <a:solidFill>
                    <a:srgbClr val="000000"/>
                  </a:solidFill>
                  <a:rou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fontAlgn="auto">
                <a:lnSpc>
                  <a:spcPct val="130000"/>
                </a:lnSpc>
              </a:pPr>
              <a:r>
                <a:rPr lang="en-US" altLang="zh-CN" sz="1000" b="1" noProof="1">
                  <a:solidFill>
                    <a:srgbClr val="F8F8F8"/>
                  </a:solidFill>
                  <a:latin typeface="微软雅黑" panose="020B0503020204020204" pitchFamily="34" charset="-122"/>
                  <a:ea typeface="微软雅黑" panose="020B0503020204020204" pitchFamily="34" charset="-122"/>
                </a:rPr>
                <a:t>VS</a:t>
              </a:r>
              <a:endParaRPr lang="zh-CN" altLang="en-US" sz="1000" b="1" noProof="1">
                <a:solidFill>
                  <a:srgbClr val="F8F8F8"/>
                </a:solidFill>
                <a:latin typeface="微软雅黑" panose="020B0503020204020204" pitchFamily="34" charset="-122"/>
                <a:ea typeface="微软雅黑" panose="020B0503020204020204" pitchFamily="34" charset="-122"/>
              </a:endParaRPr>
            </a:p>
          </p:txBody>
        </p:sp>
      </p:grpSp>
      <p:cxnSp>
        <p:nvCxnSpPr>
          <p:cNvPr id="31" name="直線單箭頭接點 30"/>
          <p:cNvCxnSpPr>
            <a:cxnSpLocks/>
          </p:cNvCxnSpPr>
          <p:nvPr/>
        </p:nvCxnSpPr>
        <p:spPr>
          <a:xfrm>
            <a:off x="6643253" y="2690190"/>
            <a:ext cx="1990993" cy="0"/>
          </a:xfrm>
          <a:prstGeom prst="straightConnector1">
            <a:avLst/>
          </a:prstGeom>
          <a:ln w="57150" cap="flat" cmpd="sng" algn="ctr">
            <a:solidFill>
              <a:schemeClr val="accent2"/>
            </a:solidFill>
            <a:prstDash val="dash"/>
            <a:round/>
            <a:headEnd type="triangle" w="med" len="med"/>
            <a:tailEnd type="triangle" w="med" len="med"/>
          </a:ln>
        </p:spPr>
        <p:style>
          <a:lnRef idx="0">
            <a:scrgbClr r="0" g="0" b="0"/>
          </a:lnRef>
          <a:fillRef idx="0">
            <a:scrgbClr r="0" g="0" b="0"/>
          </a:fillRef>
          <a:effectRef idx="0">
            <a:scrgbClr r="0" g="0" b="0"/>
          </a:effectRef>
          <a:fontRef idx="minor">
            <a:schemeClr val="tx1"/>
          </a:fontRef>
        </p:style>
      </p:cxnSp>
      <p:sp>
        <p:nvSpPr>
          <p:cNvPr id="3" name="矩形 2">
            <a:extLst>
              <a:ext uri="{FF2B5EF4-FFF2-40B4-BE49-F238E27FC236}">
                <a16:creationId xmlns:a16="http://schemas.microsoft.com/office/drawing/2014/main" id="{D052FBB7-527C-42EB-84C7-60F139D66FA1}"/>
              </a:ext>
            </a:extLst>
          </p:cNvPr>
          <p:cNvSpPr/>
          <p:nvPr/>
        </p:nvSpPr>
        <p:spPr>
          <a:xfrm>
            <a:off x="-60846" y="2248409"/>
            <a:ext cx="372218" cy="369332"/>
          </a:xfrm>
          <a:prstGeom prst="rect">
            <a:avLst/>
          </a:prstGeom>
        </p:spPr>
        <p:txBody>
          <a:bodyPr wrap="none">
            <a:spAutoFit/>
          </a:bodyPr>
          <a:lstStyle/>
          <a:p>
            <a:r>
              <a:rPr lang="zh-TW" altLang="en-US" dirty="0">
                <a:solidFill>
                  <a:schemeClr val="tx1">
                    <a:lumMod val="50000"/>
                    <a:lumOff val="50000"/>
                  </a:schemeClr>
                </a:solidFill>
                <a:latin typeface="文鼎簽字筆體E" panose="04090A00000000000000" pitchFamily="82" charset="-120"/>
                <a:ea typeface="文鼎簽字筆體E" panose="04090A00000000000000" pitchFamily="82" charset="-120"/>
              </a:rPr>
              <a:t>★</a:t>
            </a:r>
            <a:endParaRPr lang="zh-TW" altLang="en-US" dirty="0"/>
          </a:p>
        </p:txBody>
      </p:sp>
      <p:sp>
        <p:nvSpPr>
          <p:cNvPr id="20" name="矩形 19">
            <a:extLst>
              <a:ext uri="{FF2B5EF4-FFF2-40B4-BE49-F238E27FC236}">
                <a16:creationId xmlns:a16="http://schemas.microsoft.com/office/drawing/2014/main" id="{D840A2AF-15BC-4FCE-BF17-23FE3744235B}"/>
              </a:ext>
            </a:extLst>
          </p:cNvPr>
          <p:cNvSpPr/>
          <p:nvPr/>
        </p:nvSpPr>
        <p:spPr>
          <a:xfrm>
            <a:off x="-25743" y="1296557"/>
            <a:ext cx="372218" cy="369332"/>
          </a:xfrm>
          <a:prstGeom prst="rect">
            <a:avLst/>
          </a:prstGeom>
        </p:spPr>
        <p:txBody>
          <a:bodyPr wrap="none">
            <a:spAutoFit/>
          </a:bodyPr>
          <a:lstStyle/>
          <a:p>
            <a:r>
              <a:rPr lang="zh-TW" altLang="en-US" dirty="0">
                <a:solidFill>
                  <a:schemeClr val="tx1">
                    <a:lumMod val="50000"/>
                    <a:lumOff val="50000"/>
                  </a:schemeClr>
                </a:solidFill>
                <a:latin typeface="文鼎簽字筆體E" panose="04090A00000000000000" pitchFamily="82" charset="-120"/>
                <a:ea typeface="文鼎簽字筆體E" panose="04090A00000000000000" pitchFamily="82" charset="-120"/>
              </a:rPr>
              <a:t>★</a:t>
            </a:r>
            <a:endParaRPr lang="zh-TW" altLang="en-US" dirty="0"/>
          </a:p>
        </p:txBody>
      </p:sp>
    </p:spTree>
    <p:extLst>
      <p:ext uri="{BB962C8B-B14F-4D97-AF65-F5344CB8AC3E}">
        <p14:creationId xmlns:p14="http://schemas.microsoft.com/office/powerpoint/2010/main" val="2539493902"/>
      </p:ext>
    </p:extLst>
  </p:cSld>
  <p:clrMapOvr>
    <a:masterClrMapping/>
  </p:clrMapOvr>
  <mc:AlternateContent xmlns:mc="http://schemas.openxmlformats.org/markup-compatibility/2006" xmlns:p14="http://schemas.microsoft.com/office/powerpoint/2010/main">
    <mc:Choice Requires="p14">
      <p:transition spd="slow" p14:dur="1500" advClick="0" advTm="0">
        <p:wipe/>
      </p:transition>
    </mc:Choice>
    <mc:Fallback xmlns="">
      <p:transition spd="slow" advClick="0" advTm="0">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200"/>
                                  </p:stCondLst>
                                  <p:childTnLst>
                                    <p:set>
                                      <p:cBhvr>
                                        <p:cTn id="6" dur="1" fill="hold">
                                          <p:stCondLst>
                                            <p:cond delay="0"/>
                                          </p:stCondLst>
                                        </p:cTn>
                                        <p:tgtEl>
                                          <p:spTgt spid="48"/>
                                        </p:tgtEl>
                                        <p:attrNameLst>
                                          <p:attrName>style.visibility</p:attrName>
                                        </p:attrNameLst>
                                      </p:cBhvr>
                                      <p:to>
                                        <p:strVal val="visible"/>
                                      </p:to>
                                    </p:set>
                                    <p:anim calcmode="lin" valueType="num">
                                      <p:cBhvr>
                                        <p:cTn id="7" dur="500" fill="hold"/>
                                        <p:tgtEl>
                                          <p:spTgt spid="48"/>
                                        </p:tgtEl>
                                        <p:attrNameLst>
                                          <p:attrName>ppt_x</p:attrName>
                                        </p:attrNameLst>
                                      </p:cBhvr>
                                      <p:tavLst>
                                        <p:tav tm="0">
                                          <p:val>
                                            <p:strVal val="#ppt_x"/>
                                          </p:val>
                                        </p:tav>
                                        <p:tav tm="100000">
                                          <p:val>
                                            <p:strVal val="#ppt_x"/>
                                          </p:val>
                                        </p:tav>
                                      </p:tavLst>
                                    </p:anim>
                                    <p:anim calcmode="lin" valueType="num">
                                      <p:cBhvr>
                                        <p:cTn id="8" dur="500" fill="hold"/>
                                        <p:tgtEl>
                                          <p:spTgt spid="48"/>
                                        </p:tgtEl>
                                        <p:attrNameLst>
                                          <p:attrName>ppt_y</p:attrName>
                                        </p:attrNameLst>
                                      </p:cBhvr>
                                      <p:tavLst>
                                        <p:tav tm="0">
                                          <p:val>
                                            <p:strVal val="0-#ppt_h/2"/>
                                          </p:val>
                                        </p:tav>
                                        <p:tav tm="100000">
                                          <p:val>
                                            <p:strVal val="#ppt_y"/>
                                          </p:val>
                                        </p:tav>
                                      </p:tavLst>
                                    </p:anim>
                                  </p:childTnLst>
                                </p:cTn>
                              </p:par>
                              <p:par>
                                <p:cTn id="9" presetID="22" presetClass="entr" presetSubtype="1" fill="hold" grpId="0" nodeType="withEffect">
                                  <p:stCondLst>
                                    <p:cond delay="600"/>
                                  </p:stCondLst>
                                  <p:childTnLst>
                                    <p:set>
                                      <p:cBhvr>
                                        <p:cTn id="10" dur="1" fill="hold">
                                          <p:stCondLst>
                                            <p:cond delay="0"/>
                                          </p:stCondLst>
                                        </p:cTn>
                                        <p:tgtEl>
                                          <p:spTgt spid="52"/>
                                        </p:tgtEl>
                                        <p:attrNameLst>
                                          <p:attrName>style.visibility</p:attrName>
                                        </p:attrNameLst>
                                      </p:cBhvr>
                                      <p:to>
                                        <p:strVal val="visible"/>
                                      </p:to>
                                    </p:set>
                                    <p:animEffect transition="in" filter="wipe(up)">
                                      <p:cBhvr>
                                        <p:cTn id="11" dur="500"/>
                                        <p:tgtEl>
                                          <p:spTgt spid="52"/>
                                        </p:tgtEl>
                                      </p:cBhvr>
                                    </p:animEffect>
                                  </p:childTnLst>
                                </p:cTn>
                              </p:par>
                              <p:par>
                                <p:cTn id="12" presetID="2" presetClass="entr" presetSubtype="4" fill="hold" grpId="0" nodeType="withEffect">
                                  <p:stCondLst>
                                    <p:cond delay="200"/>
                                  </p:stCondLst>
                                  <p:childTnLst>
                                    <p:set>
                                      <p:cBhvr>
                                        <p:cTn id="13" dur="1" fill="hold">
                                          <p:stCondLst>
                                            <p:cond delay="0"/>
                                          </p:stCondLst>
                                        </p:cTn>
                                        <p:tgtEl>
                                          <p:spTgt spid="50"/>
                                        </p:tgtEl>
                                        <p:attrNameLst>
                                          <p:attrName>style.visibility</p:attrName>
                                        </p:attrNameLst>
                                      </p:cBhvr>
                                      <p:to>
                                        <p:strVal val="visible"/>
                                      </p:to>
                                    </p:set>
                                    <p:anim calcmode="lin" valueType="num">
                                      <p:cBhvr>
                                        <p:cTn id="14" dur="500" fill="hold"/>
                                        <p:tgtEl>
                                          <p:spTgt spid="50"/>
                                        </p:tgtEl>
                                        <p:attrNameLst>
                                          <p:attrName>ppt_x</p:attrName>
                                        </p:attrNameLst>
                                      </p:cBhvr>
                                      <p:tavLst>
                                        <p:tav tm="0">
                                          <p:val>
                                            <p:strVal val="#ppt_x"/>
                                          </p:val>
                                        </p:tav>
                                        <p:tav tm="100000">
                                          <p:val>
                                            <p:strVal val="#ppt_x"/>
                                          </p:val>
                                        </p:tav>
                                      </p:tavLst>
                                    </p:anim>
                                    <p:anim calcmode="lin" valueType="num">
                                      <p:cBhvr>
                                        <p:cTn id="15" dur="500" fill="hold"/>
                                        <p:tgtEl>
                                          <p:spTgt spid="50"/>
                                        </p:tgtEl>
                                        <p:attrNameLst>
                                          <p:attrName>ppt_y</p:attrName>
                                        </p:attrNameLst>
                                      </p:cBhvr>
                                      <p:tavLst>
                                        <p:tav tm="0">
                                          <p:val>
                                            <p:strVal val="1+#ppt_h/2"/>
                                          </p:val>
                                        </p:tav>
                                        <p:tav tm="100000">
                                          <p:val>
                                            <p:strVal val="#ppt_y"/>
                                          </p:val>
                                        </p:tav>
                                      </p:tavLst>
                                    </p:anim>
                                  </p:childTnLst>
                                </p:cTn>
                              </p:par>
                            </p:childTnLst>
                          </p:cTn>
                        </p:par>
                        <p:par>
                          <p:cTn id="16" fill="hold">
                            <p:stCondLst>
                              <p:cond delay="1100"/>
                            </p:stCondLst>
                            <p:childTnLst>
                              <p:par>
                                <p:cTn id="17" presetID="22" presetClass="entr" presetSubtype="1" fill="hold" grpId="0" nodeType="afterEffect">
                                  <p:stCondLst>
                                    <p:cond delay="0"/>
                                  </p:stCondLst>
                                  <p:childTnLst>
                                    <p:set>
                                      <p:cBhvr>
                                        <p:cTn id="18" dur="1" fill="hold">
                                          <p:stCondLst>
                                            <p:cond delay="0"/>
                                          </p:stCondLst>
                                        </p:cTn>
                                        <p:tgtEl>
                                          <p:spTgt spid="53"/>
                                        </p:tgtEl>
                                        <p:attrNameLst>
                                          <p:attrName>style.visibility</p:attrName>
                                        </p:attrNameLst>
                                      </p:cBhvr>
                                      <p:to>
                                        <p:strVal val="visible"/>
                                      </p:to>
                                    </p:set>
                                    <p:animEffect transition="in" filter="wipe(up)">
                                      <p:cBhvr>
                                        <p:cTn id="19" dur="500"/>
                                        <p:tgtEl>
                                          <p:spTgt spid="53"/>
                                        </p:tgtEl>
                                      </p:cBhvr>
                                    </p:animEffect>
                                  </p:childTnLst>
                                </p:cTn>
                              </p:par>
                            </p:childTnLst>
                          </p:cTn>
                        </p:par>
                        <p:par>
                          <p:cTn id="20" fill="hold">
                            <p:stCondLst>
                              <p:cond delay="1600"/>
                            </p:stCondLst>
                            <p:childTnLst>
                              <p:par>
                                <p:cTn id="21" presetID="53" presetClass="entr" presetSubtype="16" fill="hold" nodeType="after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p:cTn id="23" dur="500" fill="hold"/>
                                        <p:tgtEl>
                                          <p:spTgt spid="4"/>
                                        </p:tgtEl>
                                        <p:attrNameLst>
                                          <p:attrName>ppt_w</p:attrName>
                                        </p:attrNameLst>
                                      </p:cBhvr>
                                      <p:tavLst>
                                        <p:tav tm="0">
                                          <p:val>
                                            <p:fltVal val="0"/>
                                          </p:val>
                                        </p:tav>
                                        <p:tav tm="100000">
                                          <p:val>
                                            <p:strVal val="#ppt_w"/>
                                          </p:val>
                                        </p:tav>
                                      </p:tavLst>
                                    </p:anim>
                                    <p:anim calcmode="lin" valueType="num">
                                      <p:cBhvr>
                                        <p:cTn id="24" dur="500" fill="hold"/>
                                        <p:tgtEl>
                                          <p:spTgt spid="4"/>
                                        </p:tgtEl>
                                        <p:attrNameLst>
                                          <p:attrName>ppt_h</p:attrName>
                                        </p:attrNameLst>
                                      </p:cBhvr>
                                      <p:tavLst>
                                        <p:tav tm="0">
                                          <p:val>
                                            <p:fltVal val="0"/>
                                          </p:val>
                                        </p:tav>
                                        <p:tav tm="100000">
                                          <p:val>
                                            <p:strVal val="#ppt_h"/>
                                          </p:val>
                                        </p:tav>
                                      </p:tavLst>
                                    </p:anim>
                                    <p:animEffect transition="in" filter="fade">
                                      <p:cBhvr>
                                        <p:cTn id="25" dur="500"/>
                                        <p:tgtEl>
                                          <p:spTgt spid="4"/>
                                        </p:tgtEl>
                                      </p:cBhvr>
                                    </p:animEffect>
                                  </p:childTnLst>
                                </p:cTn>
                              </p:par>
                            </p:childTnLst>
                          </p:cTn>
                        </p:par>
                        <p:par>
                          <p:cTn id="26" fill="hold">
                            <p:stCondLst>
                              <p:cond delay="2100"/>
                            </p:stCondLst>
                            <p:childTnLst>
                              <p:par>
                                <p:cTn id="27" presetID="2" presetClass="entr" presetSubtype="4" fill="hold" grpId="0" nodeType="afterEffect">
                                  <p:stCondLst>
                                    <p:cond delay="0"/>
                                  </p:stCondLst>
                                  <p:childTnLst>
                                    <p:set>
                                      <p:cBhvr>
                                        <p:cTn id="28" dur="1" fill="hold">
                                          <p:stCondLst>
                                            <p:cond delay="0"/>
                                          </p:stCondLst>
                                        </p:cTn>
                                        <p:tgtEl>
                                          <p:spTgt spid="58"/>
                                        </p:tgtEl>
                                        <p:attrNameLst>
                                          <p:attrName>style.visibility</p:attrName>
                                        </p:attrNameLst>
                                      </p:cBhvr>
                                      <p:to>
                                        <p:strVal val="visible"/>
                                      </p:to>
                                    </p:set>
                                    <p:anim calcmode="lin" valueType="num">
                                      <p:cBhvr>
                                        <p:cTn id="29" dur="250" fill="hold"/>
                                        <p:tgtEl>
                                          <p:spTgt spid="58"/>
                                        </p:tgtEl>
                                        <p:attrNameLst>
                                          <p:attrName>ppt_x</p:attrName>
                                        </p:attrNameLst>
                                      </p:cBhvr>
                                      <p:tavLst>
                                        <p:tav tm="0">
                                          <p:val>
                                            <p:strVal val="#ppt_x"/>
                                          </p:val>
                                        </p:tav>
                                        <p:tav tm="100000">
                                          <p:val>
                                            <p:strVal val="#ppt_x"/>
                                          </p:val>
                                        </p:tav>
                                      </p:tavLst>
                                    </p:anim>
                                    <p:anim calcmode="lin" valueType="num">
                                      <p:cBhvr>
                                        <p:cTn id="30" dur="250" fill="hold"/>
                                        <p:tgtEl>
                                          <p:spTgt spid="58"/>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fade">
                                      <p:cBhvr>
                                        <p:cTn id="35" dur="1000"/>
                                        <p:tgtEl>
                                          <p:spTgt spid="26"/>
                                        </p:tgtEl>
                                      </p:cBhvr>
                                    </p:animEffect>
                                    <p:anim calcmode="lin" valueType="num">
                                      <p:cBhvr>
                                        <p:cTn id="36" dur="1000" fill="hold"/>
                                        <p:tgtEl>
                                          <p:spTgt spid="26"/>
                                        </p:tgtEl>
                                        <p:attrNameLst>
                                          <p:attrName>ppt_x</p:attrName>
                                        </p:attrNameLst>
                                      </p:cBhvr>
                                      <p:tavLst>
                                        <p:tav tm="0">
                                          <p:val>
                                            <p:strVal val="#ppt_x"/>
                                          </p:val>
                                        </p:tav>
                                        <p:tav tm="100000">
                                          <p:val>
                                            <p:strVal val="#ppt_x"/>
                                          </p:val>
                                        </p:tav>
                                      </p:tavLst>
                                    </p:anim>
                                    <p:anim calcmode="lin" valueType="num">
                                      <p:cBhvr>
                                        <p:cTn id="37" dur="1000" fill="hold"/>
                                        <p:tgtEl>
                                          <p:spTgt spid="26"/>
                                        </p:tgtEl>
                                        <p:attrNameLst>
                                          <p:attrName>ppt_y</p:attrName>
                                        </p:attrNameLst>
                                      </p:cBhvr>
                                      <p:tavLst>
                                        <p:tav tm="0">
                                          <p:val>
                                            <p:strVal val="#ppt_y+.1"/>
                                          </p:val>
                                        </p:tav>
                                        <p:tav tm="100000">
                                          <p:val>
                                            <p:strVal val="#ppt_y"/>
                                          </p:val>
                                        </p:tav>
                                      </p:tavLst>
                                    </p:anim>
                                  </p:childTnLst>
                                </p:cTn>
                              </p:par>
                            </p:childTnLst>
                          </p:cTn>
                        </p:par>
                        <p:par>
                          <p:cTn id="38" fill="hold">
                            <p:stCondLst>
                              <p:cond delay="1000"/>
                            </p:stCondLst>
                            <p:childTnLst>
                              <p:par>
                                <p:cTn id="39" presetID="1" presetClass="entr" presetSubtype="0" fill="hold" nodeType="afterEffect">
                                  <p:stCondLst>
                                    <p:cond delay="0"/>
                                  </p:stCondLst>
                                  <p:childTnLst>
                                    <p:set>
                                      <p:cBhvr>
                                        <p:cTn id="40" dur="1" fill="hold">
                                          <p:stCondLst>
                                            <p:cond delay="0"/>
                                          </p:stCondLst>
                                        </p:cTn>
                                        <p:tgtEl>
                                          <p:spTgt spid="27"/>
                                        </p:tgtEl>
                                        <p:attrNameLst>
                                          <p:attrName>style.visibility</p:attrName>
                                        </p:attrNameLst>
                                      </p:cBhvr>
                                      <p:to>
                                        <p:strVal val="visible"/>
                                      </p:to>
                                    </p:set>
                                  </p:childTnLst>
                                </p:cTn>
                              </p:par>
                            </p:childTnLst>
                          </p:cTn>
                        </p:par>
                        <p:par>
                          <p:cTn id="41" fill="hold">
                            <p:stCondLst>
                              <p:cond delay="1000"/>
                            </p:stCondLst>
                            <p:childTnLst>
                              <p:par>
                                <p:cTn id="42" presetID="1" presetClass="entr" presetSubtype="0" fill="hold" nodeType="afterEffect">
                                  <p:stCondLst>
                                    <p:cond delay="0"/>
                                  </p:stCondLst>
                                  <p:childTnLst>
                                    <p:set>
                                      <p:cBhvr>
                                        <p:cTn id="43" dur="1" fill="hold">
                                          <p:stCondLst>
                                            <p:cond delay="0"/>
                                          </p:stCondLst>
                                        </p:cTn>
                                        <p:tgtEl>
                                          <p:spTgt spid="28"/>
                                        </p:tgtEl>
                                        <p:attrNameLst>
                                          <p:attrName>style.visibility</p:attrName>
                                        </p:attrNameLst>
                                      </p:cBhvr>
                                      <p:to>
                                        <p:strVal val="visible"/>
                                      </p:to>
                                    </p:set>
                                  </p:childTnLst>
                                </p:cTn>
                              </p:par>
                            </p:childTnLst>
                          </p:cTn>
                        </p:par>
                        <p:par>
                          <p:cTn id="44" fill="hold">
                            <p:stCondLst>
                              <p:cond delay="1000"/>
                            </p:stCondLst>
                            <p:childTnLst>
                              <p:par>
                                <p:cTn id="45" presetID="1" presetClass="entr" presetSubtype="0" fill="hold" nodeType="afterEffect">
                                  <p:stCondLst>
                                    <p:cond delay="0"/>
                                  </p:stCondLst>
                                  <p:childTnLst>
                                    <p:set>
                                      <p:cBhvr>
                                        <p:cTn id="46" dur="1" fill="hold">
                                          <p:stCondLst>
                                            <p:cond delay="0"/>
                                          </p:stCondLst>
                                        </p:cTn>
                                        <p:tgtEl>
                                          <p:spTgt spid="29"/>
                                        </p:tgtEl>
                                        <p:attrNameLst>
                                          <p:attrName>style.visibility</p:attrName>
                                        </p:attrNameLst>
                                      </p:cBhvr>
                                      <p:to>
                                        <p:strVal val="visible"/>
                                      </p:to>
                                    </p:set>
                                  </p:childTnLst>
                                </p:cTn>
                              </p:par>
                            </p:childTnLst>
                          </p:cTn>
                        </p:par>
                        <p:par>
                          <p:cTn id="47" fill="hold">
                            <p:stCondLst>
                              <p:cond delay="1000"/>
                            </p:stCondLst>
                            <p:childTnLst>
                              <p:par>
                                <p:cTn id="48" presetID="1" presetClass="entr" presetSubtype="0" fill="hold" nodeType="afterEffect">
                                  <p:stCondLst>
                                    <p:cond delay="0"/>
                                  </p:stCondLst>
                                  <p:childTnLst>
                                    <p:set>
                                      <p:cBhvr>
                                        <p:cTn id="49" dur="1" fill="hold">
                                          <p:stCondLst>
                                            <p:cond delay="0"/>
                                          </p:stCondLst>
                                        </p:cTn>
                                        <p:tgtEl>
                                          <p:spTgt spid="30"/>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nodeType="clickEffect">
                                  <p:stCondLst>
                                    <p:cond delay="0"/>
                                  </p:stCondLst>
                                  <p:childTnLst>
                                    <p:set>
                                      <p:cBhvr>
                                        <p:cTn id="53"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bldLvl="0" animBg="1"/>
      <p:bldP spid="50" grpId="0" bldLvl="0" animBg="1"/>
      <p:bldP spid="52" grpId="0" bldLvl="0"/>
      <p:bldP spid="53" grpId="0"/>
      <p:bldP spid="58" grpId="0"/>
      <p:bldP spid="2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矩形 25"/>
          <p:cNvSpPr/>
          <p:nvPr/>
        </p:nvSpPr>
        <p:spPr>
          <a:xfrm>
            <a:off x="0" y="196280"/>
            <a:ext cx="160366" cy="41751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4" tIns="34292" rIns="68584" bIns="34292" anchor="ctr"/>
          <a:lstStyle/>
          <a:p>
            <a:pPr algn="ctr" defTabSz="685795">
              <a:defRPr/>
            </a:pPr>
            <a:endParaRPr lang="zh-CN" altLang="en-US" sz="1400" dirty="0">
              <a:solidFill>
                <a:srgbClr val="E7E6E6">
                  <a:lumMod val="50000"/>
                </a:srgbClr>
              </a:solidFill>
              <a:cs typeface="+mn-ea"/>
              <a:sym typeface="+mn-lt"/>
            </a:endParaRPr>
          </a:p>
        </p:txBody>
      </p:sp>
      <p:sp>
        <p:nvSpPr>
          <p:cNvPr id="7" name="矩形 6"/>
          <p:cNvSpPr/>
          <p:nvPr/>
        </p:nvSpPr>
        <p:spPr>
          <a:xfrm>
            <a:off x="189179" y="1924472"/>
            <a:ext cx="7253287" cy="1200329"/>
          </a:xfrm>
          <a:prstGeom prst="rect">
            <a:avLst/>
          </a:prstGeom>
        </p:spPr>
        <p:txBody>
          <a:bodyPr wrap="square">
            <a:spAutoFit/>
          </a:bodyPr>
          <a:lstStyle/>
          <a:p>
            <a:r>
              <a:rPr lang="zh-TW" altLang="en-US" sz="2400" dirty="0">
                <a:solidFill>
                  <a:schemeClr val="accent1"/>
                </a:solidFill>
                <a:latin typeface="文鼎簽字筆體E" panose="04090A00000000000000" pitchFamily="82" charset="-120"/>
                <a:ea typeface="文鼎簽字筆體E" panose="04090A00000000000000" pitchFamily="82" charset="-120"/>
              </a:rPr>
              <a:t>★請增加課桌椅間距</a:t>
            </a:r>
            <a:endParaRPr lang="en-US" altLang="zh-TW" sz="2400" dirty="0">
              <a:solidFill>
                <a:schemeClr val="accent1"/>
              </a:solidFill>
              <a:latin typeface="文鼎簽字筆體E" panose="04090A00000000000000" pitchFamily="82" charset="-120"/>
              <a:ea typeface="文鼎簽字筆體E" panose="04090A00000000000000" pitchFamily="82" charset="-120"/>
            </a:endParaRPr>
          </a:p>
          <a:p>
            <a:endParaRPr lang="en-US" altLang="zh-TW" sz="2400" dirty="0">
              <a:solidFill>
                <a:schemeClr val="accent1"/>
              </a:solidFill>
              <a:latin typeface="文鼎簽字筆體E" panose="04090A00000000000000" pitchFamily="82" charset="-120"/>
              <a:ea typeface="文鼎簽字筆體E" panose="04090A00000000000000" pitchFamily="82" charset="-120"/>
            </a:endParaRPr>
          </a:p>
          <a:p>
            <a:r>
              <a:rPr lang="zh-TW" altLang="en-US" sz="2400" dirty="0">
                <a:solidFill>
                  <a:schemeClr val="accent1"/>
                </a:solidFill>
                <a:latin typeface="文鼎簽字筆體E" panose="04090A00000000000000" pitchFamily="82" charset="-120"/>
                <a:ea typeface="文鼎簽字筆體E" panose="04090A00000000000000" pitchFamily="82" charset="-120"/>
              </a:rPr>
              <a:t>★保持室內通風</a:t>
            </a:r>
            <a:r>
              <a:rPr lang="en-US" altLang="zh-TW" sz="2400" dirty="0">
                <a:solidFill>
                  <a:schemeClr val="accent1"/>
                </a:solidFill>
                <a:latin typeface="文鼎簽字筆體E" panose="04090A00000000000000" pitchFamily="82" charset="-120"/>
                <a:ea typeface="文鼎簽字筆體E" panose="04090A00000000000000" pitchFamily="82" charset="-120"/>
              </a:rPr>
              <a:t>-</a:t>
            </a:r>
            <a:r>
              <a:rPr lang="zh-TW" altLang="en-US" sz="2400" b="1" dirty="0">
                <a:latin typeface="文鼎簽字筆體E" panose="04090A00000000000000" pitchFamily="82" charset="-120"/>
                <a:ea typeface="文鼎簽字筆體E" panose="04090A00000000000000" pitchFamily="82" charset="-120"/>
              </a:rPr>
              <a:t>窗戶全開</a:t>
            </a:r>
            <a:endParaRPr lang="en-US" altLang="zh-TW" sz="2400" b="1" dirty="0">
              <a:latin typeface="文鼎簽字筆體E" panose="04090A00000000000000" pitchFamily="82" charset="-120"/>
              <a:ea typeface="文鼎簽字筆體E" panose="04090A00000000000000" pitchFamily="82" charset="-120"/>
            </a:endParaRPr>
          </a:p>
        </p:txBody>
      </p:sp>
      <p:pic>
        <p:nvPicPr>
          <p:cNvPr id="8" name="圖片 7" descr="ManyCam"/>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88818" y="1206170"/>
            <a:ext cx="3603625" cy="2702719"/>
          </a:xfrm>
          <a:prstGeom prst="rect">
            <a:avLst/>
          </a:prstGeom>
        </p:spPr>
      </p:pic>
      <p:sp>
        <p:nvSpPr>
          <p:cNvPr id="9" name="文本框 32">
            <a:extLst>
              <a:ext uri="{FF2B5EF4-FFF2-40B4-BE49-F238E27FC236}">
                <a16:creationId xmlns:a16="http://schemas.microsoft.com/office/drawing/2014/main" id="{163DD872-8558-4513-9B22-FE0261ABA5F4}"/>
              </a:ext>
            </a:extLst>
          </p:cNvPr>
          <p:cNvSpPr txBox="1"/>
          <p:nvPr/>
        </p:nvSpPr>
        <p:spPr>
          <a:xfrm>
            <a:off x="265159" y="230995"/>
            <a:ext cx="1948298" cy="561696"/>
          </a:xfrm>
          <a:prstGeom prst="rect">
            <a:avLst/>
          </a:prstGeom>
          <a:noFill/>
        </p:spPr>
        <p:txBody>
          <a:bodyPr wrap="none" lIns="68584" tIns="34292" rIns="68584" bIns="34292">
            <a:spAutoFit/>
          </a:bodyPr>
          <a:lstStyle/>
          <a:p>
            <a:r>
              <a:rPr lang="zh-TW" altLang="en-US"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校園防疫</a:t>
            </a:r>
            <a:r>
              <a:rPr lang="en-US" altLang="zh-TW" sz="160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a:t>
            </a:r>
            <a:r>
              <a:rPr lang="zh-TW" altLang="en-US" sz="1400" b="1"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健康</a:t>
            </a:r>
            <a:r>
              <a:rPr lang="en-US" altLang="zh-TW" sz="1400" b="1" dirty="0">
                <a:solidFill>
                  <a:srgbClr val="C00000"/>
                </a:solidFill>
                <a:latin typeface="Arial" panose="020B0604020202020204" pitchFamily="34" charset="0"/>
                <a:ea typeface="微软雅黑" panose="020B0503020204020204" pitchFamily="34" charset="-122"/>
                <a:sym typeface="Arial" panose="020B0604020202020204" pitchFamily="34" charset="0"/>
              </a:rPr>
              <a:t>5</a:t>
            </a:r>
            <a:r>
              <a:rPr lang="zh-TW" altLang="en-US" sz="1400" b="1"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原則</a:t>
            </a:r>
            <a:endParaRPr lang="en-US" altLang="zh-CN" sz="1600" dirty="0">
              <a:solidFill>
                <a:srgbClr val="C00000"/>
              </a:solidFill>
              <a:latin typeface="Arial" panose="020B0604020202020204" pitchFamily="34" charset="0"/>
              <a:ea typeface="微软雅黑" panose="020B0503020204020204" pitchFamily="34" charset="-122"/>
              <a:sym typeface="Arial" panose="020B0604020202020204" pitchFamily="34" charset="0"/>
            </a:endParaRPr>
          </a:p>
          <a:p>
            <a:endParaRPr lang="en-US" altLang="zh-CN" sz="140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Tree>
    <p:extLst>
      <p:ext uri="{BB962C8B-B14F-4D97-AF65-F5344CB8AC3E}">
        <p14:creationId xmlns:p14="http://schemas.microsoft.com/office/powerpoint/2010/main" val="3751309045"/>
      </p:ext>
    </p:extLst>
  </p:cSld>
  <p:clrMapOvr>
    <a:masterClrMapping/>
  </p:clrMapOvr>
  <mc:AlternateContent xmlns:mc="http://schemas.openxmlformats.org/markup-compatibility/2006" xmlns:p14="http://schemas.microsoft.com/office/powerpoint/2010/main">
    <mc:Choice Requires="p14">
      <p:transition spd="slow" p14:dur="1500" advClick="0" advTm="0">
        <p:wipe/>
      </p:transition>
    </mc:Choice>
    <mc:Fallback xmlns="">
      <p:transition spd="slow" advClick="0" advTm="0">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randombar(horizontal)">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 calcmode="lin" valueType="num">
                                      <p:cBhvr>
                                        <p:cTn id="12" dur="1000" fill="hold"/>
                                        <p:tgtEl>
                                          <p:spTgt spid="7">
                                            <p:txEl>
                                              <p:pRg st="2" end="2"/>
                                            </p:txEl>
                                          </p:spTgt>
                                        </p:tgtEl>
                                        <p:attrNameLst>
                                          <p:attrName>ppt_w</p:attrName>
                                        </p:attrNameLst>
                                      </p:cBhvr>
                                      <p:tavLst>
                                        <p:tav tm="0">
                                          <p:val>
                                            <p:fltVal val="0"/>
                                          </p:val>
                                        </p:tav>
                                        <p:tav tm="100000">
                                          <p:val>
                                            <p:strVal val="#ppt_w"/>
                                          </p:val>
                                        </p:tav>
                                      </p:tavLst>
                                    </p:anim>
                                    <p:anim calcmode="lin" valueType="num">
                                      <p:cBhvr>
                                        <p:cTn id="13" dur="1000" fill="hold"/>
                                        <p:tgtEl>
                                          <p:spTgt spid="7">
                                            <p:txEl>
                                              <p:pRg st="2" end="2"/>
                                            </p:txEl>
                                          </p:spTgt>
                                        </p:tgtEl>
                                        <p:attrNameLst>
                                          <p:attrName>ppt_h</p:attrName>
                                        </p:attrNameLst>
                                      </p:cBhvr>
                                      <p:tavLst>
                                        <p:tav tm="0">
                                          <p:val>
                                            <p:fltVal val="0"/>
                                          </p:val>
                                        </p:tav>
                                        <p:tav tm="100000">
                                          <p:val>
                                            <p:strVal val="#ppt_h"/>
                                          </p:val>
                                        </p:tav>
                                      </p:tavLst>
                                    </p:anim>
                                    <p:anim calcmode="lin" valueType="num">
                                      <p:cBhvr>
                                        <p:cTn id="14" dur="1000" fill="hold"/>
                                        <p:tgtEl>
                                          <p:spTgt spid="7">
                                            <p:txEl>
                                              <p:pRg st="2" end="2"/>
                                            </p:txEl>
                                          </p:spTgt>
                                        </p:tgtEl>
                                        <p:attrNameLst>
                                          <p:attrName>style.rotation</p:attrName>
                                        </p:attrNameLst>
                                      </p:cBhvr>
                                      <p:tavLst>
                                        <p:tav tm="0">
                                          <p:val>
                                            <p:fltVal val="90"/>
                                          </p:val>
                                        </p:tav>
                                        <p:tav tm="100000">
                                          <p:val>
                                            <p:fltVal val="0"/>
                                          </p:val>
                                        </p:tav>
                                      </p:tavLst>
                                    </p:anim>
                                    <p:animEffect transition="in" filter="fade">
                                      <p:cBhvr>
                                        <p:cTn id="15" dur="1000"/>
                                        <p:tgtEl>
                                          <p:spTgt spid="7">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燕尾形 14"/>
          <p:cNvSpPr/>
          <p:nvPr/>
        </p:nvSpPr>
        <p:spPr>
          <a:xfrm rot="16200000">
            <a:off x="4286035" y="2424474"/>
            <a:ext cx="612123" cy="1297970"/>
          </a:xfrm>
          <a:prstGeom prst="chevron">
            <a:avLst>
              <a:gd name="adj" fmla="val 63197"/>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zh-CN" altLang="en-US">
              <a:solidFill>
                <a:schemeClr val="tx1"/>
              </a:solidFill>
            </a:endParaRPr>
          </a:p>
        </p:txBody>
      </p:sp>
      <p:sp>
        <p:nvSpPr>
          <p:cNvPr id="16" name="燕尾形 15"/>
          <p:cNvSpPr/>
          <p:nvPr/>
        </p:nvSpPr>
        <p:spPr>
          <a:xfrm rot="1812939">
            <a:off x="3959575" y="1855728"/>
            <a:ext cx="612040" cy="1298145"/>
          </a:xfrm>
          <a:prstGeom prst="chevron">
            <a:avLst>
              <a:gd name="adj" fmla="val 63197"/>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zh-CN" altLang="en-US">
              <a:solidFill>
                <a:schemeClr val="tx1"/>
              </a:solidFill>
            </a:endParaRPr>
          </a:p>
        </p:txBody>
      </p:sp>
      <p:sp>
        <p:nvSpPr>
          <p:cNvPr id="17" name="燕尾形 16"/>
          <p:cNvSpPr/>
          <p:nvPr/>
        </p:nvSpPr>
        <p:spPr>
          <a:xfrm rot="19787061" flipH="1">
            <a:off x="4612578" y="1855728"/>
            <a:ext cx="612040" cy="1298145"/>
          </a:xfrm>
          <a:prstGeom prst="chevron">
            <a:avLst>
              <a:gd name="adj" fmla="val 6319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zh-CN" altLang="en-US">
              <a:solidFill>
                <a:schemeClr val="tx1"/>
              </a:solidFill>
            </a:endParaRPr>
          </a:p>
        </p:txBody>
      </p:sp>
      <p:sp>
        <p:nvSpPr>
          <p:cNvPr id="18" name="文本框 17"/>
          <p:cNvSpPr txBox="1"/>
          <p:nvPr/>
        </p:nvSpPr>
        <p:spPr>
          <a:xfrm rot="1104690">
            <a:off x="985663" y="1543511"/>
            <a:ext cx="3034857" cy="761757"/>
          </a:xfrm>
          <a:prstGeom prst="rect">
            <a:avLst/>
          </a:prstGeom>
          <a:noFill/>
        </p:spPr>
        <p:txBody>
          <a:bodyPr wrap="square" lIns="0" tIns="34295" rIns="0" bIns="34295" rtlCol="0">
            <a:spAutoFit/>
          </a:bodyPr>
          <a:lstStyle/>
          <a:p>
            <a:pPr algn="r">
              <a:lnSpc>
                <a:spcPct val="125000"/>
              </a:lnSpc>
            </a:pPr>
            <a:r>
              <a:rPr lang="zh-TW" altLang="en-US" sz="2800" dirty="0">
                <a:solidFill>
                  <a:schemeClr val="accent3"/>
                </a:solidFill>
                <a:latin typeface="文鼎簽字筆體E" panose="04090A00000000000000" pitchFamily="82" charset="-120"/>
                <a:ea typeface="文鼎簽字筆體E" panose="04090A00000000000000" pitchFamily="82" charset="-120"/>
              </a:rPr>
              <a:t>生病不上課</a:t>
            </a:r>
            <a:endParaRPr lang="en-US" altLang="zh-TW" sz="2800" dirty="0">
              <a:solidFill>
                <a:schemeClr val="accent3"/>
              </a:solidFill>
              <a:latin typeface="文鼎簽字筆體E" panose="04090A00000000000000" pitchFamily="82" charset="-120"/>
              <a:ea typeface="文鼎簽字筆體E" panose="04090A00000000000000" pitchFamily="82" charset="-120"/>
            </a:endParaRPr>
          </a:p>
          <a:p>
            <a:pPr algn="r">
              <a:lnSpc>
                <a:spcPct val="125000"/>
              </a:lnSpc>
            </a:pPr>
            <a:r>
              <a:rPr lang="zh-CN" altLang="en-US" sz="800" dirty="0">
                <a:solidFill>
                  <a:schemeClr val="bg1">
                    <a:lumMod val="50000"/>
                  </a:schemeClr>
                </a:solidFill>
                <a:latin typeface="微软雅黑" panose="020B0503020204020204" pitchFamily="34" charset="-122"/>
                <a:ea typeface="微软雅黑" panose="020B0503020204020204" pitchFamily="34" charset="-122"/>
              </a:rPr>
              <a:t>。</a:t>
            </a:r>
          </a:p>
        </p:txBody>
      </p:sp>
      <p:sp>
        <p:nvSpPr>
          <p:cNvPr id="20" name="文本框 19"/>
          <p:cNvSpPr txBox="1"/>
          <p:nvPr/>
        </p:nvSpPr>
        <p:spPr>
          <a:xfrm>
            <a:off x="2628578" y="3508648"/>
            <a:ext cx="4320480" cy="931034"/>
          </a:xfrm>
          <a:prstGeom prst="rect">
            <a:avLst/>
          </a:prstGeom>
          <a:noFill/>
        </p:spPr>
        <p:txBody>
          <a:bodyPr wrap="square" lIns="0" tIns="34295" rIns="0" bIns="34295" rtlCol="0">
            <a:spAutoFit/>
          </a:bodyPr>
          <a:lstStyle/>
          <a:p>
            <a:r>
              <a:rPr lang="zh-TW" altLang="en-US" sz="2800" dirty="0">
                <a:solidFill>
                  <a:schemeClr val="accent1"/>
                </a:solidFill>
                <a:latin typeface="文鼎簽字筆體E" panose="04090A00000000000000" pitchFamily="82" charset="-120"/>
                <a:ea typeface="文鼎簽字筆體E" panose="04090A00000000000000" pitchFamily="82" charset="-120"/>
              </a:rPr>
              <a:t>午餐用餐維持固定打菜人員</a:t>
            </a:r>
            <a:endParaRPr lang="en-US" altLang="zh-TW" sz="2800" dirty="0">
              <a:solidFill>
                <a:schemeClr val="accent1"/>
              </a:solidFill>
              <a:latin typeface="文鼎簽字筆體E" panose="04090A00000000000000" pitchFamily="82" charset="-120"/>
              <a:ea typeface="文鼎簽字筆體E" panose="04090A00000000000000" pitchFamily="82" charset="-120"/>
            </a:endParaRPr>
          </a:p>
          <a:p>
            <a:r>
              <a:rPr lang="zh-TW" altLang="en-US" sz="2800" dirty="0">
                <a:solidFill>
                  <a:schemeClr val="accent1"/>
                </a:solidFill>
                <a:latin typeface="文鼎簽字筆體E" panose="04090A00000000000000" pitchFamily="82" charset="-120"/>
                <a:ea typeface="文鼎簽字筆體E" panose="04090A00000000000000" pitchFamily="82" charset="-120"/>
              </a:rPr>
              <a:t>         </a:t>
            </a:r>
            <a:r>
              <a:rPr lang="en-US" altLang="zh-TW" sz="2000" dirty="0">
                <a:solidFill>
                  <a:schemeClr val="accent1"/>
                </a:solidFill>
                <a:latin typeface="文鼎簽字筆體E" panose="04090A00000000000000" pitchFamily="82" charset="-120"/>
                <a:ea typeface="文鼎簽字筆體E" panose="04090A00000000000000" pitchFamily="82" charset="-120"/>
              </a:rPr>
              <a:t>(</a:t>
            </a:r>
            <a:r>
              <a:rPr lang="zh-TW" altLang="en-US" sz="2000" dirty="0">
                <a:solidFill>
                  <a:schemeClr val="accent1"/>
                </a:solidFill>
                <a:latin typeface="文鼎簽字筆體E" panose="04090A00000000000000" pitchFamily="82" charset="-120"/>
                <a:ea typeface="文鼎簽字筆體E" panose="04090A00000000000000" pitchFamily="82" charset="-120"/>
              </a:rPr>
              <a:t>戴手套、口罩及髮帽</a:t>
            </a:r>
            <a:r>
              <a:rPr lang="en-US" altLang="zh-TW" sz="2000" dirty="0">
                <a:solidFill>
                  <a:schemeClr val="accent1"/>
                </a:solidFill>
                <a:latin typeface="文鼎簽字筆體E" panose="04090A00000000000000" pitchFamily="82" charset="-120"/>
                <a:ea typeface="文鼎簽字筆體E" panose="04090A00000000000000" pitchFamily="82" charset="-120"/>
              </a:rPr>
              <a:t>)</a:t>
            </a:r>
          </a:p>
        </p:txBody>
      </p:sp>
      <p:sp>
        <p:nvSpPr>
          <p:cNvPr id="22" name="文本框 21"/>
          <p:cNvSpPr txBox="1"/>
          <p:nvPr/>
        </p:nvSpPr>
        <p:spPr>
          <a:xfrm rot="20209903">
            <a:off x="5257374" y="1409096"/>
            <a:ext cx="2362843" cy="931034"/>
          </a:xfrm>
          <a:prstGeom prst="rect">
            <a:avLst/>
          </a:prstGeom>
          <a:noFill/>
        </p:spPr>
        <p:txBody>
          <a:bodyPr wrap="square" lIns="0" tIns="34295" rIns="0" bIns="34295" rtlCol="0">
            <a:spAutoFit/>
          </a:bodyPr>
          <a:lstStyle/>
          <a:p>
            <a:r>
              <a:rPr lang="zh-TW" altLang="en-US" sz="2800" dirty="0">
                <a:solidFill>
                  <a:schemeClr val="accent2"/>
                </a:solidFill>
                <a:latin typeface="文鼎簽字筆體E" panose="04090A00000000000000" pitchFamily="82" charset="-120"/>
                <a:ea typeface="文鼎簽字筆體E" panose="04090A00000000000000" pitchFamily="82" charset="-120"/>
              </a:rPr>
              <a:t>用餐時不交談、勿共用餐具。</a:t>
            </a:r>
          </a:p>
        </p:txBody>
      </p:sp>
      <p:sp>
        <p:nvSpPr>
          <p:cNvPr id="11" name="文本框 32">
            <a:extLst>
              <a:ext uri="{FF2B5EF4-FFF2-40B4-BE49-F238E27FC236}">
                <a16:creationId xmlns:a16="http://schemas.microsoft.com/office/drawing/2014/main" id="{6B8A79D5-CB76-4491-BFBB-AF33ECD615CC}"/>
              </a:ext>
            </a:extLst>
          </p:cNvPr>
          <p:cNvSpPr txBox="1"/>
          <p:nvPr/>
        </p:nvSpPr>
        <p:spPr>
          <a:xfrm>
            <a:off x="265159" y="268288"/>
            <a:ext cx="1948298" cy="561696"/>
          </a:xfrm>
          <a:prstGeom prst="rect">
            <a:avLst/>
          </a:prstGeom>
          <a:noFill/>
        </p:spPr>
        <p:txBody>
          <a:bodyPr wrap="none" lIns="68584" tIns="34292" rIns="68584" bIns="34292">
            <a:spAutoFit/>
          </a:bodyPr>
          <a:lstStyle/>
          <a:p>
            <a:r>
              <a:rPr lang="zh-TW" altLang="en-US"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校園防疫</a:t>
            </a:r>
            <a:r>
              <a:rPr lang="en-US" altLang="zh-TW" sz="160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a:t>
            </a:r>
            <a:r>
              <a:rPr lang="zh-TW" altLang="en-US" sz="1400" b="1"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健康</a:t>
            </a:r>
            <a:r>
              <a:rPr lang="en-US" altLang="zh-TW" sz="1400" b="1" dirty="0">
                <a:solidFill>
                  <a:srgbClr val="C00000"/>
                </a:solidFill>
                <a:latin typeface="Arial" panose="020B0604020202020204" pitchFamily="34" charset="0"/>
                <a:ea typeface="微软雅黑" panose="020B0503020204020204" pitchFamily="34" charset="-122"/>
                <a:sym typeface="Arial" panose="020B0604020202020204" pitchFamily="34" charset="0"/>
              </a:rPr>
              <a:t>5</a:t>
            </a:r>
            <a:r>
              <a:rPr lang="zh-TW" altLang="en-US" sz="1400" b="1"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原則</a:t>
            </a:r>
            <a:endParaRPr lang="en-US" altLang="zh-CN" sz="1600" dirty="0">
              <a:solidFill>
                <a:srgbClr val="C00000"/>
              </a:solidFill>
              <a:latin typeface="Arial" panose="020B0604020202020204" pitchFamily="34" charset="0"/>
              <a:ea typeface="微软雅黑" panose="020B0503020204020204" pitchFamily="34" charset="-122"/>
              <a:sym typeface="Arial" panose="020B0604020202020204" pitchFamily="34" charset="0"/>
            </a:endParaRPr>
          </a:p>
          <a:p>
            <a:endParaRPr lang="en-US" altLang="zh-CN" sz="140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2" name="矩形 11">
            <a:extLst>
              <a:ext uri="{FF2B5EF4-FFF2-40B4-BE49-F238E27FC236}">
                <a16:creationId xmlns:a16="http://schemas.microsoft.com/office/drawing/2014/main" id="{0D67ABB9-FED6-48E2-80F9-01ECB01363B9}"/>
              </a:ext>
            </a:extLst>
          </p:cNvPr>
          <p:cNvSpPr/>
          <p:nvPr/>
        </p:nvSpPr>
        <p:spPr>
          <a:xfrm>
            <a:off x="0" y="196280"/>
            <a:ext cx="160366" cy="41751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4" tIns="34292" rIns="68584" bIns="34292" anchor="ctr"/>
          <a:lstStyle/>
          <a:p>
            <a:pPr algn="ctr" defTabSz="685795">
              <a:defRPr/>
            </a:pPr>
            <a:endParaRPr lang="zh-CN" altLang="en-US" sz="1400" dirty="0">
              <a:solidFill>
                <a:srgbClr val="E7E6E6">
                  <a:lumMod val="50000"/>
                </a:srgbClr>
              </a:solidFill>
              <a:cs typeface="+mn-ea"/>
              <a:sym typeface="+mn-lt"/>
            </a:endParaRPr>
          </a:p>
        </p:txBody>
      </p:sp>
    </p:spTree>
    <p:extLst>
      <p:ext uri="{BB962C8B-B14F-4D97-AF65-F5344CB8AC3E}">
        <p14:creationId xmlns:p14="http://schemas.microsoft.com/office/powerpoint/2010/main" val="371990817"/>
      </p:ext>
    </p:extLst>
  </p:cSld>
  <p:clrMapOvr>
    <a:masterClrMapping/>
  </p:clrMapOvr>
  <mc:AlternateContent xmlns:mc="http://schemas.openxmlformats.org/markup-compatibility/2006" xmlns:p14="http://schemas.microsoft.com/office/powerpoint/2010/main">
    <mc:Choice Requires="p14">
      <p:transition spd="slow" p14:dur="1500" advClick="0" advTm="0">
        <p:wipe/>
      </p:transition>
    </mc:Choice>
    <mc:Fallback xmlns="">
      <p:transition spd="slow" advClick="0" advTm="0">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750" fill="hold"/>
                                        <p:tgtEl>
                                          <p:spTgt spid="16"/>
                                        </p:tgtEl>
                                        <p:attrNameLst>
                                          <p:attrName>ppt_x</p:attrName>
                                        </p:attrNameLst>
                                      </p:cBhvr>
                                      <p:tavLst>
                                        <p:tav tm="0">
                                          <p:val>
                                            <p:strVal val="0-#ppt_w/2"/>
                                          </p:val>
                                        </p:tav>
                                        <p:tav tm="100000">
                                          <p:val>
                                            <p:strVal val="#ppt_x"/>
                                          </p:val>
                                        </p:tav>
                                      </p:tavLst>
                                    </p:anim>
                                    <p:anim calcmode="lin" valueType="num">
                                      <p:cBhvr additive="base">
                                        <p:cTn id="8" dur="750" fill="hold"/>
                                        <p:tgtEl>
                                          <p:spTgt spid="16"/>
                                        </p:tgtEl>
                                        <p:attrNameLst>
                                          <p:attrName>ppt_y</p:attrName>
                                        </p:attrNameLst>
                                      </p:cBhvr>
                                      <p:tavLst>
                                        <p:tav tm="0">
                                          <p:val>
                                            <p:strVal val="0-#ppt_h/2"/>
                                          </p:val>
                                        </p:tav>
                                        <p:tav tm="100000">
                                          <p:val>
                                            <p:strVal val="#ppt_y"/>
                                          </p:val>
                                        </p:tav>
                                      </p:tavLst>
                                    </p:anim>
                                  </p:childTnLst>
                                </p:cTn>
                              </p:par>
                            </p:childTnLst>
                          </p:cTn>
                        </p:par>
                        <p:par>
                          <p:cTn id="9" fill="hold">
                            <p:stCondLst>
                              <p:cond delay="750"/>
                            </p:stCondLst>
                            <p:childTnLst>
                              <p:par>
                                <p:cTn id="10" presetID="10" presetClass="entr" presetSubtype="0" fill="hold" grpId="0" nodeType="afterEffect">
                                  <p:stCondLst>
                                    <p:cond delay="0"/>
                                  </p:stCondLst>
                                  <p:iterate type="lt">
                                    <p:tmPct val="10000"/>
                                  </p:iterate>
                                  <p:childTnLst>
                                    <p:set>
                                      <p:cBhvr>
                                        <p:cTn id="11" dur="1" fill="hold">
                                          <p:stCondLst>
                                            <p:cond delay="0"/>
                                          </p:stCondLst>
                                        </p:cTn>
                                        <p:tgtEl>
                                          <p:spTgt spid="18"/>
                                        </p:tgtEl>
                                        <p:attrNameLst>
                                          <p:attrName>style.visibility</p:attrName>
                                        </p:attrNameLst>
                                      </p:cBhvr>
                                      <p:to>
                                        <p:strVal val="visible"/>
                                      </p:to>
                                    </p:set>
                                    <p:animEffect transition="in" filter="fade">
                                      <p:cBhvr>
                                        <p:cTn id="12" dur="750"/>
                                        <p:tgtEl>
                                          <p:spTgt spid="18"/>
                                        </p:tgtEl>
                                      </p:cBhvr>
                                    </p:animEffect>
                                  </p:childTnLst>
                                </p:cTn>
                              </p:par>
                            </p:childTnLst>
                          </p:cTn>
                        </p:par>
                        <p:par>
                          <p:cTn id="13" fill="hold">
                            <p:stCondLst>
                              <p:cond delay="1875"/>
                            </p:stCondLst>
                            <p:childTnLst>
                              <p:par>
                                <p:cTn id="14" presetID="2" presetClass="entr" presetSubtype="3" fill="hold" grpId="0" nodeType="afterEffect">
                                  <p:stCondLst>
                                    <p:cond delay="0"/>
                                  </p:stCondLst>
                                  <p:childTnLst>
                                    <p:set>
                                      <p:cBhvr>
                                        <p:cTn id="15" dur="1" fill="hold">
                                          <p:stCondLst>
                                            <p:cond delay="0"/>
                                          </p:stCondLst>
                                        </p:cTn>
                                        <p:tgtEl>
                                          <p:spTgt spid="17"/>
                                        </p:tgtEl>
                                        <p:attrNameLst>
                                          <p:attrName>style.visibility</p:attrName>
                                        </p:attrNameLst>
                                      </p:cBhvr>
                                      <p:to>
                                        <p:strVal val="visible"/>
                                      </p:to>
                                    </p:set>
                                    <p:anim calcmode="lin" valueType="num">
                                      <p:cBhvr additive="base">
                                        <p:cTn id="16" dur="750" fill="hold"/>
                                        <p:tgtEl>
                                          <p:spTgt spid="17"/>
                                        </p:tgtEl>
                                        <p:attrNameLst>
                                          <p:attrName>ppt_x</p:attrName>
                                        </p:attrNameLst>
                                      </p:cBhvr>
                                      <p:tavLst>
                                        <p:tav tm="0">
                                          <p:val>
                                            <p:strVal val="1+#ppt_w/2"/>
                                          </p:val>
                                        </p:tav>
                                        <p:tav tm="100000">
                                          <p:val>
                                            <p:strVal val="#ppt_x"/>
                                          </p:val>
                                        </p:tav>
                                      </p:tavLst>
                                    </p:anim>
                                    <p:anim calcmode="lin" valueType="num">
                                      <p:cBhvr additive="base">
                                        <p:cTn id="17" dur="750" fill="hold"/>
                                        <p:tgtEl>
                                          <p:spTgt spid="17"/>
                                        </p:tgtEl>
                                        <p:attrNameLst>
                                          <p:attrName>ppt_y</p:attrName>
                                        </p:attrNameLst>
                                      </p:cBhvr>
                                      <p:tavLst>
                                        <p:tav tm="0">
                                          <p:val>
                                            <p:strVal val="0-#ppt_h/2"/>
                                          </p:val>
                                        </p:tav>
                                        <p:tav tm="100000">
                                          <p:val>
                                            <p:strVal val="#ppt_y"/>
                                          </p:val>
                                        </p:tav>
                                      </p:tavLst>
                                    </p:anim>
                                  </p:childTnLst>
                                </p:cTn>
                              </p:par>
                            </p:childTnLst>
                          </p:cTn>
                        </p:par>
                        <p:par>
                          <p:cTn id="18" fill="hold">
                            <p:stCondLst>
                              <p:cond delay="2625"/>
                            </p:stCondLst>
                            <p:childTnLst>
                              <p:par>
                                <p:cTn id="19" presetID="10" presetClass="entr" presetSubtype="0" fill="hold" grpId="0" nodeType="afterEffect">
                                  <p:stCondLst>
                                    <p:cond delay="0"/>
                                  </p:stCondLst>
                                  <p:iterate type="lt">
                                    <p:tmPct val="10000"/>
                                  </p:iterate>
                                  <p:childTnLst>
                                    <p:set>
                                      <p:cBhvr>
                                        <p:cTn id="20" dur="1" fill="hold">
                                          <p:stCondLst>
                                            <p:cond delay="0"/>
                                          </p:stCondLst>
                                        </p:cTn>
                                        <p:tgtEl>
                                          <p:spTgt spid="20"/>
                                        </p:tgtEl>
                                        <p:attrNameLst>
                                          <p:attrName>style.visibility</p:attrName>
                                        </p:attrNameLst>
                                      </p:cBhvr>
                                      <p:to>
                                        <p:strVal val="visible"/>
                                      </p:to>
                                    </p:set>
                                    <p:animEffect transition="in" filter="fade">
                                      <p:cBhvr>
                                        <p:cTn id="21" dur="750"/>
                                        <p:tgtEl>
                                          <p:spTgt spid="20"/>
                                        </p:tgtEl>
                                      </p:cBhvr>
                                    </p:animEffect>
                                  </p:childTnLst>
                                </p:cTn>
                              </p:par>
                            </p:childTnLst>
                          </p:cTn>
                        </p:par>
                        <p:par>
                          <p:cTn id="22" fill="hold">
                            <p:stCondLst>
                              <p:cond delay="5025"/>
                            </p:stCondLst>
                            <p:childTnLst>
                              <p:par>
                                <p:cTn id="23" presetID="2" presetClass="entr" presetSubtype="4" fill="hold" grpId="0" nodeType="after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750" fill="hold"/>
                                        <p:tgtEl>
                                          <p:spTgt spid="15"/>
                                        </p:tgtEl>
                                        <p:attrNameLst>
                                          <p:attrName>ppt_x</p:attrName>
                                        </p:attrNameLst>
                                      </p:cBhvr>
                                      <p:tavLst>
                                        <p:tav tm="0">
                                          <p:val>
                                            <p:strVal val="#ppt_x"/>
                                          </p:val>
                                        </p:tav>
                                        <p:tav tm="100000">
                                          <p:val>
                                            <p:strVal val="#ppt_x"/>
                                          </p:val>
                                        </p:tav>
                                      </p:tavLst>
                                    </p:anim>
                                    <p:anim calcmode="lin" valueType="num">
                                      <p:cBhvr additive="base">
                                        <p:cTn id="26" dur="750" fill="hold"/>
                                        <p:tgtEl>
                                          <p:spTgt spid="15"/>
                                        </p:tgtEl>
                                        <p:attrNameLst>
                                          <p:attrName>ppt_y</p:attrName>
                                        </p:attrNameLst>
                                      </p:cBhvr>
                                      <p:tavLst>
                                        <p:tav tm="0">
                                          <p:val>
                                            <p:strVal val="1+#ppt_h/2"/>
                                          </p:val>
                                        </p:tav>
                                        <p:tav tm="100000">
                                          <p:val>
                                            <p:strVal val="#ppt_y"/>
                                          </p:val>
                                        </p:tav>
                                      </p:tavLst>
                                    </p:anim>
                                  </p:childTnLst>
                                </p:cTn>
                              </p:par>
                            </p:childTnLst>
                          </p:cTn>
                        </p:par>
                        <p:par>
                          <p:cTn id="27" fill="hold">
                            <p:stCondLst>
                              <p:cond delay="5775"/>
                            </p:stCondLst>
                            <p:childTnLst>
                              <p:par>
                                <p:cTn id="28" presetID="10" presetClass="entr" presetSubtype="0" fill="hold" grpId="0" nodeType="afterEffect">
                                  <p:stCondLst>
                                    <p:cond delay="0"/>
                                  </p:stCondLst>
                                  <p:iterate type="lt">
                                    <p:tmPct val="10000"/>
                                  </p:iterate>
                                  <p:childTnLst>
                                    <p:set>
                                      <p:cBhvr>
                                        <p:cTn id="29" dur="1" fill="hold">
                                          <p:stCondLst>
                                            <p:cond delay="0"/>
                                          </p:stCondLst>
                                        </p:cTn>
                                        <p:tgtEl>
                                          <p:spTgt spid="22"/>
                                        </p:tgtEl>
                                        <p:attrNameLst>
                                          <p:attrName>style.visibility</p:attrName>
                                        </p:attrNameLst>
                                      </p:cBhvr>
                                      <p:to>
                                        <p:strVal val="visible"/>
                                      </p:to>
                                    </p:set>
                                    <p:animEffect transition="in" filter="fade">
                                      <p:cBhvr>
                                        <p:cTn id="30" dur="75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p:bldP spid="20" grpId="0"/>
      <p:bldP spid="2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Freeform 6"/>
          <p:cNvSpPr>
            <a:spLocks/>
          </p:cNvSpPr>
          <p:nvPr/>
        </p:nvSpPr>
        <p:spPr bwMode="auto">
          <a:xfrm>
            <a:off x="756370" y="1538572"/>
            <a:ext cx="3511493" cy="3093464"/>
          </a:xfrm>
          <a:custGeom>
            <a:avLst/>
            <a:gdLst>
              <a:gd name="T0" fmla="*/ 0 w 998"/>
              <a:gd name="T1" fmla="*/ 0 h 861"/>
              <a:gd name="T2" fmla="*/ 998 w 998"/>
              <a:gd name="T3" fmla="*/ 0 h 861"/>
              <a:gd name="T4" fmla="*/ 492 w 998"/>
              <a:gd name="T5" fmla="*/ 861 h 861"/>
              <a:gd name="T6" fmla="*/ 0 w 998"/>
              <a:gd name="T7" fmla="*/ 0 h 861"/>
            </a:gdLst>
            <a:ahLst/>
            <a:cxnLst>
              <a:cxn ang="0">
                <a:pos x="T0" y="T1"/>
              </a:cxn>
              <a:cxn ang="0">
                <a:pos x="T2" y="T3"/>
              </a:cxn>
              <a:cxn ang="0">
                <a:pos x="T4" y="T5"/>
              </a:cxn>
              <a:cxn ang="0">
                <a:pos x="T6" y="T7"/>
              </a:cxn>
            </a:cxnLst>
            <a:rect l="0" t="0" r="r" b="b"/>
            <a:pathLst>
              <a:path w="998" h="861">
                <a:moveTo>
                  <a:pt x="0" y="0"/>
                </a:moveTo>
                <a:lnTo>
                  <a:pt x="998" y="0"/>
                </a:lnTo>
                <a:lnTo>
                  <a:pt x="492" y="861"/>
                </a:lnTo>
                <a:lnTo>
                  <a:pt x="0" y="0"/>
                </a:lnTo>
                <a:close/>
              </a:path>
            </a:pathLst>
          </a:custGeom>
          <a:solidFill>
            <a:schemeClr val="accent1"/>
          </a:solidFill>
          <a:ln w="0">
            <a:noFill/>
            <a:prstDash val="solid"/>
            <a:round/>
            <a:headEnd/>
            <a:tailEnd/>
          </a:ln>
        </p:spPr>
        <p:txBody>
          <a:bodyPr vert="horz" wrap="square" lIns="91451" tIns="45725" rIns="91451" bIns="45725" numCol="1" anchor="t" anchorCtr="0" compatLnSpc="1">
            <a:prstTxWarp prst="textNoShape">
              <a:avLst/>
            </a:prstTxWarp>
          </a:bodyPr>
          <a:lstStyle/>
          <a:p>
            <a:endParaRPr lang="zh-CN" altLang="en-US" dirty="0">
              <a:solidFill>
                <a:schemeClr val="accent1">
                  <a:lumMod val="75000"/>
                </a:schemeClr>
              </a:solidFill>
            </a:endParaRPr>
          </a:p>
        </p:txBody>
      </p:sp>
      <p:sp>
        <p:nvSpPr>
          <p:cNvPr id="28" name="Freeform 11"/>
          <p:cNvSpPr>
            <a:spLocks/>
          </p:cNvSpPr>
          <p:nvPr/>
        </p:nvSpPr>
        <p:spPr bwMode="auto">
          <a:xfrm>
            <a:off x="1048745" y="1012654"/>
            <a:ext cx="2926744" cy="2547230"/>
          </a:xfrm>
          <a:custGeom>
            <a:avLst/>
            <a:gdLst>
              <a:gd name="T0" fmla="*/ 949 w 1896"/>
              <a:gd name="T1" fmla="*/ 0 h 1616"/>
              <a:gd name="T2" fmla="*/ 1896 w 1896"/>
              <a:gd name="T3" fmla="*/ 1616 h 1616"/>
              <a:gd name="T4" fmla="*/ 0 w 1896"/>
              <a:gd name="T5" fmla="*/ 1616 h 1616"/>
              <a:gd name="T6" fmla="*/ 949 w 1896"/>
              <a:gd name="T7" fmla="*/ 0 h 1616"/>
            </a:gdLst>
            <a:ahLst/>
            <a:cxnLst>
              <a:cxn ang="0">
                <a:pos x="T0" y="T1"/>
              </a:cxn>
              <a:cxn ang="0">
                <a:pos x="T2" y="T3"/>
              </a:cxn>
              <a:cxn ang="0">
                <a:pos x="T4" y="T5"/>
              </a:cxn>
              <a:cxn ang="0">
                <a:pos x="T6" y="T7"/>
              </a:cxn>
            </a:cxnLst>
            <a:rect l="0" t="0" r="r" b="b"/>
            <a:pathLst>
              <a:path w="1896" h="1616">
                <a:moveTo>
                  <a:pt x="949" y="0"/>
                </a:moveTo>
                <a:lnTo>
                  <a:pt x="1896" y="1616"/>
                </a:lnTo>
                <a:lnTo>
                  <a:pt x="0" y="1616"/>
                </a:lnTo>
                <a:lnTo>
                  <a:pt x="949" y="0"/>
                </a:lnTo>
                <a:close/>
              </a:path>
            </a:pathLst>
          </a:custGeom>
          <a:noFill/>
          <a:ln w="19050">
            <a:solidFill>
              <a:schemeClr val="accent1"/>
            </a:solidFill>
            <a:prstDash val="solid"/>
            <a:round/>
            <a:headEnd/>
            <a:tailEnd/>
          </a:ln>
        </p:spPr>
        <p:txBody>
          <a:bodyPr vert="horz" wrap="square" lIns="91451" tIns="45725" rIns="91451" bIns="45725" numCol="1" anchor="t" anchorCtr="0" compatLnSpc="1">
            <a:prstTxWarp prst="textNoShape">
              <a:avLst/>
            </a:prstTxWarp>
          </a:bodyPr>
          <a:lstStyle/>
          <a:p>
            <a:endParaRPr lang="zh-CN" altLang="en-US" dirty="0">
              <a:solidFill>
                <a:schemeClr val="bg1"/>
              </a:solidFill>
            </a:endParaRPr>
          </a:p>
        </p:txBody>
      </p:sp>
      <p:sp>
        <p:nvSpPr>
          <p:cNvPr id="24" name="MH_Others_1"/>
          <p:cNvSpPr txBox="1"/>
          <p:nvPr>
            <p:custDataLst>
              <p:tags r:id="rId1"/>
            </p:custDataLst>
          </p:nvPr>
        </p:nvSpPr>
        <p:spPr>
          <a:xfrm>
            <a:off x="1578084" y="1919062"/>
            <a:ext cx="1868065" cy="788036"/>
          </a:xfrm>
          <a:prstGeom prst="rect">
            <a:avLst/>
          </a:prstGeom>
          <a:noFill/>
        </p:spPr>
        <p:txBody>
          <a:bodyPr vert="horz" wrap="square" lIns="0" tIns="0" rIns="0" bIns="0" rtlCol="0" anchor="ctr" anchorCtr="0">
            <a:spAutoFit/>
          </a:bodyPr>
          <a:lstStyle/>
          <a:p>
            <a:pPr algn="ctr"/>
            <a:r>
              <a:rPr lang="zh-TW" altLang="en-US" sz="5121" b="1" dirty="0">
                <a:solidFill>
                  <a:schemeClr val="bg1"/>
                </a:solidFill>
                <a:latin typeface="Arial" panose="020B0604020202020204" pitchFamily="34" charset="0"/>
                <a:ea typeface="微软雅黑" panose="020B0503020204020204" pitchFamily="34" charset="-122"/>
                <a:sym typeface="Arial" panose="020B0604020202020204" pitchFamily="34" charset="0"/>
              </a:rPr>
              <a:t>目錄</a:t>
            </a:r>
            <a:endParaRPr lang="zh-CN" altLang="en-US" sz="5121"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25" name="MH_Others_2"/>
          <p:cNvSpPr txBox="1"/>
          <p:nvPr>
            <p:custDataLst>
              <p:tags r:id="rId2"/>
            </p:custDataLst>
          </p:nvPr>
        </p:nvSpPr>
        <p:spPr>
          <a:xfrm>
            <a:off x="1683568" y="2756685"/>
            <a:ext cx="1657098" cy="306366"/>
          </a:xfrm>
          <a:prstGeom prst="rect">
            <a:avLst/>
          </a:prstGeom>
          <a:noFill/>
        </p:spPr>
        <p:txBody>
          <a:bodyPr vert="horz" wrap="square" lIns="0" tIns="0" rIns="0" bIns="0">
            <a:spAutoFit/>
          </a:bodyPr>
          <a:lstStyle/>
          <a:p>
            <a:pPr algn="ctr">
              <a:defRPr/>
            </a:pPr>
            <a:r>
              <a:rPr lang="en-US" altLang="zh-CN" sz="1991" b="1" dirty="0">
                <a:solidFill>
                  <a:schemeClr val="bg1"/>
                </a:solidFill>
                <a:latin typeface="Arial" panose="020B0604020202020204" pitchFamily="34" charset="0"/>
                <a:ea typeface="微软雅黑" panose="020B0503020204020204" pitchFamily="34" charset="-122"/>
                <a:sym typeface="Arial" panose="020B0604020202020204" pitchFamily="34" charset="0"/>
              </a:rPr>
              <a:t>CONTENTS</a:t>
            </a:r>
            <a:endParaRPr lang="zh-CN" altLang="en-US" sz="1991"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14" name="MH_Other_1">
            <a:extLst>
              <a:ext uri="{FF2B5EF4-FFF2-40B4-BE49-F238E27FC236}">
                <a16:creationId xmlns:a16="http://schemas.microsoft.com/office/drawing/2014/main" id="{AD4D6BEC-2488-46EE-95AC-728E82F8093C}"/>
              </a:ext>
            </a:extLst>
          </p:cNvPr>
          <p:cNvSpPr>
            <a:spLocks noChangeAspect="1"/>
          </p:cNvSpPr>
          <p:nvPr>
            <p:custDataLst>
              <p:tags r:id="rId3"/>
            </p:custDataLst>
          </p:nvPr>
        </p:nvSpPr>
        <p:spPr>
          <a:xfrm>
            <a:off x="4797201" y="500537"/>
            <a:ext cx="511025" cy="512117"/>
          </a:xfrm>
          <a:prstGeom prst="ellipse">
            <a:avLst/>
          </a:prstGeom>
          <a:solidFill>
            <a:srgbClr val="FFFFFF"/>
          </a:solidFill>
          <a:ln w="57150" cap="flat" cmpd="sng" algn="ctr">
            <a:solidFill>
              <a:schemeClr val="accent1"/>
            </a:solidFill>
            <a:prstDash val="solid"/>
          </a:ln>
          <a:effectLst/>
        </p:spPr>
        <p:txBody>
          <a:bodyPr lIns="0" tIns="0" rIns="0" bIns="0" anchor="ctr"/>
          <a:lstStyle/>
          <a:p>
            <a:pPr algn="ctr">
              <a:defRPr/>
            </a:pPr>
            <a:r>
              <a:rPr lang="en-US" altLang="zh-CN" sz="3001" kern="0" dirty="0">
                <a:solidFill>
                  <a:schemeClr val="accent1"/>
                </a:solidFill>
                <a:latin typeface="Arial" panose="020B0604020202020204" pitchFamily="34" charset="0"/>
                <a:ea typeface="微软雅黑" panose="020B0503020204020204" pitchFamily="34" charset="-122"/>
                <a:sym typeface="Arial" panose="020B0604020202020204" pitchFamily="34" charset="0"/>
              </a:rPr>
              <a:t>1</a:t>
            </a:r>
          </a:p>
        </p:txBody>
      </p:sp>
      <p:sp>
        <p:nvSpPr>
          <p:cNvPr id="15" name="MH_Other_2">
            <a:extLst>
              <a:ext uri="{FF2B5EF4-FFF2-40B4-BE49-F238E27FC236}">
                <a16:creationId xmlns:a16="http://schemas.microsoft.com/office/drawing/2014/main" id="{BACC2EF8-0F61-4559-8A7C-24629238209B}"/>
              </a:ext>
            </a:extLst>
          </p:cNvPr>
          <p:cNvSpPr>
            <a:spLocks noChangeAspect="1"/>
          </p:cNvSpPr>
          <p:nvPr>
            <p:custDataLst>
              <p:tags r:id="rId4"/>
            </p:custDataLst>
          </p:nvPr>
        </p:nvSpPr>
        <p:spPr>
          <a:xfrm>
            <a:off x="4780397" y="1402541"/>
            <a:ext cx="511025" cy="512117"/>
          </a:xfrm>
          <a:prstGeom prst="ellipse">
            <a:avLst/>
          </a:prstGeom>
          <a:solidFill>
            <a:srgbClr val="FFFFFF"/>
          </a:solidFill>
          <a:ln w="57150" cap="flat" cmpd="sng" algn="ctr">
            <a:solidFill>
              <a:schemeClr val="accent2"/>
            </a:solidFill>
            <a:prstDash val="solid"/>
          </a:ln>
          <a:effectLst/>
        </p:spPr>
        <p:txBody>
          <a:bodyPr lIns="0" tIns="0" rIns="0" bIns="0" anchor="ctr"/>
          <a:lstStyle/>
          <a:p>
            <a:pPr algn="ctr">
              <a:defRPr/>
            </a:pPr>
            <a:r>
              <a:rPr lang="en-US" altLang="zh-CN" sz="3001" kern="0" dirty="0">
                <a:solidFill>
                  <a:schemeClr val="accent2"/>
                </a:solidFill>
                <a:latin typeface="Arial" panose="020B0604020202020204" pitchFamily="34" charset="0"/>
                <a:ea typeface="微软雅黑" panose="020B0503020204020204" pitchFamily="34" charset="-122"/>
                <a:sym typeface="Arial" panose="020B0604020202020204" pitchFamily="34" charset="0"/>
              </a:rPr>
              <a:t>2</a:t>
            </a:r>
          </a:p>
        </p:txBody>
      </p:sp>
      <p:sp>
        <p:nvSpPr>
          <p:cNvPr id="26" name="MH_Other_3">
            <a:extLst>
              <a:ext uri="{FF2B5EF4-FFF2-40B4-BE49-F238E27FC236}">
                <a16:creationId xmlns:a16="http://schemas.microsoft.com/office/drawing/2014/main" id="{0B98F20B-C700-49E7-8B55-C2C518E5511D}"/>
              </a:ext>
            </a:extLst>
          </p:cNvPr>
          <p:cNvSpPr>
            <a:spLocks noChangeAspect="1"/>
          </p:cNvSpPr>
          <p:nvPr>
            <p:custDataLst>
              <p:tags r:id="rId5"/>
            </p:custDataLst>
          </p:nvPr>
        </p:nvSpPr>
        <p:spPr>
          <a:xfrm>
            <a:off x="4780396" y="2225154"/>
            <a:ext cx="511025" cy="512117"/>
          </a:xfrm>
          <a:prstGeom prst="ellipse">
            <a:avLst/>
          </a:prstGeom>
          <a:solidFill>
            <a:srgbClr val="FFFFFF"/>
          </a:solidFill>
          <a:ln w="57150" cap="flat" cmpd="sng" algn="ctr">
            <a:solidFill>
              <a:schemeClr val="accent3"/>
            </a:solidFill>
            <a:prstDash val="solid"/>
          </a:ln>
          <a:effectLst/>
        </p:spPr>
        <p:txBody>
          <a:bodyPr lIns="0" tIns="0" rIns="0" bIns="0" anchor="ctr"/>
          <a:lstStyle/>
          <a:p>
            <a:pPr algn="ctr">
              <a:defRPr/>
            </a:pPr>
            <a:r>
              <a:rPr lang="en-US" altLang="zh-CN" sz="3001" kern="0" dirty="0">
                <a:solidFill>
                  <a:schemeClr val="accent3"/>
                </a:solidFill>
                <a:latin typeface="Arial" panose="020B0604020202020204" pitchFamily="34" charset="0"/>
                <a:ea typeface="微软雅黑" panose="020B0503020204020204" pitchFamily="34" charset="-122"/>
                <a:sym typeface="Arial" panose="020B0604020202020204" pitchFamily="34" charset="0"/>
              </a:rPr>
              <a:t>3</a:t>
            </a:r>
          </a:p>
        </p:txBody>
      </p:sp>
      <p:sp>
        <p:nvSpPr>
          <p:cNvPr id="29" name="MH_Other_4">
            <a:extLst>
              <a:ext uri="{FF2B5EF4-FFF2-40B4-BE49-F238E27FC236}">
                <a16:creationId xmlns:a16="http://schemas.microsoft.com/office/drawing/2014/main" id="{84F95C9B-0114-4B0B-87F9-4288AB60AE28}"/>
              </a:ext>
            </a:extLst>
          </p:cNvPr>
          <p:cNvSpPr>
            <a:spLocks noChangeAspect="1"/>
          </p:cNvSpPr>
          <p:nvPr>
            <p:custDataLst>
              <p:tags r:id="rId6"/>
            </p:custDataLst>
          </p:nvPr>
        </p:nvSpPr>
        <p:spPr>
          <a:xfrm>
            <a:off x="4797202" y="3047767"/>
            <a:ext cx="511025" cy="512117"/>
          </a:xfrm>
          <a:prstGeom prst="ellipse">
            <a:avLst/>
          </a:prstGeom>
          <a:solidFill>
            <a:srgbClr val="FFFFFF"/>
          </a:solidFill>
          <a:ln w="57150" cap="flat" cmpd="sng" algn="ctr">
            <a:solidFill>
              <a:schemeClr val="accent4"/>
            </a:solidFill>
            <a:prstDash val="solid"/>
          </a:ln>
          <a:effectLst/>
        </p:spPr>
        <p:txBody>
          <a:bodyPr lIns="0" tIns="0" rIns="0" bIns="0" anchor="ctr"/>
          <a:lstStyle/>
          <a:p>
            <a:pPr algn="ctr">
              <a:defRPr/>
            </a:pPr>
            <a:r>
              <a:rPr lang="en-US" altLang="zh-CN" sz="3001" kern="0" dirty="0">
                <a:solidFill>
                  <a:schemeClr val="accent4"/>
                </a:solidFill>
                <a:latin typeface="Arial" panose="020B0604020202020204" pitchFamily="34" charset="0"/>
                <a:ea typeface="微软雅黑" panose="020B0503020204020204" pitchFamily="34" charset="-122"/>
                <a:sym typeface="Arial" panose="020B0604020202020204" pitchFamily="34" charset="0"/>
              </a:rPr>
              <a:t>4</a:t>
            </a:r>
          </a:p>
        </p:txBody>
      </p:sp>
      <p:sp>
        <p:nvSpPr>
          <p:cNvPr id="30" name="MH_Text_1">
            <a:extLst>
              <a:ext uri="{FF2B5EF4-FFF2-40B4-BE49-F238E27FC236}">
                <a16:creationId xmlns:a16="http://schemas.microsoft.com/office/drawing/2014/main" id="{E2DF345A-E7BD-4EFF-9230-4119B61EB8EC}"/>
              </a:ext>
            </a:extLst>
          </p:cNvPr>
          <p:cNvSpPr/>
          <p:nvPr>
            <p:custDataLst>
              <p:tags r:id="rId7"/>
            </p:custDataLst>
          </p:nvPr>
        </p:nvSpPr>
        <p:spPr>
          <a:xfrm>
            <a:off x="5462111" y="511353"/>
            <a:ext cx="2207028" cy="661720"/>
          </a:xfrm>
          <a:prstGeom prst="rect">
            <a:avLst/>
          </a:prstGeom>
        </p:spPr>
        <p:txBody>
          <a:bodyPr wrap="square" lIns="0" tIns="0" rIns="0" bIns="0" anchor="ctr">
            <a:spAutoFit/>
          </a:bodyPr>
          <a:lstStyle/>
          <a:p>
            <a:r>
              <a:rPr lang="zh-TW" altLang="en-US" sz="2300" dirty="0">
                <a:solidFill>
                  <a:schemeClr val="bg1">
                    <a:lumMod val="50000"/>
                  </a:schemeClr>
                </a:solidFill>
                <a:latin typeface="Arial" panose="020B0604020202020204" pitchFamily="34" charset="0"/>
                <a:ea typeface="微软雅黑" panose="020B0503020204020204" pitchFamily="34" charset="-122"/>
                <a:sym typeface="Arial" panose="020B0604020202020204" pitchFamily="34" charset="0"/>
              </a:rPr>
              <a:t>安全宣導</a:t>
            </a:r>
            <a:endParaRPr lang="en-US" altLang="zh-TW" sz="2300" dirty="0">
              <a:solidFill>
                <a:schemeClr val="bg1">
                  <a:lumMod val="50000"/>
                </a:schemeClr>
              </a:solidFill>
              <a:latin typeface="Arial" panose="020B0604020202020204" pitchFamily="34" charset="0"/>
              <a:ea typeface="微软雅黑" panose="020B0503020204020204" pitchFamily="34" charset="-122"/>
              <a:sym typeface="Arial" panose="020B0604020202020204" pitchFamily="34" charset="0"/>
            </a:endParaRPr>
          </a:p>
          <a:p>
            <a:r>
              <a:rPr lang="zh-TW" altLang="en-US" sz="1000" dirty="0">
                <a:solidFill>
                  <a:schemeClr val="bg1">
                    <a:lumMod val="50000"/>
                  </a:schemeClr>
                </a:solidFill>
                <a:latin typeface="Arial" panose="020B0604020202020204" pitchFamily="34" charset="0"/>
                <a:ea typeface="微软雅黑" panose="020B0503020204020204" pitchFamily="34" charset="-122"/>
                <a:sym typeface="Arial" panose="020B0604020202020204" pitchFamily="34" charset="0"/>
              </a:rPr>
              <a:t>上放學宣導、交安宣導、兒童保護</a:t>
            </a:r>
            <a:endParaRPr lang="zh-CN" altLang="en-US" sz="1000" dirty="0">
              <a:solidFill>
                <a:schemeClr val="bg1">
                  <a:lumMod val="50000"/>
                </a:schemeClr>
              </a:solidFill>
              <a:latin typeface="Arial" panose="020B0604020202020204" pitchFamily="34" charset="0"/>
              <a:ea typeface="微软雅黑" panose="020B0503020204020204" pitchFamily="34" charset="-122"/>
              <a:sym typeface="Arial" panose="020B0604020202020204" pitchFamily="34" charset="0"/>
            </a:endParaRPr>
          </a:p>
          <a:p>
            <a:r>
              <a:rPr lang="zh-CN" altLang="en-US" sz="1000" dirty="0">
                <a:solidFill>
                  <a:schemeClr val="bg1">
                    <a:lumMod val="50000"/>
                  </a:schemeClr>
                </a:solidFill>
                <a:latin typeface="Arial" panose="020B0604020202020204" pitchFamily="34" charset="0"/>
                <a:ea typeface="微软雅黑" panose="020B0503020204020204" pitchFamily="34" charset="-122"/>
                <a:sym typeface="Arial" panose="020B0604020202020204" pitchFamily="34" charset="0"/>
              </a:rPr>
              <a:t>     </a:t>
            </a:r>
          </a:p>
        </p:txBody>
      </p:sp>
      <p:sp>
        <p:nvSpPr>
          <p:cNvPr id="31" name="MH_Text_2">
            <a:extLst>
              <a:ext uri="{FF2B5EF4-FFF2-40B4-BE49-F238E27FC236}">
                <a16:creationId xmlns:a16="http://schemas.microsoft.com/office/drawing/2014/main" id="{49C940A4-C146-45CD-9E7E-F6318DEB9DD9}"/>
              </a:ext>
            </a:extLst>
          </p:cNvPr>
          <p:cNvSpPr/>
          <p:nvPr>
            <p:custDataLst>
              <p:tags r:id="rId8"/>
            </p:custDataLst>
          </p:nvPr>
        </p:nvSpPr>
        <p:spPr>
          <a:xfrm>
            <a:off x="5462111" y="1388506"/>
            <a:ext cx="1924650" cy="507831"/>
          </a:xfrm>
          <a:prstGeom prst="rect">
            <a:avLst/>
          </a:prstGeom>
        </p:spPr>
        <p:txBody>
          <a:bodyPr wrap="square" lIns="0" tIns="0" rIns="0" bIns="0" anchor="ctr">
            <a:spAutoFit/>
          </a:bodyPr>
          <a:lstStyle/>
          <a:p>
            <a:pPr lvl="0"/>
            <a:r>
              <a:rPr lang="zh-TW" altLang="en-US" sz="2300" dirty="0">
                <a:solidFill>
                  <a:schemeClr val="bg1">
                    <a:lumMod val="50000"/>
                  </a:schemeClr>
                </a:solidFill>
                <a:latin typeface="Arial" panose="020B0604020202020204" pitchFamily="34" charset="0"/>
                <a:ea typeface="微软雅黑" panose="020B0503020204020204" pitchFamily="34" charset="-122"/>
                <a:sym typeface="Arial" panose="020B0604020202020204" pitchFamily="34" charset="0"/>
              </a:rPr>
              <a:t>防疫措施</a:t>
            </a:r>
            <a:endParaRPr lang="en-US" altLang="zh-TW" sz="2300" dirty="0">
              <a:solidFill>
                <a:schemeClr val="bg1">
                  <a:lumMod val="50000"/>
                </a:schemeClr>
              </a:solidFill>
              <a:latin typeface="Arial" panose="020B0604020202020204" pitchFamily="34" charset="0"/>
              <a:ea typeface="微软雅黑" panose="020B0503020204020204" pitchFamily="34" charset="-122"/>
              <a:sym typeface="Arial" panose="020B0604020202020204" pitchFamily="34" charset="0"/>
            </a:endParaRPr>
          </a:p>
          <a:p>
            <a:pPr lvl="0"/>
            <a:r>
              <a:rPr lang="zh-TW" altLang="en-US" sz="1000" dirty="0">
                <a:solidFill>
                  <a:schemeClr val="bg1">
                    <a:lumMod val="50000"/>
                  </a:schemeClr>
                </a:solidFill>
                <a:latin typeface="Arial" panose="020B0604020202020204" pitchFamily="34" charset="0"/>
                <a:ea typeface="微软雅黑" panose="020B0503020204020204" pitchFamily="34" charset="-122"/>
                <a:sym typeface="Arial" panose="020B0604020202020204" pitchFamily="34" charset="0"/>
              </a:rPr>
              <a:t>防疫須知、門禁措施、請假須知</a:t>
            </a:r>
            <a:endParaRPr lang="zh-CN" altLang="en-US" sz="1000" dirty="0">
              <a:solidFill>
                <a:schemeClr val="bg1">
                  <a:lumMod val="5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33" name="MH_Text_4">
            <a:extLst>
              <a:ext uri="{FF2B5EF4-FFF2-40B4-BE49-F238E27FC236}">
                <a16:creationId xmlns:a16="http://schemas.microsoft.com/office/drawing/2014/main" id="{7B141771-CD6C-42C6-AB44-CCD8C83E74F9}"/>
              </a:ext>
            </a:extLst>
          </p:cNvPr>
          <p:cNvSpPr/>
          <p:nvPr>
            <p:custDataLst>
              <p:tags r:id="rId9"/>
            </p:custDataLst>
          </p:nvPr>
        </p:nvSpPr>
        <p:spPr>
          <a:xfrm>
            <a:off x="5462111" y="3807186"/>
            <a:ext cx="1924650" cy="507831"/>
          </a:xfrm>
          <a:prstGeom prst="rect">
            <a:avLst/>
          </a:prstGeom>
        </p:spPr>
        <p:txBody>
          <a:bodyPr wrap="square" lIns="0" tIns="0" rIns="0" bIns="0" anchor="ctr">
            <a:spAutoFit/>
          </a:bodyPr>
          <a:lstStyle/>
          <a:p>
            <a:pPr lvl="0"/>
            <a:r>
              <a:rPr lang="zh-TW" altLang="en-US" sz="2300" dirty="0">
                <a:solidFill>
                  <a:schemeClr val="bg1">
                    <a:lumMod val="50000"/>
                  </a:schemeClr>
                </a:solidFill>
                <a:latin typeface="Arial" panose="020B0604020202020204" pitchFamily="34" charset="0"/>
                <a:ea typeface="微软雅黑" panose="020B0503020204020204" pitchFamily="34" charset="-122"/>
                <a:sym typeface="Arial" panose="020B0604020202020204" pitchFamily="34" charset="0"/>
              </a:rPr>
              <a:t>處室業務</a:t>
            </a:r>
            <a:endParaRPr lang="en-US" altLang="zh-TW" sz="2300" dirty="0">
              <a:solidFill>
                <a:schemeClr val="bg1">
                  <a:lumMod val="50000"/>
                </a:schemeClr>
              </a:solidFill>
              <a:latin typeface="Arial" panose="020B0604020202020204" pitchFamily="34" charset="0"/>
              <a:ea typeface="微软雅黑" panose="020B0503020204020204" pitchFamily="34" charset="-122"/>
              <a:sym typeface="Arial" panose="020B0604020202020204" pitchFamily="34" charset="0"/>
            </a:endParaRPr>
          </a:p>
          <a:p>
            <a:pPr lvl="0"/>
            <a:r>
              <a:rPr lang="zh-TW" altLang="en-US" sz="1000" dirty="0">
                <a:solidFill>
                  <a:schemeClr val="bg1">
                    <a:lumMod val="50000"/>
                  </a:schemeClr>
                </a:solidFill>
                <a:latin typeface="Arial" panose="020B0604020202020204" pitchFamily="34" charset="0"/>
                <a:ea typeface="微软雅黑" panose="020B0503020204020204" pitchFamily="34" charset="-122"/>
                <a:sym typeface="Arial" panose="020B0604020202020204" pitchFamily="34" charset="0"/>
              </a:rPr>
              <a:t>保險理賠、補助申請</a:t>
            </a:r>
            <a:endParaRPr lang="zh-CN" altLang="en-US" sz="1000" dirty="0">
              <a:solidFill>
                <a:schemeClr val="bg1">
                  <a:lumMod val="5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6" name="MH_Other_4">
            <a:extLst>
              <a:ext uri="{FF2B5EF4-FFF2-40B4-BE49-F238E27FC236}">
                <a16:creationId xmlns:a16="http://schemas.microsoft.com/office/drawing/2014/main" id="{84F95C9B-0114-4B0B-87F9-4288AB60AE28}"/>
              </a:ext>
            </a:extLst>
          </p:cNvPr>
          <p:cNvSpPr>
            <a:spLocks noChangeAspect="1"/>
          </p:cNvSpPr>
          <p:nvPr>
            <p:custDataLst>
              <p:tags r:id="rId10"/>
            </p:custDataLst>
          </p:nvPr>
        </p:nvSpPr>
        <p:spPr>
          <a:xfrm>
            <a:off x="4797202" y="3815450"/>
            <a:ext cx="511025" cy="512117"/>
          </a:xfrm>
          <a:prstGeom prst="ellipse">
            <a:avLst/>
          </a:prstGeom>
          <a:solidFill>
            <a:srgbClr val="FFFFFF"/>
          </a:solidFill>
          <a:ln w="57150" cap="flat" cmpd="sng" algn="ctr">
            <a:solidFill>
              <a:schemeClr val="accent6">
                <a:lumMod val="60000"/>
                <a:lumOff val="40000"/>
              </a:schemeClr>
            </a:solidFill>
            <a:prstDash val="solid"/>
          </a:ln>
          <a:effectLst/>
        </p:spPr>
        <p:txBody>
          <a:bodyPr lIns="0" tIns="0" rIns="0" bIns="0" anchor="ctr"/>
          <a:lstStyle/>
          <a:p>
            <a:pPr algn="ctr">
              <a:defRPr/>
            </a:pPr>
            <a:r>
              <a:rPr lang="en-US" altLang="zh-TW" sz="3001" kern="0" dirty="0">
                <a:solidFill>
                  <a:schemeClr val="accent6">
                    <a:lumMod val="60000"/>
                    <a:lumOff val="40000"/>
                  </a:schemeClr>
                </a:solidFill>
                <a:latin typeface="Arial" panose="020B0604020202020204" pitchFamily="34" charset="0"/>
                <a:ea typeface="微软雅黑" panose="020B0503020204020204" pitchFamily="34" charset="-122"/>
                <a:sym typeface="Arial" panose="020B0604020202020204" pitchFamily="34" charset="0"/>
              </a:rPr>
              <a:t>5</a:t>
            </a:r>
            <a:endParaRPr lang="en-US" altLang="zh-CN" sz="3001" kern="0" dirty="0">
              <a:solidFill>
                <a:schemeClr val="accent6">
                  <a:lumMod val="60000"/>
                  <a:lumOff val="4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8" name="MH_Text_2">
            <a:extLst>
              <a:ext uri="{FF2B5EF4-FFF2-40B4-BE49-F238E27FC236}">
                <a16:creationId xmlns:a16="http://schemas.microsoft.com/office/drawing/2014/main" id="{49C940A4-C146-45CD-9E7E-F6318DEB9DD9}"/>
              </a:ext>
            </a:extLst>
          </p:cNvPr>
          <p:cNvSpPr/>
          <p:nvPr>
            <p:custDataLst>
              <p:tags r:id="rId11"/>
            </p:custDataLst>
          </p:nvPr>
        </p:nvSpPr>
        <p:spPr>
          <a:xfrm>
            <a:off x="5462111" y="2230617"/>
            <a:ext cx="1924650" cy="507831"/>
          </a:xfrm>
          <a:prstGeom prst="rect">
            <a:avLst/>
          </a:prstGeom>
        </p:spPr>
        <p:txBody>
          <a:bodyPr wrap="square" lIns="0" tIns="0" rIns="0" bIns="0" anchor="ctr">
            <a:spAutoFit/>
          </a:bodyPr>
          <a:lstStyle/>
          <a:p>
            <a:pPr lvl="0"/>
            <a:r>
              <a:rPr lang="zh-TW" altLang="en-US" sz="2300" dirty="0">
                <a:solidFill>
                  <a:schemeClr val="bg1">
                    <a:lumMod val="50000"/>
                  </a:schemeClr>
                </a:solidFill>
                <a:latin typeface="Arial" panose="020B0604020202020204" pitchFamily="34" charset="0"/>
                <a:ea typeface="微软雅黑" panose="020B0503020204020204" pitchFamily="34" charset="-122"/>
                <a:sym typeface="Arial" panose="020B0604020202020204" pitchFamily="34" charset="0"/>
              </a:rPr>
              <a:t>營養午餐</a:t>
            </a:r>
            <a:endParaRPr lang="en-US" altLang="zh-TW" sz="2300" dirty="0">
              <a:solidFill>
                <a:schemeClr val="bg1">
                  <a:lumMod val="50000"/>
                </a:schemeClr>
              </a:solidFill>
              <a:latin typeface="Arial" panose="020B0604020202020204" pitchFamily="34" charset="0"/>
              <a:ea typeface="微软雅黑" panose="020B0503020204020204" pitchFamily="34" charset="-122"/>
              <a:sym typeface="Arial" panose="020B0604020202020204" pitchFamily="34" charset="0"/>
            </a:endParaRPr>
          </a:p>
          <a:p>
            <a:pPr lvl="0"/>
            <a:r>
              <a:rPr lang="zh-TW" altLang="en-US" sz="1000" dirty="0">
                <a:solidFill>
                  <a:schemeClr val="bg1">
                    <a:lumMod val="50000"/>
                  </a:schemeClr>
                </a:solidFill>
                <a:latin typeface="Arial" panose="020B0604020202020204" pitchFamily="34" charset="0"/>
                <a:ea typeface="微软雅黑" panose="020B0503020204020204" pitchFamily="34" charset="-122"/>
                <a:sym typeface="Arial" panose="020B0604020202020204" pitchFamily="34" charset="0"/>
              </a:rPr>
              <a:t>午餐費用、退費、申請</a:t>
            </a:r>
            <a:endParaRPr lang="en-US" altLang="zh-TW" sz="1000" dirty="0">
              <a:solidFill>
                <a:schemeClr val="bg1">
                  <a:lumMod val="5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9" name="MH_Text_2">
            <a:extLst>
              <a:ext uri="{FF2B5EF4-FFF2-40B4-BE49-F238E27FC236}">
                <a16:creationId xmlns:a16="http://schemas.microsoft.com/office/drawing/2014/main" id="{49C940A4-C146-45CD-9E7E-F6318DEB9DD9}"/>
              </a:ext>
            </a:extLst>
          </p:cNvPr>
          <p:cNvSpPr/>
          <p:nvPr>
            <p:custDataLst>
              <p:tags r:id="rId12"/>
            </p:custDataLst>
          </p:nvPr>
        </p:nvSpPr>
        <p:spPr>
          <a:xfrm>
            <a:off x="5462111" y="3030770"/>
            <a:ext cx="1924650" cy="507831"/>
          </a:xfrm>
          <a:prstGeom prst="rect">
            <a:avLst/>
          </a:prstGeom>
        </p:spPr>
        <p:txBody>
          <a:bodyPr wrap="square" lIns="0" tIns="0" rIns="0" bIns="0" anchor="ctr">
            <a:spAutoFit/>
          </a:bodyPr>
          <a:lstStyle/>
          <a:p>
            <a:pPr lvl="0"/>
            <a:r>
              <a:rPr lang="zh-TW" altLang="en-US" sz="2300" dirty="0">
                <a:solidFill>
                  <a:schemeClr val="bg1">
                    <a:lumMod val="50000"/>
                  </a:schemeClr>
                </a:solidFill>
                <a:latin typeface="Arial" panose="020B0604020202020204" pitchFamily="34" charset="0"/>
                <a:ea typeface="微软雅黑" panose="020B0503020204020204" pitchFamily="34" charset="-122"/>
                <a:sym typeface="Arial" panose="020B0604020202020204" pitchFamily="34" charset="0"/>
              </a:rPr>
              <a:t>主題宣導</a:t>
            </a:r>
            <a:endParaRPr lang="en-US" altLang="zh-TW" sz="2300" dirty="0">
              <a:solidFill>
                <a:schemeClr val="bg1">
                  <a:lumMod val="50000"/>
                </a:schemeClr>
              </a:solidFill>
              <a:latin typeface="Arial" panose="020B0604020202020204" pitchFamily="34" charset="0"/>
              <a:ea typeface="微软雅黑" panose="020B0503020204020204" pitchFamily="34" charset="-122"/>
              <a:sym typeface="Arial" panose="020B0604020202020204" pitchFamily="34" charset="0"/>
            </a:endParaRPr>
          </a:p>
          <a:p>
            <a:pPr lvl="0"/>
            <a:r>
              <a:rPr lang="zh-TW" altLang="en-US" sz="1000" dirty="0">
                <a:solidFill>
                  <a:schemeClr val="bg1">
                    <a:lumMod val="50000"/>
                  </a:schemeClr>
                </a:solidFill>
                <a:latin typeface="Arial" panose="020B0604020202020204" pitchFamily="34" charset="0"/>
                <a:ea typeface="微软雅黑" panose="020B0503020204020204" pitchFamily="34" charset="-122"/>
                <a:sym typeface="Arial" panose="020B0604020202020204" pitchFamily="34" charset="0"/>
              </a:rPr>
              <a:t>防災宣導、水域宣導、衛生保健</a:t>
            </a:r>
            <a:endParaRPr lang="en-US" altLang="zh-TW" sz="1000" dirty="0">
              <a:solidFill>
                <a:schemeClr val="bg1">
                  <a:lumMod val="50000"/>
                </a:schemeClr>
              </a:solidFill>
              <a:latin typeface="Arial" panose="020B0604020202020204" pitchFamily="34" charset="0"/>
              <a:ea typeface="微软雅黑" panose="020B0503020204020204" pitchFamily="34" charset="-122"/>
              <a:sym typeface="Arial" panose="020B0604020202020204" pitchFamily="34" charset="0"/>
            </a:endParaRPr>
          </a:p>
        </p:txBody>
      </p:sp>
    </p:spTree>
    <p:extLst>
      <p:ext uri="{BB962C8B-B14F-4D97-AF65-F5344CB8AC3E}">
        <p14:creationId xmlns:p14="http://schemas.microsoft.com/office/powerpoint/2010/main" val="3074486925"/>
      </p:ext>
    </p:extLst>
  </p:cSld>
  <p:clrMapOvr>
    <a:masterClrMapping/>
  </p:clrMapOvr>
  <mc:AlternateContent xmlns:mc="http://schemas.openxmlformats.org/markup-compatibility/2006" xmlns:p14="http://schemas.microsoft.com/office/powerpoint/2010/main">
    <mc:Choice Requires="p14">
      <p:transition spd="slow" p14:dur="1500" advClick="0" advTm="0">
        <p:wipe/>
      </p:transition>
    </mc:Choice>
    <mc:Fallback xmlns="">
      <p:transition spd="slow" advClick="0" advTm="0">
        <p:wip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40000" fill="hold" grpId="0" nodeType="withEffect" p14:presetBounceEnd="40000">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14:bounceEnd="40000">
                                          <p:cBhvr additive="base">
                                            <p:cTn id="7" dur="1750" fill="hold"/>
                                            <p:tgtEl>
                                              <p:spTgt spid="27"/>
                                            </p:tgtEl>
                                            <p:attrNameLst>
                                              <p:attrName>ppt_x</p:attrName>
                                            </p:attrNameLst>
                                          </p:cBhvr>
                                          <p:tavLst>
                                            <p:tav tm="0">
                                              <p:val>
                                                <p:strVal val="#ppt_x"/>
                                              </p:val>
                                            </p:tav>
                                            <p:tav tm="100000">
                                              <p:val>
                                                <p:strVal val="#ppt_x"/>
                                              </p:val>
                                            </p:tav>
                                          </p:tavLst>
                                        </p:anim>
                                        <p:anim calcmode="lin" valueType="num" p14:bounceEnd="40000">
                                          <p:cBhvr additive="base">
                                            <p:cTn id="8" dur="1750" fill="hold"/>
                                            <p:tgtEl>
                                              <p:spTgt spid="27"/>
                                            </p:tgtEl>
                                            <p:attrNameLst>
                                              <p:attrName>ppt_y</p:attrName>
                                            </p:attrNameLst>
                                          </p:cBhvr>
                                          <p:tavLst>
                                            <p:tav tm="0">
                                              <p:val>
                                                <p:strVal val="0-#ppt_h/2"/>
                                              </p:val>
                                            </p:tav>
                                            <p:tav tm="100000">
                                              <p:val>
                                                <p:strVal val="#ppt_y"/>
                                              </p:val>
                                            </p:tav>
                                          </p:tavLst>
                                        </p:anim>
                                      </p:childTnLst>
                                    </p:cTn>
                                  </p:par>
                                  <p:par>
                                    <p:cTn id="9" presetID="2" presetClass="entr" presetSubtype="4" accel="40000" fill="hold" grpId="0" nodeType="withEffect" p14:presetBounceEnd="40000">
                                      <p:stCondLst>
                                        <p:cond delay="0"/>
                                      </p:stCondLst>
                                      <p:childTnLst>
                                        <p:set>
                                          <p:cBhvr>
                                            <p:cTn id="10" dur="1" fill="hold">
                                              <p:stCondLst>
                                                <p:cond delay="0"/>
                                              </p:stCondLst>
                                            </p:cTn>
                                            <p:tgtEl>
                                              <p:spTgt spid="28"/>
                                            </p:tgtEl>
                                            <p:attrNameLst>
                                              <p:attrName>style.visibility</p:attrName>
                                            </p:attrNameLst>
                                          </p:cBhvr>
                                          <p:to>
                                            <p:strVal val="visible"/>
                                          </p:to>
                                        </p:set>
                                        <p:anim calcmode="lin" valueType="num" p14:bounceEnd="40000">
                                          <p:cBhvr additive="base">
                                            <p:cTn id="11" dur="1750" fill="hold"/>
                                            <p:tgtEl>
                                              <p:spTgt spid="28"/>
                                            </p:tgtEl>
                                            <p:attrNameLst>
                                              <p:attrName>ppt_x</p:attrName>
                                            </p:attrNameLst>
                                          </p:cBhvr>
                                          <p:tavLst>
                                            <p:tav tm="0">
                                              <p:val>
                                                <p:strVal val="#ppt_x"/>
                                              </p:val>
                                            </p:tav>
                                            <p:tav tm="100000">
                                              <p:val>
                                                <p:strVal val="#ppt_x"/>
                                              </p:val>
                                            </p:tav>
                                          </p:tavLst>
                                        </p:anim>
                                        <p:anim calcmode="lin" valueType="num" p14:bounceEnd="40000">
                                          <p:cBhvr additive="base">
                                            <p:cTn id="12" dur="175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6" presetClass="entr" presetSubtype="0" fill="hold" grpId="0" nodeType="clickEffect">
                                      <p:stCondLst>
                                        <p:cond delay="0"/>
                                      </p:stCondLst>
                                      <p:iterate type="lt">
                                        <p:tmPct val="10000"/>
                                      </p:iterate>
                                      <p:childTnLst>
                                        <p:set>
                                          <p:cBhvr>
                                            <p:cTn id="16" dur="1" fill="hold">
                                              <p:stCondLst>
                                                <p:cond delay="0"/>
                                              </p:stCondLst>
                                            </p:cTn>
                                            <p:tgtEl>
                                              <p:spTgt spid="24"/>
                                            </p:tgtEl>
                                            <p:attrNameLst>
                                              <p:attrName>style.visibility</p:attrName>
                                            </p:attrNameLst>
                                          </p:cBhvr>
                                          <p:to>
                                            <p:strVal val="visible"/>
                                          </p:to>
                                        </p:set>
                                        <p:anim by="(-#ppt_w*2)" calcmode="lin" valueType="num">
                                          <p:cBhvr rctx="PPT">
                                            <p:cTn id="17" dur="500" autoRev="1" fill="hold">
                                              <p:stCondLst>
                                                <p:cond delay="0"/>
                                              </p:stCondLst>
                                            </p:cTn>
                                            <p:tgtEl>
                                              <p:spTgt spid="24"/>
                                            </p:tgtEl>
                                            <p:attrNameLst>
                                              <p:attrName>ppt_w</p:attrName>
                                            </p:attrNameLst>
                                          </p:cBhvr>
                                        </p:anim>
                                        <p:anim by="(#ppt_w*0.50)" calcmode="lin" valueType="num">
                                          <p:cBhvr>
                                            <p:cTn id="18" dur="500" decel="50000" autoRev="1" fill="hold">
                                              <p:stCondLst>
                                                <p:cond delay="0"/>
                                              </p:stCondLst>
                                            </p:cTn>
                                            <p:tgtEl>
                                              <p:spTgt spid="24"/>
                                            </p:tgtEl>
                                            <p:attrNameLst>
                                              <p:attrName>ppt_x</p:attrName>
                                            </p:attrNameLst>
                                          </p:cBhvr>
                                        </p:anim>
                                        <p:anim from="(-#ppt_h/2)" to="(#ppt_y)" calcmode="lin" valueType="num">
                                          <p:cBhvr>
                                            <p:cTn id="19" dur="1000" fill="hold">
                                              <p:stCondLst>
                                                <p:cond delay="0"/>
                                              </p:stCondLst>
                                            </p:cTn>
                                            <p:tgtEl>
                                              <p:spTgt spid="24"/>
                                            </p:tgtEl>
                                            <p:attrNameLst>
                                              <p:attrName>ppt_y</p:attrName>
                                            </p:attrNameLst>
                                          </p:cBhvr>
                                        </p:anim>
                                        <p:animRot by="21600000">
                                          <p:cBhvr>
                                            <p:cTn id="20" dur="1000" fill="hold">
                                              <p:stCondLst>
                                                <p:cond delay="0"/>
                                              </p:stCondLst>
                                            </p:cTn>
                                            <p:tgtEl>
                                              <p:spTgt spid="24"/>
                                            </p:tgtEl>
                                            <p:attrNameLst>
                                              <p:attrName>r</p:attrName>
                                            </p:attrNameLst>
                                          </p:cBhvr>
                                        </p:animRot>
                                      </p:childTnLst>
                                    </p:cTn>
                                  </p:par>
                                  <p:par>
                                    <p:cTn id="21" presetID="56" presetClass="entr" presetSubtype="0" fill="hold" grpId="0" nodeType="withEffect">
                                      <p:stCondLst>
                                        <p:cond delay="0"/>
                                      </p:stCondLst>
                                      <p:iterate type="lt">
                                        <p:tmPct val="10000"/>
                                      </p:iterate>
                                      <p:childTnLst>
                                        <p:set>
                                          <p:cBhvr>
                                            <p:cTn id="22" dur="1" fill="hold">
                                              <p:stCondLst>
                                                <p:cond delay="0"/>
                                              </p:stCondLst>
                                            </p:cTn>
                                            <p:tgtEl>
                                              <p:spTgt spid="25"/>
                                            </p:tgtEl>
                                            <p:attrNameLst>
                                              <p:attrName>style.visibility</p:attrName>
                                            </p:attrNameLst>
                                          </p:cBhvr>
                                          <p:to>
                                            <p:strVal val="visible"/>
                                          </p:to>
                                        </p:set>
                                        <p:anim by="(-#ppt_w*2)" calcmode="lin" valueType="num">
                                          <p:cBhvr rctx="PPT">
                                            <p:cTn id="23" dur="500" autoRev="1" fill="hold">
                                              <p:stCondLst>
                                                <p:cond delay="0"/>
                                              </p:stCondLst>
                                            </p:cTn>
                                            <p:tgtEl>
                                              <p:spTgt spid="25"/>
                                            </p:tgtEl>
                                            <p:attrNameLst>
                                              <p:attrName>ppt_w</p:attrName>
                                            </p:attrNameLst>
                                          </p:cBhvr>
                                        </p:anim>
                                        <p:anim by="(#ppt_w*0.50)" calcmode="lin" valueType="num">
                                          <p:cBhvr>
                                            <p:cTn id="24" dur="500" decel="50000" autoRev="1" fill="hold">
                                              <p:stCondLst>
                                                <p:cond delay="0"/>
                                              </p:stCondLst>
                                            </p:cTn>
                                            <p:tgtEl>
                                              <p:spTgt spid="25"/>
                                            </p:tgtEl>
                                            <p:attrNameLst>
                                              <p:attrName>ppt_x</p:attrName>
                                            </p:attrNameLst>
                                          </p:cBhvr>
                                        </p:anim>
                                        <p:anim from="(-#ppt_h/2)" to="(#ppt_y)" calcmode="lin" valueType="num">
                                          <p:cBhvr>
                                            <p:cTn id="25" dur="1000" fill="hold">
                                              <p:stCondLst>
                                                <p:cond delay="0"/>
                                              </p:stCondLst>
                                            </p:cTn>
                                            <p:tgtEl>
                                              <p:spTgt spid="25"/>
                                            </p:tgtEl>
                                            <p:attrNameLst>
                                              <p:attrName>ppt_y</p:attrName>
                                            </p:attrNameLst>
                                          </p:cBhvr>
                                        </p:anim>
                                        <p:animRot by="21600000">
                                          <p:cBhvr>
                                            <p:cTn id="26" dur="1000" fill="hold">
                                              <p:stCondLst>
                                                <p:cond delay="0"/>
                                              </p:stCondLst>
                                            </p:cTn>
                                            <p:tgtEl>
                                              <p:spTgt spid="25"/>
                                            </p:tgtEl>
                                            <p:attrNameLst>
                                              <p:attrName>r</p:attrName>
                                            </p:attrNameLst>
                                          </p:cBhvr>
                                        </p:animRot>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0-#ppt_w/2"/>
                                              </p:val>
                                            </p:tav>
                                            <p:tav tm="100000">
                                              <p:val>
                                                <p:strVal val="#ppt_x"/>
                                              </p:val>
                                            </p:tav>
                                          </p:tavLst>
                                        </p:anim>
                                        <p:anim calcmode="lin" valueType="num">
                                          <p:cBhvr additive="base">
                                            <p:cTn id="32" dur="500" fill="hold"/>
                                            <p:tgtEl>
                                              <p:spTgt spid="14"/>
                                            </p:tgtEl>
                                            <p:attrNameLst>
                                              <p:attrName>ppt_y</p:attrName>
                                            </p:attrNameLst>
                                          </p:cBhvr>
                                          <p:tavLst>
                                            <p:tav tm="0">
                                              <p:val>
                                                <p:strVal val="#ppt_y"/>
                                              </p:val>
                                            </p:tav>
                                            <p:tav tm="100000">
                                              <p:val>
                                                <p:strVal val="#ppt_y"/>
                                              </p:val>
                                            </p:tav>
                                          </p:tavLst>
                                        </p:anim>
                                      </p:childTnLst>
                                    </p:cTn>
                                  </p:par>
                                  <p:par>
                                    <p:cTn id="33" presetID="2" presetClass="entr" presetSubtype="8" fill="hold" grpId="0" nodeType="withEffect">
                                      <p:stCondLst>
                                        <p:cond delay="0"/>
                                      </p:stCondLst>
                                      <p:childTnLst>
                                        <p:set>
                                          <p:cBhvr>
                                            <p:cTn id="34" dur="1" fill="hold">
                                              <p:stCondLst>
                                                <p:cond delay="0"/>
                                              </p:stCondLst>
                                            </p:cTn>
                                            <p:tgtEl>
                                              <p:spTgt spid="30"/>
                                            </p:tgtEl>
                                            <p:attrNameLst>
                                              <p:attrName>style.visibility</p:attrName>
                                            </p:attrNameLst>
                                          </p:cBhvr>
                                          <p:to>
                                            <p:strVal val="visible"/>
                                          </p:to>
                                        </p:set>
                                        <p:anim calcmode="lin" valueType="num">
                                          <p:cBhvr additive="base">
                                            <p:cTn id="35" dur="500" fill="hold"/>
                                            <p:tgtEl>
                                              <p:spTgt spid="30"/>
                                            </p:tgtEl>
                                            <p:attrNameLst>
                                              <p:attrName>ppt_x</p:attrName>
                                            </p:attrNameLst>
                                          </p:cBhvr>
                                          <p:tavLst>
                                            <p:tav tm="0">
                                              <p:val>
                                                <p:strVal val="0-#ppt_w/2"/>
                                              </p:val>
                                            </p:tav>
                                            <p:tav tm="100000">
                                              <p:val>
                                                <p:strVal val="#ppt_x"/>
                                              </p:val>
                                            </p:tav>
                                          </p:tavLst>
                                        </p:anim>
                                        <p:anim calcmode="lin" valueType="num">
                                          <p:cBhvr additive="base">
                                            <p:cTn id="36" dur="500" fill="hold"/>
                                            <p:tgtEl>
                                              <p:spTgt spid="30"/>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additive="base">
                                            <p:cTn id="41" dur="500" fill="hold"/>
                                            <p:tgtEl>
                                              <p:spTgt spid="15"/>
                                            </p:tgtEl>
                                            <p:attrNameLst>
                                              <p:attrName>ppt_x</p:attrName>
                                            </p:attrNameLst>
                                          </p:cBhvr>
                                          <p:tavLst>
                                            <p:tav tm="0">
                                              <p:val>
                                                <p:strVal val="0-#ppt_w/2"/>
                                              </p:val>
                                            </p:tav>
                                            <p:tav tm="100000">
                                              <p:val>
                                                <p:strVal val="#ppt_x"/>
                                              </p:val>
                                            </p:tav>
                                          </p:tavLst>
                                        </p:anim>
                                        <p:anim calcmode="lin" valueType="num">
                                          <p:cBhvr additive="base">
                                            <p:cTn id="42" dur="500" fill="hold"/>
                                            <p:tgtEl>
                                              <p:spTgt spid="15"/>
                                            </p:tgtEl>
                                            <p:attrNameLst>
                                              <p:attrName>ppt_y</p:attrName>
                                            </p:attrNameLst>
                                          </p:cBhvr>
                                          <p:tavLst>
                                            <p:tav tm="0">
                                              <p:val>
                                                <p:strVal val="#ppt_y"/>
                                              </p:val>
                                            </p:tav>
                                            <p:tav tm="100000">
                                              <p:val>
                                                <p:strVal val="#ppt_y"/>
                                              </p:val>
                                            </p:tav>
                                          </p:tavLst>
                                        </p:anim>
                                      </p:childTnLst>
                                    </p:cTn>
                                  </p:par>
                                  <p:par>
                                    <p:cTn id="43" presetID="2" presetClass="entr" presetSubtype="8" fill="hold" grpId="0" nodeType="withEffect">
                                      <p:stCondLst>
                                        <p:cond delay="0"/>
                                      </p:stCondLst>
                                      <p:childTnLst>
                                        <p:set>
                                          <p:cBhvr>
                                            <p:cTn id="44" dur="1" fill="hold">
                                              <p:stCondLst>
                                                <p:cond delay="0"/>
                                              </p:stCondLst>
                                            </p:cTn>
                                            <p:tgtEl>
                                              <p:spTgt spid="31"/>
                                            </p:tgtEl>
                                            <p:attrNameLst>
                                              <p:attrName>style.visibility</p:attrName>
                                            </p:attrNameLst>
                                          </p:cBhvr>
                                          <p:to>
                                            <p:strVal val="visible"/>
                                          </p:to>
                                        </p:set>
                                        <p:anim calcmode="lin" valueType="num">
                                          <p:cBhvr additive="base">
                                            <p:cTn id="45" dur="500" fill="hold"/>
                                            <p:tgtEl>
                                              <p:spTgt spid="31"/>
                                            </p:tgtEl>
                                            <p:attrNameLst>
                                              <p:attrName>ppt_x</p:attrName>
                                            </p:attrNameLst>
                                          </p:cBhvr>
                                          <p:tavLst>
                                            <p:tav tm="0">
                                              <p:val>
                                                <p:strVal val="0-#ppt_w/2"/>
                                              </p:val>
                                            </p:tav>
                                            <p:tav tm="100000">
                                              <p:val>
                                                <p:strVal val="#ppt_x"/>
                                              </p:val>
                                            </p:tav>
                                          </p:tavLst>
                                        </p:anim>
                                        <p:anim calcmode="lin" valueType="num">
                                          <p:cBhvr additive="base">
                                            <p:cTn id="46" dur="500" fill="hold"/>
                                            <p:tgtEl>
                                              <p:spTgt spid="31"/>
                                            </p:tgtEl>
                                            <p:attrNameLst>
                                              <p:attrName>ppt_y</p:attrName>
                                            </p:attrNameLst>
                                          </p:cBhvr>
                                          <p:tavLst>
                                            <p:tav tm="0">
                                              <p:val>
                                                <p:strVal val="#ppt_y"/>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8" fill="hold" grpId="0" nodeType="clickEffect">
                                      <p:stCondLst>
                                        <p:cond delay="0"/>
                                      </p:stCondLst>
                                      <p:childTnLst>
                                        <p:set>
                                          <p:cBhvr>
                                            <p:cTn id="50" dur="1" fill="hold">
                                              <p:stCondLst>
                                                <p:cond delay="0"/>
                                              </p:stCondLst>
                                            </p:cTn>
                                            <p:tgtEl>
                                              <p:spTgt spid="26"/>
                                            </p:tgtEl>
                                            <p:attrNameLst>
                                              <p:attrName>style.visibility</p:attrName>
                                            </p:attrNameLst>
                                          </p:cBhvr>
                                          <p:to>
                                            <p:strVal val="visible"/>
                                          </p:to>
                                        </p:set>
                                        <p:anim calcmode="lin" valueType="num">
                                          <p:cBhvr additive="base">
                                            <p:cTn id="51" dur="500" fill="hold"/>
                                            <p:tgtEl>
                                              <p:spTgt spid="26"/>
                                            </p:tgtEl>
                                            <p:attrNameLst>
                                              <p:attrName>ppt_x</p:attrName>
                                            </p:attrNameLst>
                                          </p:cBhvr>
                                          <p:tavLst>
                                            <p:tav tm="0">
                                              <p:val>
                                                <p:strVal val="0-#ppt_w/2"/>
                                              </p:val>
                                            </p:tav>
                                            <p:tav tm="100000">
                                              <p:val>
                                                <p:strVal val="#ppt_x"/>
                                              </p:val>
                                            </p:tav>
                                          </p:tavLst>
                                        </p:anim>
                                        <p:anim calcmode="lin" valueType="num">
                                          <p:cBhvr additive="base">
                                            <p:cTn id="52" dur="50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8" fill="hold" grpId="0" nodeType="clickEffect">
                                      <p:stCondLst>
                                        <p:cond delay="0"/>
                                      </p:stCondLst>
                                      <p:childTnLst>
                                        <p:set>
                                          <p:cBhvr>
                                            <p:cTn id="56" dur="1" fill="hold">
                                              <p:stCondLst>
                                                <p:cond delay="0"/>
                                              </p:stCondLst>
                                            </p:cTn>
                                            <p:tgtEl>
                                              <p:spTgt spid="29"/>
                                            </p:tgtEl>
                                            <p:attrNameLst>
                                              <p:attrName>style.visibility</p:attrName>
                                            </p:attrNameLst>
                                          </p:cBhvr>
                                          <p:to>
                                            <p:strVal val="visible"/>
                                          </p:to>
                                        </p:set>
                                        <p:anim calcmode="lin" valueType="num">
                                          <p:cBhvr additive="base">
                                            <p:cTn id="57" dur="500" fill="hold"/>
                                            <p:tgtEl>
                                              <p:spTgt spid="29"/>
                                            </p:tgtEl>
                                            <p:attrNameLst>
                                              <p:attrName>ppt_x</p:attrName>
                                            </p:attrNameLst>
                                          </p:cBhvr>
                                          <p:tavLst>
                                            <p:tav tm="0">
                                              <p:val>
                                                <p:strVal val="0-#ppt_w/2"/>
                                              </p:val>
                                            </p:tav>
                                            <p:tav tm="100000">
                                              <p:val>
                                                <p:strVal val="#ppt_x"/>
                                              </p:val>
                                            </p:tav>
                                          </p:tavLst>
                                        </p:anim>
                                        <p:anim calcmode="lin" valueType="num">
                                          <p:cBhvr additive="base">
                                            <p:cTn id="58" dur="500" fill="hold"/>
                                            <p:tgtEl>
                                              <p:spTgt spid="29"/>
                                            </p:tgtEl>
                                            <p:attrNameLst>
                                              <p:attrName>ppt_y</p:attrName>
                                            </p:attrNameLst>
                                          </p:cBhvr>
                                          <p:tavLst>
                                            <p:tav tm="0">
                                              <p:val>
                                                <p:strVal val="#ppt_y"/>
                                              </p:val>
                                            </p:tav>
                                            <p:tav tm="100000">
                                              <p:val>
                                                <p:strVal val="#ppt_y"/>
                                              </p:val>
                                            </p:tav>
                                          </p:tavLst>
                                        </p:anim>
                                      </p:childTnLst>
                                    </p:cTn>
                                  </p:par>
                                  <p:par>
                                    <p:cTn id="59" presetID="2" presetClass="entr" presetSubtype="8" fill="hold" grpId="0" nodeType="withEffect">
                                      <p:stCondLst>
                                        <p:cond delay="0"/>
                                      </p:stCondLst>
                                      <p:childTnLst>
                                        <p:set>
                                          <p:cBhvr>
                                            <p:cTn id="60" dur="1" fill="hold">
                                              <p:stCondLst>
                                                <p:cond delay="0"/>
                                              </p:stCondLst>
                                            </p:cTn>
                                            <p:tgtEl>
                                              <p:spTgt spid="33"/>
                                            </p:tgtEl>
                                            <p:attrNameLst>
                                              <p:attrName>style.visibility</p:attrName>
                                            </p:attrNameLst>
                                          </p:cBhvr>
                                          <p:to>
                                            <p:strVal val="visible"/>
                                          </p:to>
                                        </p:set>
                                        <p:anim calcmode="lin" valueType="num">
                                          <p:cBhvr additive="base">
                                            <p:cTn id="61" dur="500" fill="hold"/>
                                            <p:tgtEl>
                                              <p:spTgt spid="33"/>
                                            </p:tgtEl>
                                            <p:attrNameLst>
                                              <p:attrName>ppt_x</p:attrName>
                                            </p:attrNameLst>
                                          </p:cBhvr>
                                          <p:tavLst>
                                            <p:tav tm="0">
                                              <p:val>
                                                <p:strVal val="0-#ppt_w/2"/>
                                              </p:val>
                                            </p:tav>
                                            <p:tav tm="100000">
                                              <p:val>
                                                <p:strVal val="#ppt_x"/>
                                              </p:val>
                                            </p:tav>
                                          </p:tavLst>
                                        </p:anim>
                                        <p:anim calcmode="lin" valueType="num">
                                          <p:cBhvr additive="base">
                                            <p:cTn id="62" dur="500" fill="hold"/>
                                            <p:tgtEl>
                                              <p:spTgt spid="33"/>
                                            </p:tgtEl>
                                            <p:attrNameLst>
                                              <p:attrName>ppt_y</p:attrName>
                                            </p:attrNameLst>
                                          </p:cBhvr>
                                          <p:tavLst>
                                            <p:tav tm="0">
                                              <p:val>
                                                <p:strVal val="#ppt_y"/>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8" fill="hold" grpId="0" nodeType="clickEffect">
                                      <p:stCondLst>
                                        <p:cond delay="0"/>
                                      </p:stCondLst>
                                      <p:childTnLst>
                                        <p:set>
                                          <p:cBhvr>
                                            <p:cTn id="66" dur="1" fill="hold">
                                              <p:stCondLst>
                                                <p:cond delay="0"/>
                                              </p:stCondLst>
                                            </p:cTn>
                                            <p:tgtEl>
                                              <p:spTgt spid="16"/>
                                            </p:tgtEl>
                                            <p:attrNameLst>
                                              <p:attrName>style.visibility</p:attrName>
                                            </p:attrNameLst>
                                          </p:cBhvr>
                                          <p:to>
                                            <p:strVal val="visible"/>
                                          </p:to>
                                        </p:set>
                                        <p:anim calcmode="lin" valueType="num">
                                          <p:cBhvr additive="base">
                                            <p:cTn id="67" dur="500" fill="hold"/>
                                            <p:tgtEl>
                                              <p:spTgt spid="16"/>
                                            </p:tgtEl>
                                            <p:attrNameLst>
                                              <p:attrName>ppt_x</p:attrName>
                                            </p:attrNameLst>
                                          </p:cBhvr>
                                          <p:tavLst>
                                            <p:tav tm="0">
                                              <p:val>
                                                <p:strVal val="0-#ppt_w/2"/>
                                              </p:val>
                                            </p:tav>
                                            <p:tav tm="100000">
                                              <p:val>
                                                <p:strVal val="#ppt_x"/>
                                              </p:val>
                                            </p:tav>
                                          </p:tavLst>
                                        </p:anim>
                                        <p:anim calcmode="lin" valueType="num">
                                          <p:cBhvr additive="base">
                                            <p:cTn id="68" dur="500" fill="hold"/>
                                            <p:tgtEl>
                                              <p:spTgt spid="16"/>
                                            </p:tgtEl>
                                            <p:attrNameLst>
                                              <p:attrName>ppt_y</p:attrName>
                                            </p:attrNameLst>
                                          </p:cBhvr>
                                          <p:tavLst>
                                            <p:tav tm="0">
                                              <p:val>
                                                <p:strVal val="#ppt_y"/>
                                              </p:val>
                                            </p:tav>
                                            <p:tav tm="100000">
                                              <p:val>
                                                <p:strVal val="#ppt_y"/>
                                              </p:val>
                                            </p:tav>
                                          </p:tavLst>
                                        </p:anim>
                                      </p:childTnLst>
                                    </p:cTn>
                                  </p:par>
                                  <p:par>
                                    <p:cTn id="69" presetID="2" presetClass="entr" presetSubtype="8" fill="hold" grpId="0" nodeType="withEffect">
                                      <p:stCondLst>
                                        <p:cond delay="0"/>
                                      </p:stCondLst>
                                      <p:childTnLst>
                                        <p:set>
                                          <p:cBhvr>
                                            <p:cTn id="70" dur="1" fill="hold">
                                              <p:stCondLst>
                                                <p:cond delay="0"/>
                                              </p:stCondLst>
                                            </p:cTn>
                                            <p:tgtEl>
                                              <p:spTgt spid="18"/>
                                            </p:tgtEl>
                                            <p:attrNameLst>
                                              <p:attrName>style.visibility</p:attrName>
                                            </p:attrNameLst>
                                          </p:cBhvr>
                                          <p:to>
                                            <p:strVal val="visible"/>
                                          </p:to>
                                        </p:set>
                                        <p:anim calcmode="lin" valueType="num">
                                          <p:cBhvr additive="base">
                                            <p:cTn id="71" dur="500" fill="hold"/>
                                            <p:tgtEl>
                                              <p:spTgt spid="18"/>
                                            </p:tgtEl>
                                            <p:attrNameLst>
                                              <p:attrName>ppt_x</p:attrName>
                                            </p:attrNameLst>
                                          </p:cBhvr>
                                          <p:tavLst>
                                            <p:tav tm="0">
                                              <p:val>
                                                <p:strVal val="0-#ppt_w/2"/>
                                              </p:val>
                                            </p:tav>
                                            <p:tav tm="100000">
                                              <p:val>
                                                <p:strVal val="#ppt_x"/>
                                              </p:val>
                                            </p:tav>
                                          </p:tavLst>
                                        </p:anim>
                                        <p:anim calcmode="lin" valueType="num">
                                          <p:cBhvr additive="base">
                                            <p:cTn id="72" dur="500" fill="hold"/>
                                            <p:tgtEl>
                                              <p:spTgt spid="18"/>
                                            </p:tgtEl>
                                            <p:attrNameLst>
                                              <p:attrName>ppt_y</p:attrName>
                                            </p:attrNameLst>
                                          </p:cBhvr>
                                          <p:tavLst>
                                            <p:tav tm="0">
                                              <p:val>
                                                <p:strVal val="#ppt_y"/>
                                              </p:val>
                                            </p:tav>
                                            <p:tav tm="100000">
                                              <p:val>
                                                <p:strVal val="#ppt_y"/>
                                              </p:val>
                                            </p:tav>
                                          </p:tavLst>
                                        </p:anim>
                                      </p:childTnLst>
                                    </p:cTn>
                                  </p:par>
                                  <p:par>
                                    <p:cTn id="73" presetID="2" presetClass="entr" presetSubtype="8" fill="hold" grpId="0" nodeType="withEffect">
                                      <p:stCondLst>
                                        <p:cond delay="0"/>
                                      </p:stCondLst>
                                      <p:childTnLst>
                                        <p:set>
                                          <p:cBhvr>
                                            <p:cTn id="74" dur="1" fill="hold">
                                              <p:stCondLst>
                                                <p:cond delay="0"/>
                                              </p:stCondLst>
                                            </p:cTn>
                                            <p:tgtEl>
                                              <p:spTgt spid="19"/>
                                            </p:tgtEl>
                                            <p:attrNameLst>
                                              <p:attrName>style.visibility</p:attrName>
                                            </p:attrNameLst>
                                          </p:cBhvr>
                                          <p:to>
                                            <p:strVal val="visible"/>
                                          </p:to>
                                        </p:set>
                                        <p:anim calcmode="lin" valueType="num">
                                          <p:cBhvr additive="base">
                                            <p:cTn id="75" dur="500" fill="hold"/>
                                            <p:tgtEl>
                                              <p:spTgt spid="19"/>
                                            </p:tgtEl>
                                            <p:attrNameLst>
                                              <p:attrName>ppt_x</p:attrName>
                                            </p:attrNameLst>
                                          </p:cBhvr>
                                          <p:tavLst>
                                            <p:tav tm="0">
                                              <p:val>
                                                <p:strVal val="0-#ppt_w/2"/>
                                              </p:val>
                                            </p:tav>
                                            <p:tav tm="100000">
                                              <p:val>
                                                <p:strVal val="#ppt_x"/>
                                              </p:val>
                                            </p:tav>
                                          </p:tavLst>
                                        </p:anim>
                                        <p:anim calcmode="lin" valueType="num">
                                          <p:cBhvr additive="base">
                                            <p:cTn id="76" dur="5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24" grpId="0"/>
          <p:bldP spid="25" grpId="0"/>
          <p:bldP spid="14" grpId="0" animBg="1"/>
          <p:bldP spid="15" grpId="0" animBg="1"/>
          <p:bldP spid="26" grpId="0" animBg="1"/>
          <p:bldP spid="29" grpId="0" animBg="1"/>
          <p:bldP spid="30" grpId="0"/>
          <p:bldP spid="31" grpId="0"/>
          <p:bldP spid="33" grpId="0"/>
          <p:bldP spid="16" grpId="0" animBg="1"/>
          <p:bldP spid="18" grpId="0"/>
          <p:bldP spid="19"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40000"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1750" fill="hold"/>
                                            <p:tgtEl>
                                              <p:spTgt spid="27"/>
                                            </p:tgtEl>
                                            <p:attrNameLst>
                                              <p:attrName>ppt_x</p:attrName>
                                            </p:attrNameLst>
                                          </p:cBhvr>
                                          <p:tavLst>
                                            <p:tav tm="0">
                                              <p:val>
                                                <p:strVal val="#ppt_x"/>
                                              </p:val>
                                            </p:tav>
                                            <p:tav tm="100000">
                                              <p:val>
                                                <p:strVal val="#ppt_x"/>
                                              </p:val>
                                            </p:tav>
                                          </p:tavLst>
                                        </p:anim>
                                        <p:anim calcmode="lin" valueType="num">
                                          <p:cBhvr additive="base">
                                            <p:cTn id="8" dur="1750" fill="hold"/>
                                            <p:tgtEl>
                                              <p:spTgt spid="27"/>
                                            </p:tgtEl>
                                            <p:attrNameLst>
                                              <p:attrName>ppt_y</p:attrName>
                                            </p:attrNameLst>
                                          </p:cBhvr>
                                          <p:tavLst>
                                            <p:tav tm="0">
                                              <p:val>
                                                <p:strVal val="0-#ppt_h/2"/>
                                              </p:val>
                                            </p:tav>
                                            <p:tav tm="100000">
                                              <p:val>
                                                <p:strVal val="#ppt_y"/>
                                              </p:val>
                                            </p:tav>
                                          </p:tavLst>
                                        </p:anim>
                                      </p:childTnLst>
                                    </p:cTn>
                                  </p:par>
                                  <p:par>
                                    <p:cTn id="9" presetID="2" presetClass="entr" presetSubtype="4" accel="40000" fill="hold" grpId="0" nodeType="withEffect">
                                      <p:stCondLst>
                                        <p:cond delay="0"/>
                                      </p:stCondLst>
                                      <p:childTnLst>
                                        <p:set>
                                          <p:cBhvr>
                                            <p:cTn id="10" dur="1" fill="hold">
                                              <p:stCondLst>
                                                <p:cond delay="0"/>
                                              </p:stCondLst>
                                            </p:cTn>
                                            <p:tgtEl>
                                              <p:spTgt spid="28"/>
                                            </p:tgtEl>
                                            <p:attrNameLst>
                                              <p:attrName>style.visibility</p:attrName>
                                            </p:attrNameLst>
                                          </p:cBhvr>
                                          <p:to>
                                            <p:strVal val="visible"/>
                                          </p:to>
                                        </p:set>
                                        <p:anim calcmode="lin" valueType="num">
                                          <p:cBhvr additive="base">
                                            <p:cTn id="11" dur="1750" fill="hold"/>
                                            <p:tgtEl>
                                              <p:spTgt spid="28"/>
                                            </p:tgtEl>
                                            <p:attrNameLst>
                                              <p:attrName>ppt_x</p:attrName>
                                            </p:attrNameLst>
                                          </p:cBhvr>
                                          <p:tavLst>
                                            <p:tav tm="0">
                                              <p:val>
                                                <p:strVal val="#ppt_x"/>
                                              </p:val>
                                            </p:tav>
                                            <p:tav tm="100000">
                                              <p:val>
                                                <p:strVal val="#ppt_x"/>
                                              </p:val>
                                            </p:tav>
                                          </p:tavLst>
                                        </p:anim>
                                        <p:anim calcmode="lin" valueType="num">
                                          <p:cBhvr additive="base">
                                            <p:cTn id="12" dur="175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6" presetClass="entr" presetSubtype="0" fill="hold" grpId="0" nodeType="clickEffect">
                                      <p:stCondLst>
                                        <p:cond delay="0"/>
                                      </p:stCondLst>
                                      <p:iterate type="lt">
                                        <p:tmPct val="10000"/>
                                      </p:iterate>
                                      <p:childTnLst>
                                        <p:set>
                                          <p:cBhvr>
                                            <p:cTn id="16" dur="1" fill="hold">
                                              <p:stCondLst>
                                                <p:cond delay="0"/>
                                              </p:stCondLst>
                                            </p:cTn>
                                            <p:tgtEl>
                                              <p:spTgt spid="24"/>
                                            </p:tgtEl>
                                            <p:attrNameLst>
                                              <p:attrName>style.visibility</p:attrName>
                                            </p:attrNameLst>
                                          </p:cBhvr>
                                          <p:to>
                                            <p:strVal val="visible"/>
                                          </p:to>
                                        </p:set>
                                        <p:anim by="(-#ppt_w*2)" calcmode="lin" valueType="num">
                                          <p:cBhvr rctx="PPT">
                                            <p:cTn id="17" dur="500" autoRev="1" fill="hold">
                                              <p:stCondLst>
                                                <p:cond delay="0"/>
                                              </p:stCondLst>
                                            </p:cTn>
                                            <p:tgtEl>
                                              <p:spTgt spid="24"/>
                                            </p:tgtEl>
                                            <p:attrNameLst>
                                              <p:attrName>ppt_w</p:attrName>
                                            </p:attrNameLst>
                                          </p:cBhvr>
                                        </p:anim>
                                        <p:anim by="(#ppt_w*0.50)" calcmode="lin" valueType="num">
                                          <p:cBhvr>
                                            <p:cTn id="18" dur="500" decel="50000" autoRev="1" fill="hold">
                                              <p:stCondLst>
                                                <p:cond delay="0"/>
                                              </p:stCondLst>
                                            </p:cTn>
                                            <p:tgtEl>
                                              <p:spTgt spid="24"/>
                                            </p:tgtEl>
                                            <p:attrNameLst>
                                              <p:attrName>ppt_x</p:attrName>
                                            </p:attrNameLst>
                                          </p:cBhvr>
                                        </p:anim>
                                        <p:anim from="(-#ppt_h/2)" to="(#ppt_y)" calcmode="lin" valueType="num">
                                          <p:cBhvr>
                                            <p:cTn id="19" dur="1000" fill="hold">
                                              <p:stCondLst>
                                                <p:cond delay="0"/>
                                              </p:stCondLst>
                                            </p:cTn>
                                            <p:tgtEl>
                                              <p:spTgt spid="24"/>
                                            </p:tgtEl>
                                            <p:attrNameLst>
                                              <p:attrName>ppt_y</p:attrName>
                                            </p:attrNameLst>
                                          </p:cBhvr>
                                        </p:anim>
                                        <p:animRot by="21600000">
                                          <p:cBhvr>
                                            <p:cTn id="20" dur="1000" fill="hold">
                                              <p:stCondLst>
                                                <p:cond delay="0"/>
                                              </p:stCondLst>
                                            </p:cTn>
                                            <p:tgtEl>
                                              <p:spTgt spid="24"/>
                                            </p:tgtEl>
                                            <p:attrNameLst>
                                              <p:attrName>r</p:attrName>
                                            </p:attrNameLst>
                                          </p:cBhvr>
                                        </p:animRot>
                                      </p:childTnLst>
                                    </p:cTn>
                                  </p:par>
                                  <p:par>
                                    <p:cTn id="21" presetID="56" presetClass="entr" presetSubtype="0" fill="hold" grpId="0" nodeType="withEffect">
                                      <p:stCondLst>
                                        <p:cond delay="0"/>
                                      </p:stCondLst>
                                      <p:iterate type="lt">
                                        <p:tmPct val="10000"/>
                                      </p:iterate>
                                      <p:childTnLst>
                                        <p:set>
                                          <p:cBhvr>
                                            <p:cTn id="22" dur="1" fill="hold">
                                              <p:stCondLst>
                                                <p:cond delay="0"/>
                                              </p:stCondLst>
                                            </p:cTn>
                                            <p:tgtEl>
                                              <p:spTgt spid="25"/>
                                            </p:tgtEl>
                                            <p:attrNameLst>
                                              <p:attrName>style.visibility</p:attrName>
                                            </p:attrNameLst>
                                          </p:cBhvr>
                                          <p:to>
                                            <p:strVal val="visible"/>
                                          </p:to>
                                        </p:set>
                                        <p:anim by="(-#ppt_w*2)" calcmode="lin" valueType="num">
                                          <p:cBhvr rctx="PPT">
                                            <p:cTn id="23" dur="500" autoRev="1" fill="hold">
                                              <p:stCondLst>
                                                <p:cond delay="0"/>
                                              </p:stCondLst>
                                            </p:cTn>
                                            <p:tgtEl>
                                              <p:spTgt spid="25"/>
                                            </p:tgtEl>
                                            <p:attrNameLst>
                                              <p:attrName>ppt_w</p:attrName>
                                            </p:attrNameLst>
                                          </p:cBhvr>
                                        </p:anim>
                                        <p:anim by="(#ppt_w*0.50)" calcmode="lin" valueType="num">
                                          <p:cBhvr>
                                            <p:cTn id="24" dur="500" decel="50000" autoRev="1" fill="hold">
                                              <p:stCondLst>
                                                <p:cond delay="0"/>
                                              </p:stCondLst>
                                            </p:cTn>
                                            <p:tgtEl>
                                              <p:spTgt spid="25"/>
                                            </p:tgtEl>
                                            <p:attrNameLst>
                                              <p:attrName>ppt_x</p:attrName>
                                            </p:attrNameLst>
                                          </p:cBhvr>
                                        </p:anim>
                                        <p:anim from="(-#ppt_h/2)" to="(#ppt_y)" calcmode="lin" valueType="num">
                                          <p:cBhvr>
                                            <p:cTn id="25" dur="1000" fill="hold">
                                              <p:stCondLst>
                                                <p:cond delay="0"/>
                                              </p:stCondLst>
                                            </p:cTn>
                                            <p:tgtEl>
                                              <p:spTgt spid="25"/>
                                            </p:tgtEl>
                                            <p:attrNameLst>
                                              <p:attrName>ppt_y</p:attrName>
                                            </p:attrNameLst>
                                          </p:cBhvr>
                                        </p:anim>
                                        <p:animRot by="21600000">
                                          <p:cBhvr>
                                            <p:cTn id="26" dur="1000" fill="hold">
                                              <p:stCondLst>
                                                <p:cond delay="0"/>
                                              </p:stCondLst>
                                            </p:cTn>
                                            <p:tgtEl>
                                              <p:spTgt spid="25"/>
                                            </p:tgtEl>
                                            <p:attrNameLst>
                                              <p:attrName>r</p:attrName>
                                            </p:attrNameLst>
                                          </p:cBhvr>
                                        </p:animRot>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0-#ppt_w/2"/>
                                              </p:val>
                                            </p:tav>
                                            <p:tav tm="100000">
                                              <p:val>
                                                <p:strVal val="#ppt_x"/>
                                              </p:val>
                                            </p:tav>
                                          </p:tavLst>
                                        </p:anim>
                                        <p:anim calcmode="lin" valueType="num">
                                          <p:cBhvr additive="base">
                                            <p:cTn id="32" dur="500" fill="hold"/>
                                            <p:tgtEl>
                                              <p:spTgt spid="14"/>
                                            </p:tgtEl>
                                            <p:attrNameLst>
                                              <p:attrName>ppt_y</p:attrName>
                                            </p:attrNameLst>
                                          </p:cBhvr>
                                          <p:tavLst>
                                            <p:tav tm="0">
                                              <p:val>
                                                <p:strVal val="#ppt_y"/>
                                              </p:val>
                                            </p:tav>
                                            <p:tav tm="100000">
                                              <p:val>
                                                <p:strVal val="#ppt_y"/>
                                              </p:val>
                                            </p:tav>
                                          </p:tavLst>
                                        </p:anim>
                                      </p:childTnLst>
                                    </p:cTn>
                                  </p:par>
                                  <p:par>
                                    <p:cTn id="33" presetID="2" presetClass="entr" presetSubtype="8" fill="hold" grpId="0" nodeType="withEffect">
                                      <p:stCondLst>
                                        <p:cond delay="0"/>
                                      </p:stCondLst>
                                      <p:childTnLst>
                                        <p:set>
                                          <p:cBhvr>
                                            <p:cTn id="34" dur="1" fill="hold">
                                              <p:stCondLst>
                                                <p:cond delay="0"/>
                                              </p:stCondLst>
                                            </p:cTn>
                                            <p:tgtEl>
                                              <p:spTgt spid="30"/>
                                            </p:tgtEl>
                                            <p:attrNameLst>
                                              <p:attrName>style.visibility</p:attrName>
                                            </p:attrNameLst>
                                          </p:cBhvr>
                                          <p:to>
                                            <p:strVal val="visible"/>
                                          </p:to>
                                        </p:set>
                                        <p:anim calcmode="lin" valueType="num">
                                          <p:cBhvr additive="base">
                                            <p:cTn id="35" dur="500" fill="hold"/>
                                            <p:tgtEl>
                                              <p:spTgt spid="30"/>
                                            </p:tgtEl>
                                            <p:attrNameLst>
                                              <p:attrName>ppt_x</p:attrName>
                                            </p:attrNameLst>
                                          </p:cBhvr>
                                          <p:tavLst>
                                            <p:tav tm="0">
                                              <p:val>
                                                <p:strVal val="0-#ppt_w/2"/>
                                              </p:val>
                                            </p:tav>
                                            <p:tav tm="100000">
                                              <p:val>
                                                <p:strVal val="#ppt_x"/>
                                              </p:val>
                                            </p:tav>
                                          </p:tavLst>
                                        </p:anim>
                                        <p:anim calcmode="lin" valueType="num">
                                          <p:cBhvr additive="base">
                                            <p:cTn id="36" dur="500" fill="hold"/>
                                            <p:tgtEl>
                                              <p:spTgt spid="30"/>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additive="base">
                                            <p:cTn id="41" dur="500" fill="hold"/>
                                            <p:tgtEl>
                                              <p:spTgt spid="15"/>
                                            </p:tgtEl>
                                            <p:attrNameLst>
                                              <p:attrName>ppt_x</p:attrName>
                                            </p:attrNameLst>
                                          </p:cBhvr>
                                          <p:tavLst>
                                            <p:tav tm="0">
                                              <p:val>
                                                <p:strVal val="0-#ppt_w/2"/>
                                              </p:val>
                                            </p:tav>
                                            <p:tav tm="100000">
                                              <p:val>
                                                <p:strVal val="#ppt_x"/>
                                              </p:val>
                                            </p:tav>
                                          </p:tavLst>
                                        </p:anim>
                                        <p:anim calcmode="lin" valueType="num">
                                          <p:cBhvr additive="base">
                                            <p:cTn id="42" dur="500" fill="hold"/>
                                            <p:tgtEl>
                                              <p:spTgt spid="15"/>
                                            </p:tgtEl>
                                            <p:attrNameLst>
                                              <p:attrName>ppt_y</p:attrName>
                                            </p:attrNameLst>
                                          </p:cBhvr>
                                          <p:tavLst>
                                            <p:tav tm="0">
                                              <p:val>
                                                <p:strVal val="#ppt_y"/>
                                              </p:val>
                                            </p:tav>
                                            <p:tav tm="100000">
                                              <p:val>
                                                <p:strVal val="#ppt_y"/>
                                              </p:val>
                                            </p:tav>
                                          </p:tavLst>
                                        </p:anim>
                                      </p:childTnLst>
                                    </p:cTn>
                                  </p:par>
                                  <p:par>
                                    <p:cTn id="43" presetID="2" presetClass="entr" presetSubtype="8" fill="hold" grpId="0" nodeType="withEffect">
                                      <p:stCondLst>
                                        <p:cond delay="0"/>
                                      </p:stCondLst>
                                      <p:childTnLst>
                                        <p:set>
                                          <p:cBhvr>
                                            <p:cTn id="44" dur="1" fill="hold">
                                              <p:stCondLst>
                                                <p:cond delay="0"/>
                                              </p:stCondLst>
                                            </p:cTn>
                                            <p:tgtEl>
                                              <p:spTgt spid="31"/>
                                            </p:tgtEl>
                                            <p:attrNameLst>
                                              <p:attrName>style.visibility</p:attrName>
                                            </p:attrNameLst>
                                          </p:cBhvr>
                                          <p:to>
                                            <p:strVal val="visible"/>
                                          </p:to>
                                        </p:set>
                                        <p:anim calcmode="lin" valueType="num">
                                          <p:cBhvr additive="base">
                                            <p:cTn id="45" dur="500" fill="hold"/>
                                            <p:tgtEl>
                                              <p:spTgt spid="31"/>
                                            </p:tgtEl>
                                            <p:attrNameLst>
                                              <p:attrName>ppt_x</p:attrName>
                                            </p:attrNameLst>
                                          </p:cBhvr>
                                          <p:tavLst>
                                            <p:tav tm="0">
                                              <p:val>
                                                <p:strVal val="0-#ppt_w/2"/>
                                              </p:val>
                                            </p:tav>
                                            <p:tav tm="100000">
                                              <p:val>
                                                <p:strVal val="#ppt_x"/>
                                              </p:val>
                                            </p:tav>
                                          </p:tavLst>
                                        </p:anim>
                                        <p:anim calcmode="lin" valueType="num">
                                          <p:cBhvr additive="base">
                                            <p:cTn id="46" dur="500" fill="hold"/>
                                            <p:tgtEl>
                                              <p:spTgt spid="31"/>
                                            </p:tgtEl>
                                            <p:attrNameLst>
                                              <p:attrName>ppt_y</p:attrName>
                                            </p:attrNameLst>
                                          </p:cBhvr>
                                          <p:tavLst>
                                            <p:tav tm="0">
                                              <p:val>
                                                <p:strVal val="#ppt_y"/>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8" fill="hold" grpId="0" nodeType="clickEffect">
                                      <p:stCondLst>
                                        <p:cond delay="0"/>
                                      </p:stCondLst>
                                      <p:childTnLst>
                                        <p:set>
                                          <p:cBhvr>
                                            <p:cTn id="50" dur="1" fill="hold">
                                              <p:stCondLst>
                                                <p:cond delay="0"/>
                                              </p:stCondLst>
                                            </p:cTn>
                                            <p:tgtEl>
                                              <p:spTgt spid="26"/>
                                            </p:tgtEl>
                                            <p:attrNameLst>
                                              <p:attrName>style.visibility</p:attrName>
                                            </p:attrNameLst>
                                          </p:cBhvr>
                                          <p:to>
                                            <p:strVal val="visible"/>
                                          </p:to>
                                        </p:set>
                                        <p:anim calcmode="lin" valueType="num">
                                          <p:cBhvr additive="base">
                                            <p:cTn id="51" dur="500" fill="hold"/>
                                            <p:tgtEl>
                                              <p:spTgt spid="26"/>
                                            </p:tgtEl>
                                            <p:attrNameLst>
                                              <p:attrName>ppt_x</p:attrName>
                                            </p:attrNameLst>
                                          </p:cBhvr>
                                          <p:tavLst>
                                            <p:tav tm="0">
                                              <p:val>
                                                <p:strVal val="0-#ppt_w/2"/>
                                              </p:val>
                                            </p:tav>
                                            <p:tav tm="100000">
                                              <p:val>
                                                <p:strVal val="#ppt_x"/>
                                              </p:val>
                                            </p:tav>
                                          </p:tavLst>
                                        </p:anim>
                                        <p:anim calcmode="lin" valueType="num">
                                          <p:cBhvr additive="base">
                                            <p:cTn id="52" dur="50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8" fill="hold" grpId="0" nodeType="clickEffect">
                                      <p:stCondLst>
                                        <p:cond delay="0"/>
                                      </p:stCondLst>
                                      <p:childTnLst>
                                        <p:set>
                                          <p:cBhvr>
                                            <p:cTn id="56" dur="1" fill="hold">
                                              <p:stCondLst>
                                                <p:cond delay="0"/>
                                              </p:stCondLst>
                                            </p:cTn>
                                            <p:tgtEl>
                                              <p:spTgt spid="29"/>
                                            </p:tgtEl>
                                            <p:attrNameLst>
                                              <p:attrName>style.visibility</p:attrName>
                                            </p:attrNameLst>
                                          </p:cBhvr>
                                          <p:to>
                                            <p:strVal val="visible"/>
                                          </p:to>
                                        </p:set>
                                        <p:anim calcmode="lin" valueType="num">
                                          <p:cBhvr additive="base">
                                            <p:cTn id="57" dur="500" fill="hold"/>
                                            <p:tgtEl>
                                              <p:spTgt spid="29"/>
                                            </p:tgtEl>
                                            <p:attrNameLst>
                                              <p:attrName>ppt_x</p:attrName>
                                            </p:attrNameLst>
                                          </p:cBhvr>
                                          <p:tavLst>
                                            <p:tav tm="0">
                                              <p:val>
                                                <p:strVal val="0-#ppt_w/2"/>
                                              </p:val>
                                            </p:tav>
                                            <p:tav tm="100000">
                                              <p:val>
                                                <p:strVal val="#ppt_x"/>
                                              </p:val>
                                            </p:tav>
                                          </p:tavLst>
                                        </p:anim>
                                        <p:anim calcmode="lin" valueType="num">
                                          <p:cBhvr additive="base">
                                            <p:cTn id="58" dur="500" fill="hold"/>
                                            <p:tgtEl>
                                              <p:spTgt spid="29"/>
                                            </p:tgtEl>
                                            <p:attrNameLst>
                                              <p:attrName>ppt_y</p:attrName>
                                            </p:attrNameLst>
                                          </p:cBhvr>
                                          <p:tavLst>
                                            <p:tav tm="0">
                                              <p:val>
                                                <p:strVal val="#ppt_y"/>
                                              </p:val>
                                            </p:tav>
                                            <p:tav tm="100000">
                                              <p:val>
                                                <p:strVal val="#ppt_y"/>
                                              </p:val>
                                            </p:tav>
                                          </p:tavLst>
                                        </p:anim>
                                      </p:childTnLst>
                                    </p:cTn>
                                  </p:par>
                                  <p:par>
                                    <p:cTn id="59" presetID="2" presetClass="entr" presetSubtype="8" fill="hold" grpId="0" nodeType="withEffect">
                                      <p:stCondLst>
                                        <p:cond delay="0"/>
                                      </p:stCondLst>
                                      <p:childTnLst>
                                        <p:set>
                                          <p:cBhvr>
                                            <p:cTn id="60" dur="1" fill="hold">
                                              <p:stCondLst>
                                                <p:cond delay="0"/>
                                              </p:stCondLst>
                                            </p:cTn>
                                            <p:tgtEl>
                                              <p:spTgt spid="33"/>
                                            </p:tgtEl>
                                            <p:attrNameLst>
                                              <p:attrName>style.visibility</p:attrName>
                                            </p:attrNameLst>
                                          </p:cBhvr>
                                          <p:to>
                                            <p:strVal val="visible"/>
                                          </p:to>
                                        </p:set>
                                        <p:anim calcmode="lin" valueType="num">
                                          <p:cBhvr additive="base">
                                            <p:cTn id="61" dur="500" fill="hold"/>
                                            <p:tgtEl>
                                              <p:spTgt spid="33"/>
                                            </p:tgtEl>
                                            <p:attrNameLst>
                                              <p:attrName>ppt_x</p:attrName>
                                            </p:attrNameLst>
                                          </p:cBhvr>
                                          <p:tavLst>
                                            <p:tav tm="0">
                                              <p:val>
                                                <p:strVal val="0-#ppt_w/2"/>
                                              </p:val>
                                            </p:tav>
                                            <p:tav tm="100000">
                                              <p:val>
                                                <p:strVal val="#ppt_x"/>
                                              </p:val>
                                            </p:tav>
                                          </p:tavLst>
                                        </p:anim>
                                        <p:anim calcmode="lin" valueType="num">
                                          <p:cBhvr additive="base">
                                            <p:cTn id="62" dur="500" fill="hold"/>
                                            <p:tgtEl>
                                              <p:spTgt spid="33"/>
                                            </p:tgtEl>
                                            <p:attrNameLst>
                                              <p:attrName>ppt_y</p:attrName>
                                            </p:attrNameLst>
                                          </p:cBhvr>
                                          <p:tavLst>
                                            <p:tav tm="0">
                                              <p:val>
                                                <p:strVal val="#ppt_y"/>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8" fill="hold" grpId="0" nodeType="clickEffect">
                                      <p:stCondLst>
                                        <p:cond delay="0"/>
                                      </p:stCondLst>
                                      <p:childTnLst>
                                        <p:set>
                                          <p:cBhvr>
                                            <p:cTn id="66" dur="1" fill="hold">
                                              <p:stCondLst>
                                                <p:cond delay="0"/>
                                              </p:stCondLst>
                                            </p:cTn>
                                            <p:tgtEl>
                                              <p:spTgt spid="16"/>
                                            </p:tgtEl>
                                            <p:attrNameLst>
                                              <p:attrName>style.visibility</p:attrName>
                                            </p:attrNameLst>
                                          </p:cBhvr>
                                          <p:to>
                                            <p:strVal val="visible"/>
                                          </p:to>
                                        </p:set>
                                        <p:anim calcmode="lin" valueType="num">
                                          <p:cBhvr additive="base">
                                            <p:cTn id="67" dur="500" fill="hold"/>
                                            <p:tgtEl>
                                              <p:spTgt spid="16"/>
                                            </p:tgtEl>
                                            <p:attrNameLst>
                                              <p:attrName>ppt_x</p:attrName>
                                            </p:attrNameLst>
                                          </p:cBhvr>
                                          <p:tavLst>
                                            <p:tav tm="0">
                                              <p:val>
                                                <p:strVal val="0-#ppt_w/2"/>
                                              </p:val>
                                            </p:tav>
                                            <p:tav tm="100000">
                                              <p:val>
                                                <p:strVal val="#ppt_x"/>
                                              </p:val>
                                            </p:tav>
                                          </p:tavLst>
                                        </p:anim>
                                        <p:anim calcmode="lin" valueType="num">
                                          <p:cBhvr additive="base">
                                            <p:cTn id="68" dur="500" fill="hold"/>
                                            <p:tgtEl>
                                              <p:spTgt spid="16"/>
                                            </p:tgtEl>
                                            <p:attrNameLst>
                                              <p:attrName>ppt_y</p:attrName>
                                            </p:attrNameLst>
                                          </p:cBhvr>
                                          <p:tavLst>
                                            <p:tav tm="0">
                                              <p:val>
                                                <p:strVal val="#ppt_y"/>
                                              </p:val>
                                            </p:tav>
                                            <p:tav tm="100000">
                                              <p:val>
                                                <p:strVal val="#ppt_y"/>
                                              </p:val>
                                            </p:tav>
                                          </p:tavLst>
                                        </p:anim>
                                      </p:childTnLst>
                                    </p:cTn>
                                  </p:par>
                                  <p:par>
                                    <p:cTn id="69" presetID="2" presetClass="entr" presetSubtype="8" fill="hold" grpId="0" nodeType="withEffect">
                                      <p:stCondLst>
                                        <p:cond delay="0"/>
                                      </p:stCondLst>
                                      <p:childTnLst>
                                        <p:set>
                                          <p:cBhvr>
                                            <p:cTn id="70" dur="1" fill="hold">
                                              <p:stCondLst>
                                                <p:cond delay="0"/>
                                              </p:stCondLst>
                                            </p:cTn>
                                            <p:tgtEl>
                                              <p:spTgt spid="18"/>
                                            </p:tgtEl>
                                            <p:attrNameLst>
                                              <p:attrName>style.visibility</p:attrName>
                                            </p:attrNameLst>
                                          </p:cBhvr>
                                          <p:to>
                                            <p:strVal val="visible"/>
                                          </p:to>
                                        </p:set>
                                        <p:anim calcmode="lin" valueType="num">
                                          <p:cBhvr additive="base">
                                            <p:cTn id="71" dur="500" fill="hold"/>
                                            <p:tgtEl>
                                              <p:spTgt spid="18"/>
                                            </p:tgtEl>
                                            <p:attrNameLst>
                                              <p:attrName>ppt_x</p:attrName>
                                            </p:attrNameLst>
                                          </p:cBhvr>
                                          <p:tavLst>
                                            <p:tav tm="0">
                                              <p:val>
                                                <p:strVal val="0-#ppt_w/2"/>
                                              </p:val>
                                            </p:tav>
                                            <p:tav tm="100000">
                                              <p:val>
                                                <p:strVal val="#ppt_x"/>
                                              </p:val>
                                            </p:tav>
                                          </p:tavLst>
                                        </p:anim>
                                        <p:anim calcmode="lin" valueType="num">
                                          <p:cBhvr additive="base">
                                            <p:cTn id="72" dur="500" fill="hold"/>
                                            <p:tgtEl>
                                              <p:spTgt spid="18"/>
                                            </p:tgtEl>
                                            <p:attrNameLst>
                                              <p:attrName>ppt_y</p:attrName>
                                            </p:attrNameLst>
                                          </p:cBhvr>
                                          <p:tavLst>
                                            <p:tav tm="0">
                                              <p:val>
                                                <p:strVal val="#ppt_y"/>
                                              </p:val>
                                            </p:tav>
                                            <p:tav tm="100000">
                                              <p:val>
                                                <p:strVal val="#ppt_y"/>
                                              </p:val>
                                            </p:tav>
                                          </p:tavLst>
                                        </p:anim>
                                      </p:childTnLst>
                                    </p:cTn>
                                  </p:par>
                                  <p:par>
                                    <p:cTn id="73" presetID="2" presetClass="entr" presetSubtype="8" fill="hold" grpId="0" nodeType="withEffect">
                                      <p:stCondLst>
                                        <p:cond delay="0"/>
                                      </p:stCondLst>
                                      <p:childTnLst>
                                        <p:set>
                                          <p:cBhvr>
                                            <p:cTn id="74" dur="1" fill="hold">
                                              <p:stCondLst>
                                                <p:cond delay="0"/>
                                              </p:stCondLst>
                                            </p:cTn>
                                            <p:tgtEl>
                                              <p:spTgt spid="19"/>
                                            </p:tgtEl>
                                            <p:attrNameLst>
                                              <p:attrName>style.visibility</p:attrName>
                                            </p:attrNameLst>
                                          </p:cBhvr>
                                          <p:to>
                                            <p:strVal val="visible"/>
                                          </p:to>
                                        </p:set>
                                        <p:anim calcmode="lin" valueType="num">
                                          <p:cBhvr additive="base">
                                            <p:cTn id="75" dur="500" fill="hold"/>
                                            <p:tgtEl>
                                              <p:spTgt spid="19"/>
                                            </p:tgtEl>
                                            <p:attrNameLst>
                                              <p:attrName>ppt_x</p:attrName>
                                            </p:attrNameLst>
                                          </p:cBhvr>
                                          <p:tavLst>
                                            <p:tav tm="0">
                                              <p:val>
                                                <p:strVal val="0-#ppt_w/2"/>
                                              </p:val>
                                            </p:tav>
                                            <p:tav tm="100000">
                                              <p:val>
                                                <p:strVal val="#ppt_x"/>
                                              </p:val>
                                            </p:tav>
                                          </p:tavLst>
                                        </p:anim>
                                        <p:anim calcmode="lin" valueType="num">
                                          <p:cBhvr additive="base">
                                            <p:cTn id="76" dur="5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24" grpId="0"/>
          <p:bldP spid="25" grpId="0"/>
          <p:bldP spid="14" grpId="0" animBg="1"/>
          <p:bldP spid="15" grpId="0" animBg="1"/>
          <p:bldP spid="26" grpId="0" animBg="1"/>
          <p:bldP spid="29" grpId="0" animBg="1"/>
          <p:bldP spid="30" grpId="0"/>
          <p:bldP spid="31" grpId="0"/>
          <p:bldP spid="33" grpId="0"/>
          <p:bldP spid="16" grpId="0" animBg="1"/>
          <p:bldP spid="18" grpId="0"/>
          <p:bldP spid="19" grpId="0"/>
        </p:bld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84" name="MH_Other_6"/>
          <p:cNvSpPr>
            <a:spLocks noChangeArrowheads="1"/>
          </p:cNvSpPr>
          <p:nvPr/>
        </p:nvSpPr>
        <p:spPr bwMode="auto">
          <a:xfrm>
            <a:off x="2041652" y="988368"/>
            <a:ext cx="451376" cy="489452"/>
          </a:xfrm>
          <a:prstGeom prst="ellipse">
            <a:avLst/>
          </a:prstGeom>
          <a:solidFill>
            <a:schemeClr val="accent1"/>
          </a:solidFill>
          <a:ln w="28575">
            <a:noFill/>
          </a:ln>
        </p:spPr>
        <p:txBody>
          <a:bodyPr lIns="0" tIns="0" rIns="0" bIns="0" anchor="ct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latinLnBrk="1" hangingPunct="1"/>
            <a:r>
              <a:rPr lang="en-US" altLang="zh-CN" dirty="0">
                <a:solidFill>
                  <a:srgbClr val="FFFFFF"/>
                </a:solidFill>
                <a:latin typeface="Calibri" panose="020F0502020204030204" pitchFamily="34" charset="0"/>
                <a:ea typeface="Gungsuh" panose="02030600000101010101" pitchFamily="18" charset="-127"/>
              </a:rPr>
              <a:t>01</a:t>
            </a:r>
            <a:endParaRPr lang="zh-CN" altLang="en-US" dirty="0">
              <a:solidFill>
                <a:srgbClr val="FFFFFF"/>
              </a:solidFill>
              <a:latin typeface="Calibri" panose="020F0502020204030204" pitchFamily="34" charset="0"/>
              <a:ea typeface="Gungsuh" panose="02030600000101010101" pitchFamily="18" charset="-127"/>
            </a:endParaRPr>
          </a:p>
        </p:txBody>
      </p:sp>
      <p:sp>
        <p:nvSpPr>
          <p:cNvPr id="28685" name="MH_Other_7"/>
          <p:cNvSpPr>
            <a:spLocks noChangeArrowheads="1"/>
          </p:cNvSpPr>
          <p:nvPr/>
        </p:nvSpPr>
        <p:spPr bwMode="auto">
          <a:xfrm>
            <a:off x="2332168" y="2372720"/>
            <a:ext cx="501312" cy="501408"/>
          </a:xfrm>
          <a:prstGeom prst="ellipse">
            <a:avLst/>
          </a:prstGeom>
          <a:solidFill>
            <a:schemeClr val="accent2"/>
          </a:solidFill>
          <a:ln w="28575">
            <a:noFill/>
          </a:ln>
        </p:spPr>
        <p:txBody>
          <a:bodyPr lIns="0" tIns="0" rIns="0" bIns="0" anchor="ct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latinLnBrk="1" hangingPunct="1"/>
            <a:r>
              <a:rPr lang="en-US" altLang="zh-CN" dirty="0">
                <a:solidFill>
                  <a:srgbClr val="FFFFFF"/>
                </a:solidFill>
                <a:latin typeface="Calibri" panose="020F0502020204030204" pitchFamily="34" charset="0"/>
                <a:ea typeface="Gungsuh" panose="02030600000101010101" pitchFamily="18" charset="-127"/>
              </a:rPr>
              <a:t>02</a:t>
            </a:r>
            <a:endParaRPr lang="zh-CN" altLang="en-US" dirty="0">
              <a:solidFill>
                <a:srgbClr val="FFFFFF"/>
              </a:solidFill>
              <a:latin typeface="Calibri" panose="020F0502020204030204" pitchFamily="34" charset="0"/>
              <a:ea typeface="Gungsuh" panose="02030600000101010101" pitchFamily="18" charset="-127"/>
            </a:endParaRPr>
          </a:p>
        </p:txBody>
      </p:sp>
      <p:sp>
        <p:nvSpPr>
          <p:cNvPr id="28686" name="MH_Other_8"/>
          <p:cNvSpPr>
            <a:spLocks noChangeArrowheads="1"/>
          </p:cNvSpPr>
          <p:nvPr/>
        </p:nvSpPr>
        <p:spPr bwMode="auto">
          <a:xfrm>
            <a:off x="1722043" y="3862184"/>
            <a:ext cx="501313" cy="502599"/>
          </a:xfrm>
          <a:prstGeom prst="ellipse">
            <a:avLst/>
          </a:prstGeom>
          <a:solidFill>
            <a:schemeClr val="accent3"/>
          </a:solidFill>
          <a:ln w="28575">
            <a:noFill/>
          </a:ln>
        </p:spPr>
        <p:txBody>
          <a:bodyPr lIns="0" tIns="0" rIns="0" bIns="0" anchor="ct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latinLnBrk="1" hangingPunct="1"/>
            <a:r>
              <a:rPr lang="en-US" altLang="zh-CN" dirty="0">
                <a:solidFill>
                  <a:srgbClr val="FFFFFF"/>
                </a:solidFill>
                <a:latin typeface="Calibri" panose="020F0502020204030204" pitchFamily="34" charset="0"/>
                <a:ea typeface="Gungsuh" panose="02030600000101010101" pitchFamily="18" charset="-127"/>
              </a:rPr>
              <a:t>03</a:t>
            </a:r>
            <a:endParaRPr lang="zh-CN" altLang="en-US" dirty="0">
              <a:solidFill>
                <a:srgbClr val="FFFFFF"/>
              </a:solidFill>
              <a:latin typeface="Calibri" panose="020F0502020204030204" pitchFamily="34" charset="0"/>
              <a:ea typeface="Gungsuh" panose="02030600000101010101" pitchFamily="18" charset="-127"/>
            </a:endParaRPr>
          </a:p>
        </p:txBody>
      </p:sp>
      <p:sp>
        <p:nvSpPr>
          <p:cNvPr id="28689" name="MH_Title_1"/>
          <p:cNvSpPr>
            <a:spLocks noChangeArrowheads="1"/>
          </p:cNvSpPr>
          <p:nvPr/>
        </p:nvSpPr>
        <p:spPr bwMode="auto">
          <a:xfrm>
            <a:off x="-32234" y="1610140"/>
            <a:ext cx="1422003" cy="2026569"/>
          </a:xfrm>
          <a:custGeom>
            <a:avLst/>
            <a:gdLst>
              <a:gd name="T0" fmla="*/ 272796 w 1159484"/>
              <a:gd name="T1" fmla="*/ 1430 h 1674380"/>
              <a:gd name="T2" fmla="*/ 986253 w 1159484"/>
              <a:gd name="T3" fmla="*/ 329551 h 1674380"/>
              <a:gd name="T4" fmla="*/ 983624 w 1159484"/>
              <a:gd name="T5" fmla="*/ 1349563 h 1674380"/>
              <a:gd name="T6" fmla="*/ 0 w 1159484"/>
              <a:gd name="T7" fmla="*/ 1611015 h 1674380"/>
              <a:gd name="T8" fmla="*/ 3991 w 1159484"/>
              <a:gd name="T9" fmla="*/ 63005 h 1674380"/>
              <a:gd name="T10" fmla="*/ 272796 w 1159484"/>
              <a:gd name="T11" fmla="*/ 1430 h 1674380"/>
              <a:gd name="T12" fmla="*/ 0 60000 65536"/>
              <a:gd name="T13" fmla="*/ 0 60000 65536"/>
              <a:gd name="T14" fmla="*/ 0 60000 65536"/>
              <a:gd name="T15" fmla="*/ 0 60000 65536"/>
              <a:gd name="T16" fmla="*/ 0 60000 65536"/>
              <a:gd name="T17" fmla="*/ 0 60000 65536"/>
              <a:gd name="T18" fmla="*/ 0 w 1159484"/>
              <a:gd name="T19" fmla="*/ 0 h 1674380"/>
              <a:gd name="T20" fmla="*/ 1159484 w 1159484"/>
              <a:gd name="T21" fmla="*/ 1674380 h 1674380"/>
            </a:gdLst>
            <a:ahLst/>
            <a:cxnLst>
              <a:cxn ang="T12">
                <a:pos x="T0" y="T1"/>
              </a:cxn>
              <a:cxn ang="T13">
                <a:pos x="T2" y="T3"/>
              </a:cxn>
              <a:cxn ang="T14">
                <a:pos x="T4" y="T5"/>
              </a:cxn>
              <a:cxn ang="T15">
                <a:pos x="T6" y="T7"/>
              </a:cxn>
              <a:cxn ang="T16">
                <a:pos x="T8" y="T9"/>
              </a:cxn>
              <a:cxn ang="T17">
                <a:pos x="T10" y="T11"/>
              </a:cxn>
            </a:cxnLst>
            <a:rect l="T18" t="T19" r="T20" b="T21"/>
            <a:pathLst>
              <a:path w="1159484" h="1674380">
                <a:moveTo>
                  <a:pt x="273226" y="1430"/>
                </a:moveTo>
                <a:cubicBezTo>
                  <a:pt x="545324" y="-14516"/>
                  <a:pt x="815402" y="103404"/>
                  <a:pt x="987809" y="329296"/>
                </a:cubicBezTo>
                <a:cubicBezTo>
                  <a:pt x="1217686" y="630485"/>
                  <a:pt x="1216605" y="1048522"/>
                  <a:pt x="985175" y="1348519"/>
                </a:cubicBezTo>
                <a:cubicBezTo>
                  <a:pt x="753745" y="1648515"/>
                  <a:pt x="349672" y="1755668"/>
                  <a:pt x="0" y="1609769"/>
                </a:cubicBezTo>
                <a:lnTo>
                  <a:pt x="3997" y="62957"/>
                </a:lnTo>
                <a:cubicBezTo>
                  <a:pt x="91603" y="26935"/>
                  <a:pt x="182527" y="6745"/>
                  <a:pt x="273226" y="1430"/>
                </a:cubicBezTo>
                <a:close/>
              </a:path>
            </a:pathLst>
          </a:custGeom>
          <a:solidFill>
            <a:schemeClr val="accent1"/>
          </a:solidFill>
          <a:ln w="28575">
            <a:noFill/>
          </a:ln>
        </p:spPr>
        <p:txBody>
          <a:bodyPr lIns="0" tIns="0" rIns="80968" bIns="0" anchor="ct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latinLnBrk="1" hangingPunct="1"/>
            <a:r>
              <a:rPr lang="zh-TW" altLang="en-US" sz="1700" dirty="0">
                <a:solidFill>
                  <a:srgbClr val="FFFFFF"/>
                </a:solidFill>
                <a:ea typeface="微软雅黑" panose="020B0503020204020204" pitchFamily="34" charset="-122"/>
                <a:cs typeface="Arial" panose="020B0604020202020204" pitchFamily="34" charset="0"/>
              </a:rPr>
              <a:t>請假規定</a:t>
            </a:r>
            <a:endParaRPr lang="zh-CN" altLang="en-US" sz="1700" dirty="0">
              <a:solidFill>
                <a:srgbClr val="FFFFFF"/>
              </a:solidFill>
              <a:ea typeface="微软雅黑" panose="020B0503020204020204" pitchFamily="34" charset="-122"/>
              <a:cs typeface="Arial" panose="020B0604020202020204" pitchFamily="34" charset="0"/>
            </a:endParaRPr>
          </a:p>
        </p:txBody>
      </p:sp>
      <p:sp>
        <p:nvSpPr>
          <p:cNvPr id="22" name="TextBox 24"/>
          <p:cNvSpPr txBox="1"/>
          <p:nvPr/>
        </p:nvSpPr>
        <p:spPr>
          <a:xfrm>
            <a:off x="2690534" y="708832"/>
            <a:ext cx="1362440" cy="311888"/>
          </a:xfrm>
          <a:prstGeom prst="rect">
            <a:avLst/>
          </a:prstGeom>
          <a:noFill/>
        </p:spPr>
        <p:txBody>
          <a:bodyPr wrap="none" lIns="65032" tIns="32516" rIns="65032" bIns="32516" rtlCol="0">
            <a:spAutoFit/>
          </a:bodyPr>
          <a:lstStyle/>
          <a:p>
            <a:pPr lvl="0" algn="ctr"/>
            <a:r>
              <a:rPr kumimoji="1" lang="zh-TW" altLang="en-US" sz="1600" dirty="0">
                <a:solidFill>
                  <a:schemeClr val="accent1">
                    <a:lumMod val="75000"/>
                  </a:schemeClr>
                </a:solidFill>
                <a:latin typeface="文鼎板刻ＰＯＰ體E" panose="040B0900000000000000" pitchFamily="82" charset="-120"/>
                <a:ea typeface="文鼎板刻ＰＯＰ體E" panose="040B0900000000000000" pitchFamily="82" charset="-120"/>
              </a:rPr>
              <a:t>連續未達三日</a:t>
            </a:r>
            <a:endParaRPr lang="zh-TW" altLang="en-US" sz="1600" dirty="0">
              <a:solidFill>
                <a:schemeClr val="accent1">
                  <a:lumMod val="75000"/>
                </a:schemeClr>
              </a:solidFill>
              <a:latin typeface="文鼎板刻ＰＯＰ體E" panose="040B0900000000000000" pitchFamily="82" charset="-120"/>
              <a:ea typeface="文鼎板刻ＰＯＰ體E" panose="040B0900000000000000" pitchFamily="82" charset="-120"/>
            </a:endParaRPr>
          </a:p>
        </p:txBody>
      </p:sp>
      <p:sp>
        <p:nvSpPr>
          <p:cNvPr id="31" name="文本框 32"/>
          <p:cNvSpPr txBox="1"/>
          <p:nvPr/>
        </p:nvSpPr>
        <p:spPr>
          <a:xfrm>
            <a:off x="265159" y="268288"/>
            <a:ext cx="4379643" cy="530919"/>
          </a:xfrm>
          <a:prstGeom prst="rect">
            <a:avLst/>
          </a:prstGeom>
          <a:noFill/>
        </p:spPr>
        <p:txBody>
          <a:bodyPr wrap="square" lIns="68584" tIns="34292" rIns="68584" bIns="34292">
            <a:spAutoFit/>
          </a:bodyPr>
          <a:lstStyle/>
          <a:p>
            <a:r>
              <a:rPr lang="zh-TW" altLang="en-US"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請假規定 </a:t>
            </a:r>
            <a:r>
              <a:rPr lang="en-US" altLang="zh-TW" sz="140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a:t>
            </a:r>
            <a:r>
              <a:rPr lang="zh-TW" altLang="en-US" sz="1200" b="1"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歡迎多加運用</a:t>
            </a:r>
            <a:r>
              <a:rPr lang="zh-TW" altLang="en-US" sz="1200" b="1" dirty="0">
                <a:solidFill>
                  <a:srgbClr val="C00000"/>
                </a:solidFill>
                <a:latin typeface="Arial" panose="020B0604020202020204" pitchFamily="34" charset="0"/>
                <a:ea typeface="微软雅黑" panose="020B0503020204020204" pitchFamily="34" charset="-122"/>
                <a:sym typeface="Arial" panose="020B0604020202020204" pitchFamily="34" charset="0"/>
              </a:rPr>
              <a:t>新北校園通</a:t>
            </a:r>
            <a:r>
              <a:rPr lang="en-US" altLang="zh-TW" sz="1200" b="1" dirty="0">
                <a:solidFill>
                  <a:srgbClr val="C00000"/>
                </a:solidFill>
                <a:latin typeface="Arial" panose="020B0604020202020204" pitchFamily="34" charset="0"/>
                <a:ea typeface="微软雅黑" panose="020B0503020204020204" pitchFamily="34" charset="-122"/>
                <a:sym typeface="Arial" panose="020B0604020202020204" pitchFamily="34" charset="0"/>
              </a:rPr>
              <a:t>APP</a:t>
            </a:r>
            <a:r>
              <a:rPr lang="zh-TW" altLang="en-US" sz="1200" b="1" dirty="0">
                <a:solidFill>
                  <a:schemeClr val="bg2">
                    <a:lumMod val="75000"/>
                  </a:schemeClr>
                </a:solidFill>
                <a:latin typeface="Arial" panose="020B0604020202020204" pitchFamily="34" charset="0"/>
                <a:ea typeface="微软雅黑" panose="020B0503020204020204" pitchFamily="34" charset="-122"/>
                <a:sym typeface="Arial" panose="020B0604020202020204" pitchFamily="34" charset="0"/>
              </a:rPr>
              <a:t>完成線上</a:t>
            </a:r>
            <a:r>
              <a:rPr lang="zh-TW" altLang="en-US" sz="1200" b="1"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請假</a:t>
            </a:r>
            <a:endParaRPr lang="en-US" altLang="zh-TW" sz="1200" b="1"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a:p>
            <a:endParaRPr lang="en-US" altLang="zh-CN" sz="1200" b="1"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32" name="矩形 31"/>
          <p:cNvSpPr/>
          <p:nvPr/>
        </p:nvSpPr>
        <p:spPr>
          <a:xfrm>
            <a:off x="0" y="196280"/>
            <a:ext cx="160366" cy="41751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4" tIns="34292" rIns="68584" bIns="34292" anchor="ctr"/>
          <a:lstStyle/>
          <a:p>
            <a:pPr algn="ctr" defTabSz="685795">
              <a:defRPr/>
            </a:pPr>
            <a:endParaRPr lang="zh-CN" altLang="en-US" sz="1400" dirty="0">
              <a:solidFill>
                <a:srgbClr val="E7E6E6">
                  <a:lumMod val="50000"/>
                </a:srgbClr>
              </a:solidFill>
              <a:cs typeface="+mn-ea"/>
              <a:sym typeface="+mn-lt"/>
            </a:endParaRPr>
          </a:p>
        </p:txBody>
      </p:sp>
      <p:sp>
        <p:nvSpPr>
          <p:cNvPr id="3" name="矩形 2"/>
          <p:cNvSpPr/>
          <p:nvPr/>
        </p:nvSpPr>
        <p:spPr>
          <a:xfrm>
            <a:off x="3043678" y="2160890"/>
            <a:ext cx="2467342" cy="369332"/>
          </a:xfrm>
          <a:prstGeom prst="rect">
            <a:avLst/>
          </a:prstGeom>
        </p:spPr>
        <p:txBody>
          <a:bodyPr wrap="none">
            <a:spAutoFit/>
          </a:bodyPr>
          <a:lstStyle/>
          <a:p>
            <a:pPr lvl="0"/>
            <a:r>
              <a:rPr kumimoji="1" lang="zh-TW" altLang="en-US" sz="1600" b="1" dirty="0">
                <a:solidFill>
                  <a:srgbClr val="FF5050"/>
                </a:solidFill>
                <a:latin typeface="文鼎板刻ＰＯＰ體E" panose="040B0900000000000000" pitchFamily="82" charset="-120"/>
                <a:ea typeface="文鼎板刻ＰＯＰ體E" panose="040B0900000000000000" pitchFamily="82" charset="-120"/>
              </a:rPr>
              <a:t>連續三日以上（含三日</a:t>
            </a:r>
            <a:r>
              <a:rPr kumimoji="1" lang="zh-TW" altLang="en-US" b="1" dirty="0">
                <a:solidFill>
                  <a:srgbClr val="FF5050"/>
                </a:solidFill>
                <a:latin typeface="文鼎板刻ＰＯＰ體E" panose="040B0900000000000000" pitchFamily="82" charset="-120"/>
                <a:ea typeface="文鼎板刻ＰＯＰ體E" panose="040B0900000000000000" pitchFamily="82" charset="-120"/>
              </a:rPr>
              <a:t>）</a:t>
            </a:r>
            <a:endParaRPr lang="zh-TW" altLang="en-US" b="1" dirty="0">
              <a:solidFill>
                <a:srgbClr val="FF5050"/>
              </a:solidFill>
              <a:latin typeface="文鼎板刻ＰＯＰ體E" panose="040B0900000000000000" pitchFamily="82" charset="-120"/>
              <a:ea typeface="文鼎板刻ＰＯＰ體E" panose="040B0900000000000000" pitchFamily="82" charset="-120"/>
            </a:endParaRPr>
          </a:p>
        </p:txBody>
      </p:sp>
      <p:sp>
        <p:nvSpPr>
          <p:cNvPr id="4" name="矩形 3"/>
          <p:cNvSpPr/>
          <p:nvPr/>
        </p:nvSpPr>
        <p:spPr>
          <a:xfrm>
            <a:off x="2332168" y="3692907"/>
            <a:ext cx="2698175" cy="338554"/>
          </a:xfrm>
          <a:prstGeom prst="rect">
            <a:avLst/>
          </a:prstGeom>
        </p:spPr>
        <p:txBody>
          <a:bodyPr wrap="none">
            <a:spAutoFit/>
          </a:bodyPr>
          <a:lstStyle/>
          <a:p>
            <a:pPr lvl="0" algn="ctr"/>
            <a:r>
              <a:rPr kumimoji="1" lang="zh-TW" altLang="en-US" sz="1600" b="1" dirty="0">
                <a:solidFill>
                  <a:schemeClr val="accent3"/>
                </a:solidFill>
                <a:latin typeface="文鼎板刻ＰＯＰ體E" panose="040B0900000000000000" pitchFamily="82" charset="-120"/>
                <a:ea typeface="文鼎板刻ＰＯＰ體E" panose="040B0900000000000000" pitchFamily="82" charset="-120"/>
              </a:rPr>
              <a:t>無故未到校連續達三日以上 </a:t>
            </a:r>
            <a:endParaRPr lang="zh-TW" altLang="en-US" sz="1600" b="1" dirty="0">
              <a:solidFill>
                <a:schemeClr val="accent3"/>
              </a:solidFill>
              <a:latin typeface="文鼎板刻ＰＯＰ體E" panose="040B0900000000000000" pitchFamily="82" charset="-120"/>
              <a:ea typeface="文鼎板刻ＰＯＰ體E" panose="040B0900000000000000" pitchFamily="82" charset="-120"/>
            </a:endParaRPr>
          </a:p>
        </p:txBody>
      </p:sp>
      <p:sp>
        <p:nvSpPr>
          <p:cNvPr id="5" name="矩形 4"/>
          <p:cNvSpPr/>
          <p:nvPr/>
        </p:nvSpPr>
        <p:spPr>
          <a:xfrm>
            <a:off x="2690534" y="1050469"/>
            <a:ext cx="4572000" cy="923330"/>
          </a:xfrm>
          <a:prstGeom prst="rect">
            <a:avLst/>
          </a:prstGeom>
        </p:spPr>
        <p:txBody>
          <a:bodyPr>
            <a:spAutoFit/>
          </a:bodyPr>
          <a:lstStyle/>
          <a:p>
            <a:pPr lvl="0"/>
            <a:r>
              <a:rPr kumimoji="1" lang="zh-TW" altLang="en-US" dirty="0">
                <a:solidFill>
                  <a:schemeClr val="tx1">
                    <a:lumMod val="65000"/>
                    <a:lumOff val="35000"/>
                  </a:schemeClr>
                </a:solidFill>
                <a:latin typeface="文鼎簽字筆體E" panose="04090A00000000000000" pitchFamily="82" charset="-120"/>
                <a:ea typeface="文鼎簽字筆體E" panose="04090A00000000000000" pitchFamily="82" charset="-120"/>
              </a:rPr>
              <a:t>由家長向導師口頭或書面提出，經導師確認其請假事由後，並登錄於出缺席系統，即完成請假手續 。</a:t>
            </a:r>
            <a:endParaRPr lang="zh-TW" altLang="en-US" dirty="0">
              <a:solidFill>
                <a:schemeClr val="tx1">
                  <a:lumMod val="65000"/>
                  <a:lumOff val="35000"/>
                </a:schemeClr>
              </a:solidFill>
              <a:latin typeface="文鼎簽字筆體E" panose="04090A00000000000000" pitchFamily="82" charset="-120"/>
              <a:ea typeface="文鼎簽字筆體E" panose="04090A00000000000000" pitchFamily="82" charset="-120"/>
            </a:endParaRPr>
          </a:p>
        </p:txBody>
      </p:sp>
      <p:sp>
        <p:nvSpPr>
          <p:cNvPr id="6" name="矩形 5"/>
          <p:cNvSpPr/>
          <p:nvPr/>
        </p:nvSpPr>
        <p:spPr>
          <a:xfrm>
            <a:off x="3043678" y="2540965"/>
            <a:ext cx="4572000" cy="923330"/>
          </a:xfrm>
          <a:prstGeom prst="rect">
            <a:avLst/>
          </a:prstGeom>
        </p:spPr>
        <p:txBody>
          <a:bodyPr>
            <a:spAutoFit/>
          </a:bodyPr>
          <a:lstStyle/>
          <a:p>
            <a:pPr lvl="0"/>
            <a:r>
              <a:rPr kumimoji="1" lang="zh-TW" altLang="en-US" dirty="0">
                <a:solidFill>
                  <a:schemeClr val="tx1">
                    <a:lumMod val="65000"/>
                    <a:lumOff val="35000"/>
                  </a:schemeClr>
                </a:solidFill>
                <a:latin typeface="文鼎簽字筆體E" panose="04090A00000000000000" pitchFamily="82" charset="-120"/>
                <a:ea typeface="文鼎簽字筆體E" panose="04090A00000000000000" pitchFamily="82" charset="-120"/>
              </a:rPr>
              <a:t>由家長至學務處生教組填寫學生請假單，並提出相關證明文件，簽名後交由導師辦理請假手續。</a:t>
            </a:r>
            <a:endParaRPr lang="zh-TW" altLang="en-US" dirty="0">
              <a:solidFill>
                <a:schemeClr val="tx1">
                  <a:lumMod val="65000"/>
                  <a:lumOff val="35000"/>
                </a:schemeClr>
              </a:solidFill>
              <a:latin typeface="文鼎簽字筆體E" panose="04090A00000000000000" pitchFamily="82" charset="-120"/>
              <a:ea typeface="文鼎簽字筆體E" panose="04090A00000000000000" pitchFamily="82" charset="-120"/>
            </a:endParaRPr>
          </a:p>
        </p:txBody>
      </p:sp>
      <p:sp>
        <p:nvSpPr>
          <p:cNvPr id="7" name="矩形 6"/>
          <p:cNvSpPr/>
          <p:nvPr/>
        </p:nvSpPr>
        <p:spPr>
          <a:xfrm>
            <a:off x="2344250" y="4031461"/>
            <a:ext cx="4572000" cy="861774"/>
          </a:xfrm>
          <a:prstGeom prst="rect">
            <a:avLst/>
          </a:prstGeom>
        </p:spPr>
        <p:txBody>
          <a:bodyPr>
            <a:spAutoFit/>
          </a:bodyPr>
          <a:lstStyle/>
          <a:p>
            <a:pPr lvl="0"/>
            <a:r>
              <a:rPr kumimoji="1" lang="zh-TW" altLang="en-US" sz="1600" dirty="0">
                <a:solidFill>
                  <a:schemeClr val="tx1">
                    <a:lumMod val="65000"/>
                    <a:lumOff val="35000"/>
                  </a:schemeClr>
                </a:solidFill>
                <a:latin typeface="文鼎簽字筆體E" panose="04090A00000000000000" pitchFamily="82" charset="-120"/>
                <a:ea typeface="文鼎簽字筆體E" panose="04090A00000000000000" pitchFamily="82" charset="-120"/>
              </a:rPr>
              <a:t>家長未辦理請假手續，導師查明後由學輔人員進行家訪，訪事後仍未到校，將會知教務處依「中輟生通報流程」上網通報教育部</a:t>
            </a:r>
            <a:r>
              <a:rPr kumimoji="1" lang="zh-TW" altLang="en-US" b="1" dirty="0">
                <a:latin typeface="+mn-ea"/>
              </a:rPr>
              <a:t>。</a:t>
            </a:r>
            <a:endParaRPr lang="zh-TW" altLang="en-US" b="1" dirty="0">
              <a:latin typeface="+mn-ea"/>
            </a:endParaRPr>
          </a:p>
        </p:txBody>
      </p:sp>
    </p:spTree>
    <p:extLst>
      <p:ext uri="{BB962C8B-B14F-4D97-AF65-F5344CB8AC3E}">
        <p14:creationId xmlns:p14="http://schemas.microsoft.com/office/powerpoint/2010/main" val="1219540828"/>
      </p:ext>
    </p:extLst>
  </p:cSld>
  <p:clrMapOvr>
    <a:masterClrMapping/>
  </p:clrMapOvr>
  <mc:AlternateContent xmlns:mc="http://schemas.openxmlformats.org/markup-compatibility/2006" xmlns:p14="http://schemas.microsoft.com/office/powerpoint/2010/main">
    <mc:Choice Requires="p14">
      <p:transition spd="slow" p14:dur="1500" advClick="0" advTm="0">
        <p:wipe/>
      </p:transition>
    </mc:Choice>
    <mc:Fallback xmlns="">
      <p:transition spd="slow" advClick="0" advTm="0">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8689"/>
                                        </p:tgtEl>
                                        <p:attrNameLst>
                                          <p:attrName>style.visibility</p:attrName>
                                        </p:attrNameLst>
                                      </p:cBhvr>
                                      <p:to>
                                        <p:strVal val="visible"/>
                                      </p:to>
                                    </p:set>
                                    <p:anim calcmode="lin" valueType="num">
                                      <p:cBhvr additive="base">
                                        <p:cTn id="7" dur="500" fill="hold"/>
                                        <p:tgtEl>
                                          <p:spTgt spid="28689"/>
                                        </p:tgtEl>
                                        <p:attrNameLst>
                                          <p:attrName>ppt_x</p:attrName>
                                        </p:attrNameLst>
                                      </p:cBhvr>
                                      <p:tavLst>
                                        <p:tav tm="0">
                                          <p:val>
                                            <p:strVal val="0-#ppt_w/2"/>
                                          </p:val>
                                        </p:tav>
                                        <p:tav tm="100000">
                                          <p:val>
                                            <p:strVal val="#ppt_x"/>
                                          </p:val>
                                        </p:tav>
                                      </p:tavLst>
                                    </p:anim>
                                    <p:anim calcmode="lin" valueType="num">
                                      <p:cBhvr additive="base">
                                        <p:cTn id="8" dur="500" fill="hold"/>
                                        <p:tgtEl>
                                          <p:spTgt spid="2868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28684"/>
                                        </p:tgtEl>
                                        <p:attrNameLst>
                                          <p:attrName>style.visibility</p:attrName>
                                        </p:attrNameLst>
                                      </p:cBhvr>
                                      <p:to>
                                        <p:strVal val="visible"/>
                                      </p:to>
                                    </p:set>
                                    <p:animEffect transition="in" filter="wipe(left)">
                                      <p:cBhvr>
                                        <p:cTn id="12" dur="500"/>
                                        <p:tgtEl>
                                          <p:spTgt spid="28684"/>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28685"/>
                                        </p:tgtEl>
                                        <p:attrNameLst>
                                          <p:attrName>style.visibility</p:attrName>
                                        </p:attrNameLst>
                                      </p:cBhvr>
                                      <p:to>
                                        <p:strVal val="visible"/>
                                      </p:to>
                                    </p:set>
                                    <p:animEffect transition="in" filter="wipe(left)">
                                      <p:cBhvr>
                                        <p:cTn id="15" dur="500"/>
                                        <p:tgtEl>
                                          <p:spTgt spid="28685"/>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28686"/>
                                        </p:tgtEl>
                                        <p:attrNameLst>
                                          <p:attrName>style.visibility</p:attrName>
                                        </p:attrNameLst>
                                      </p:cBhvr>
                                      <p:to>
                                        <p:strVal val="visible"/>
                                      </p:to>
                                    </p:set>
                                    <p:animEffect transition="in" filter="wipe(left)">
                                      <p:cBhvr>
                                        <p:cTn id="18" dur="500"/>
                                        <p:tgtEl>
                                          <p:spTgt spid="28686"/>
                                        </p:tgtEl>
                                      </p:cBhvr>
                                    </p:animEffect>
                                  </p:childTnLst>
                                </p:cTn>
                              </p:par>
                              <p:par>
                                <p:cTn id="19" presetID="12" presetClass="entr" presetSubtype="1"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anim calcmode="lin" valueType="num">
                                      <p:cBhvr additive="base">
                                        <p:cTn id="21" dur="500"/>
                                        <p:tgtEl>
                                          <p:spTgt spid="22"/>
                                        </p:tgtEl>
                                        <p:attrNameLst>
                                          <p:attrName>ppt_y</p:attrName>
                                        </p:attrNameLst>
                                      </p:cBhvr>
                                      <p:tavLst>
                                        <p:tav tm="0">
                                          <p:val>
                                            <p:strVal val="#ppt_y-#ppt_h*1.125000"/>
                                          </p:val>
                                        </p:tav>
                                        <p:tav tm="100000">
                                          <p:val>
                                            <p:strVal val="#ppt_y"/>
                                          </p:val>
                                        </p:tav>
                                      </p:tavLst>
                                    </p:anim>
                                    <p:animEffect transition="in" filter="wipe(down)">
                                      <p:cBhvr>
                                        <p:cTn id="2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84" grpId="0" animBg="1"/>
      <p:bldP spid="28685" grpId="0" animBg="1"/>
      <p:bldP spid="28686" grpId="0" animBg="1"/>
      <p:bldP spid="28689" grpId="0" animBg="1"/>
      <p:bldP spid="2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22763416-743E-417A-BB3C-F332778290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866" y="-28202"/>
            <a:ext cx="9138700" cy="5145088"/>
          </a:xfrm>
          <a:prstGeom prst="rect">
            <a:avLst/>
          </a:prstGeom>
        </p:spPr>
      </p:pic>
      <p:sp>
        <p:nvSpPr>
          <p:cNvPr id="6" name="标题 5"/>
          <p:cNvSpPr txBox="1">
            <a:spLocks/>
          </p:cNvSpPr>
          <p:nvPr>
            <p:custDataLst>
              <p:tags r:id="rId2"/>
            </p:custDataLst>
          </p:nvPr>
        </p:nvSpPr>
        <p:spPr>
          <a:xfrm>
            <a:off x="3315116" y="2544342"/>
            <a:ext cx="2621750" cy="387865"/>
          </a:xfrm>
          <a:prstGeom prst="rect">
            <a:avLst/>
          </a:prstGeom>
          <a:noFill/>
        </p:spPr>
        <p:txBody>
          <a:bodyPr wrap="square" lIns="0" tIns="0" rIns="0" bIns="0" anchor="t" anchorCtr="0">
            <a:spAutoFit/>
          </a:bodyPr>
          <a:lstStyle>
            <a:lvl1pPr algn="ctr">
              <a:lnSpc>
                <a:spcPct val="90000"/>
              </a:lnSpc>
              <a:spcBef>
                <a:spcPct val="0"/>
              </a:spcBef>
              <a:buNone/>
              <a:defRPr sz="4000">
                <a:latin typeface="+mj-lt"/>
                <a:ea typeface="+mj-ea"/>
                <a:cs typeface="+mj-cs"/>
              </a:defRPr>
            </a:lvl1pPr>
          </a:lstStyle>
          <a:p>
            <a:r>
              <a:rPr lang="zh-TW" altLang="en-US" sz="2801" dirty="0">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rPr>
              <a:t>營養午餐</a:t>
            </a:r>
            <a:endParaRPr lang="en-US" altLang="zh-CN" sz="2801" dirty="0">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2" name="椭圆 1">
            <a:extLst>
              <a:ext uri="{FF2B5EF4-FFF2-40B4-BE49-F238E27FC236}">
                <a16:creationId xmlns:a16="http://schemas.microsoft.com/office/drawing/2014/main" id="{6DA949B9-1864-4241-8946-7DEF4D9912BC}"/>
              </a:ext>
            </a:extLst>
          </p:cNvPr>
          <p:cNvSpPr/>
          <p:nvPr/>
        </p:nvSpPr>
        <p:spPr>
          <a:xfrm>
            <a:off x="4085931" y="1348408"/>
            <a:ext cx="1080120" cy="108012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400" dirty="0"/>
              <a:t>0</a:t>
            </a:r>
            <a:r>
              <a:rPr lang="en-US" altLang="zh-TW" sz="4400" dirty="0"/>
              <a:t>3</a:t>
            </a:r>
            <a:endParaRPr lang="zh-CN" altLang="en-US" sz="4400" dirty="0"/>
          </a:p>
        </p:txBody>
      </p:sp>
    </p:spTree>
    <p:custDataLst>
      <p:tags r:id="rId1"/>
    </p:custDataLst>
    <p:extLst>
      <p:ext uri="{BB962C8B-B14F-4D97-AF65-F5344CB8AC3E}">
        <p14:creationId xmlns:p14="http://schemas.microsoft.com/office/powerpoint/2010/main" val="1893007374"/>
      </p:ext>
    </p:extLst>
  </p:cSld>
  <p:clrMapOvr>
    <a:masterClrMapping/>
  </p:clrMapOvr>
  <mc:AlternateContent xmlns:mc="http://schemas.openxmlformats.org/markup-compatibility/2006" xmlns:p14="http://schemas.microsoft.com/office/powerpoint/2010/main">
    <mc:Choice Requires="p14">
      <p:transition spd="slow" p14:dur="1500" advClick="0" advTm="0">
        <p:wipe/>
      </p:transition>
    </mc:Choice>
    <mc:Fallback xmlns="">
      <p:transition spd="slow" advClick="0" advTm="0">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strVal val="#ppt_w+.3"/>
                                          </p:val>
                                        </p:tav>
                                        <p:tav tm="100000">
                                          <p:val>
                                            <p:strVal val="#ppt_w"/>
                                          </p:val>
                                        </p:tav>
                                      </p:tavLst>
                                    </p:anim>
                                    <p:anim calcmode="lin" valueType="num">
                                      <p:cBhvr>
                                        <p:cTn id="8" dur="1000" fill="hold"/>
                                        <p:tgtEl>
                                          <p:spTgt spid="9"/>
                                        </p:tgtEl>
                                        <p:attrNameLst>
                                          <p:attrName>ppt_h</p:attrName>
                                        </p:attrNameLst>
                                      </p:cBhvr>
                                      <p:tavLst>
                                        <p:tav tm="0">
                                          <p:val>
                                            <p:strVal val="#ppt_h"/>
                                          </p:val>
                                        </p:tav>
                                        <p:tav tm="100000">
                                          <p:val>
                                            <p:strVal val="#ppt_h"/>
                                          </p:val>
                                        </p:tav>
                                      </p:tavLst>
                                    </p:anim>
                                    <p:animEffect transition="in" filter="fade">
                                      <p:cBhvr>
                                        <p:cTn id="9" dur="10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 fill="hold"/>
                                        <p:tgtEl>
                                          <p:spTgt spid="2"/>
                                        </p:tgtEl>
                                        <p:attrNameLst>
                                          <p:attrName>ppt_x</p:attrName>
                                        </p:attrNameLst>
                                      </p:cBhvr>
                                      <p:tavLst>
                                        <p:tav tm="0">
                                          <p:val>
                                            <p:strVal val="0-#ppt_w/2"/>
                                          </p:val>
                                        </p:tav>
                                        <p:tav tm="100000">
                                          <p:val>
                                            <p:strVal val="#ppt_x"/>
                                          </p:val>
                                        </p:tav>
                                      </p:tavLst>
                                    </p:anim>
                                    <p:anim calcmode="lin" valueType="num">
                                      <p:cBhvr additive="base">
                                        <p:cTn id="15"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2"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additive="base">
                                        <p:cTn id="20" dur="500" fill="hold"/>
                                        <p:tgtEl>
                                          <p:spTgt spid="6"/>
                                        </p:tgtEl>
                                        <p:attrNameLst>
                                          <p:attrName>ppt_x</p:attrName>
                                        </p:attrNameLst>
                                      </p:cBhvr>
                                      <p:tavLst>
                                        <p:tav tm="0">
                                          <p:val>
                                            <p:strVal val="1+#ppt_w/2"/>
                                          </p:val>
                                        </p:tav>
                                        <p:tav tm="100000">
                                          <p:val>
                                            <p:strVal val="#ppt_x"/>
                                          </p:val>
                                        </p:tav>
                                      </p:tavLst>
                                    </p:anim>
                                    <p:anim calcmode="lin" valueType="num">
                                      <p:cBhvr additive="base">
                                        <p:cTn id="21"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6"/>
          <p:cNvSpPr>
            <a:spLocks noChangeArrowheads="1"/>
          </p:cNvSpPr>
          <p:nvPr/>
        </p:nvSpPr>
        <p:spPr bwMode="auto">
          <a:xfrm>
            <a:off x="5497046" y="3047950"/>
            <a:ext cx="497831" cy="187743"/>
          </a:xfrm>
          <a:prstGeom prst="rect">
            <a:avLst/>
          </a:prstGeom>
          <a:solidFill>
            <a:schemeClr val="bg1">
              <a:lumMod val="75000"/>
            </a:schemeClr>
          </a:solidFill>
          <a:ln w="0">
            <a:noFill/>
            <a:prstDash val="solid"/>
            <a:miter lim="800000"/>
            <a:headEnd/>
            <a:tailEnd/>
          </a:ln>
        </p:spPr>
        <p:txBody>
          <a:bodyPr vert="horz" wrap="square" lIns="65032" tIns="32516" rIns="65032" bIns="32516" numCol="1" anchor="t" anchorCtr="0" compatLnSpc="1">
            <a:prstTxWarp prst="textNoShape">
              <a:avLst/>
            </a:prstTxWarp>
          </a:bodyPr>
          <a:lstStyle/>
          <a:p>
            <a:endParaRPr lang="zh-CN" altLang="en-US"/>
          </a:p>
        </p:txBody>
      </p:sp>
      <p:sp>
        <p:nvSpPr>
          <p:cNvPr id="15" name="Rectangle 7"/>
          <p:cNvSpPr>
            <a:spLocks noChangeArrowheads="1"/>
          </p:cNvSpPr>
          <p:nvPr/>
        </p:nvSpPr>
        <p:spPr bwMode="auto">
          <a:xfrm>
            <a:off x="5497046" y="1705185"/>
            <a:ext cx="497831" cy="185702"/>
          </a:xfrm>
          <a:prstGeom prst="rect">
            <a:avLst/>
          </a:prstGeom>
          <a:solidFill>
            <a:schemeClr val="bg1">
              <a:lumMod val="75000"/>
            </a:schemeClr>
          </a:solidFill>
          <a:ln w="0">
            <a:noFill/>
            <a:prstDash val="solid"/>
            <a:miter lim="800000"/>
            <a:headEnd/>
            <a:tailEnd/>
          </a:ln>
        </p:spPr>
        <p:txBody>
          <a:bodyPr vert="horz" wrap="square" lIns="65032" tIns="32516" rIns="65032" bIns="32516" numCol="1" anchor="t" anchorCtr="0" compatLnSpc="1">
            <a:prstTxWarp prst="textNoShape">
              <a:avLst/>
            </a:prstTxWarp>
          </a:bodyPr>
          <a:lstStyle/>
          <a:p>
            <a:endParaRPr lang="zh-CN" altLang="en-US"/>
          </a:p>
        </p:txBody>
      </p:sp>
      <p:sp>
        <p:nvSpPr>
          <p:cNvPr id="16" name="Freeform 8"/>
          <p:cNvSpPr>
            <a:spLocks/>
          </p:cNvSpPr>
          <p:nvPr/>
        </p:nvSpPr>
        <p:spPr bwMode="auto">
          <a:xfrm>
            <a:off x="3150712" y="1205219"/>
            <a:ext cx="2844165" cy="499967"/>
          </a:xfrm>
          <a:custGeom>
            <a:avLst/>
            <a:gdLst>
              <a:gd name="T0" fmla="*/ 0 w 1394"/>
              <a:gd name="T1" fmla="*/ 0 h 245"/>
              <a:gd name="T2" fmla="*/ 1150 w 1394"/>
              <a:gd name="T3" fmla="*/ 0 h 245"/>
              <a:gd name="T4" fmla="*/ 1394 w 1394"/>
              <a:gd name="T5" fmla="*/ 245 h 245"/>
              <a:gd name="T6" fmla="*/ 241 w 1394"/>
              <a:gd name="T7" fmla="*/ 245 h 245"/>
              <a:gd name="T8" fmla="*/ 0 w 1394"/>
              <a:gd name="T9" fmla="*/ 0 h 245"/>
            </a:gdLst>
            <a:ahLst/>
            <a:cxnLst>
              <a:cxn ang="0">
                <a:pos x="T0" y="T1"/>
              </a:cxn>
              <a:cxn ang="0">
                <a:pos x="T2" y="T3"/>
              </a:cxn>
              <a:cxn ang="0">
                <a:pos x="T4" y="T5"/>
              </a:cxn>
              <a:cxn ang="0">
                <a:pos x="T6" y="T7"/>
              </a:cxn>
              <a:cxn ang="0">
                <a:pos x="T8" y="T9"/>
              </a:cxn>
            </a:cxnLst>
            <a:rect l="0" t="0" r="r" b="b"/>
            <a:pathLst>
              <a:path w="1394" h="245">
                <a:moveTo>
                  <a:pt x="0" y="0"/>
                </a:moveTo>
                <a:lnTo>
                  <a:pt x="1150" y="0"/>
                </a:lnTo>
                <a:lnTo>
                  <a:pt x="1394" y="245"/>
                </a:lnTo>
                <a:lnTo>
                  <a:pt x="241" y="245"/>
                </a:lnTo>
                <a:lnTo>
                  <a:pt x="0" y="0"/>
                </a:lnTo>
                <a:close/>
              </a:path>
            </a:pathLst>
          </a:custGeom>
          <a:solidFill>
            <a:schemeClr val="accent1"/>
          </a:solidFill>
          <a:ln w="25400" cap="flat" cmpd="sng" algn="ctr">
            <a:noFill/>
            <a:prstDash val="solid"/>
          </a:ln>
          <a:effectLst/>
        </p:spPr>
        <p:txBody>
          <a:bodyPr rot="0" spcFirstLastPara="0" vertOverflow="overflow" horzOverflow="overflow" vert="horz" wrap="square" lIns="68572" tIns="34286" rIns="68572" bIns="34286" numCol="1" spcCol="0" rtlCol="0" fromWordArt="0" anchor="ctr" anchorCtr="0" forceAA="0" compatLnSpc="1">
            <a:prstTxWarp prst="textNoShape">
              <a:avLst/>
            </a:prstTxWarp>
            <a:noAutofit/>
          </a:bodyPr>
          <a:lstStyle/>
          <a:p>
            <a:pPr algn="ctr">
              <a:lnSpc>
                <a:spcPct val="130000"/>
              </a:lnSpc>
            </a:pPr>
            <a:endParaRPr lang="zh-CN" altLang="en-US" sz="1400" kern="0" dirty="0">
              <a:solidFill>
                <a:sysClr val="window" lastClr="FFFFFF"/>
              </a:solidFill>
              <a:latin typeface="Arial" panose="020B0604020202020204" pitchFamily="34" charset="0"/>
              <a:ea typeface="微软雅黑" panose="020B0503020204020204" pitchFamily="34" charset="-122"/>
            </a:endParaRPr>
          </a:p>
        </p:txBody>
      </p:sp>
      <p:sp>
        <p:nvSpPr>
          <p:cNvPr id="17" name="Rectangle 9"/>
          <p:cNvSpPr>
            <a:spLocks noChangeArrowheads="1"/>
          </p:cNvSpPr>
          <p:nvPr/>
        </p:nvSpPr>
        <p:spPr bwMode="auto">
          <a:xfrm>
            <a:off x="3150712" y="2382689"/>
            <a:ext cx="491711" cy="169377"/>
          </a:xfrm>
          <a:prstGeom prst="rect">
            <a:avLst/>
          </a:prstGeom>
          <a:solidFill>
            <a:schemeClr val="bg1">
              <a:lumMod val="75000"/>
            </a:schemeClr>
          </a:solidFill>
          <a:ln w="0">
            <a:noFill/>
            <a:prstDash val="solid"/>
            <a:miter lim="800000"/>
            <a:headEnd/>
            <a:tailEnd/>
          </a:ln>
        </p:spPr>
        <p:txBody>
          <a:bodyPr vert="horz" wrap="square" lIns="65032" tIns="32516" rIns="65032" bIns="32516" numCol="1" anchor="t" anchorCtr="0" compatLnSpc="1">
            <a:prstTxWarp prst="textNoShape">
              <a:avLst/>
            </a:prstTxWarp>
          </a:bodyPr>
          <a:lstStyle/>
          <a:p>
            <a:endParaRPr lang="zh-CN" altLang="en-US"/>
          </a:p>
        </p:txBody>
      </p:sp>
      <p:sp>
        <p:nvSpPr>
          <p:cNvPr id="18" name="Freeform 10"/>
          <p:cNvSpPr>
            <a:spLocks/>
          </p:cNvSpPr>
          <p:nvPr/>
        </p:nvSpPr>
        <p:spPr bwMode="auto">
          <a:xfrm>
            <a:off x="3150712" y="2547985"/>
            <a:ext cx="2844165" cy="499967"/>
          </a:xfrm>
          <a:custGeom>
            <a:avLst/>
            <a:gdLst>
              <a:gd name="T0" fmla="*/ 0 w 1394"/>
              <a:gd name="T1" fmla="*/ 0 h 245"/>
              <a:gd name="T2" fmla="*/ 1150 w 1394"/>
              <a:gd name="T3" fmla="*/ 0 h 245"/>
              <a:gd name="T4" fmla="*/ 1394 w 1394"/>
              <a:gd name="T5" fmla="*/ 245 h 245"/>
              <a:gd name="T6" fmla="*/ 241 w 1394"/>
              <a:gd name="T7" fmla="*/ 245 h 245"/>
              <a:gd name="T8" fmla="*/ 0 w 1394"/>
              <a:gd name="T9" fmla="*/ 0 h 245"/>
            </a:gdLst>
            <a:ahLst/>
            <a:cxnLst>
              <a:cxn ang="0">
                <a:pos x="T0" y="T1"/>
              </a:cxn>
              <a:cxn ang="0">
                <a:pos x="T2" y="T3"/>
              </a:cxn>
              <a:cxn ang="0">
                <a:pos x="T4" y="T5"/>
              </a:cxn>
              <a:cxn ang="0">
                <a:pos x="T6" y="T7"/>
              </a:cxn>
              <a:cxn ang="0">
                <a:pos x="T8" y="T9"/>
              </a:cxn>
            </a:cxnLst>
            <a:rect l="0" t="0" r="r" b="b"/>
            <a:pathLst>
              <a:path w="1394" h="245">
                <a:moveTo>
                  <a:pt x="0" y="0"/>
                </a:moveTo>
                <a:lnTo>
                  <a:pt x="1150" y="0"/>
                </a:lnTo>
                <a:lnTo>
                  <a:pt x="1394" y="245"/>
                </a:lnTo>
                <a:lnTo>
                  <a:pt x="241" y="245"/>
                </a:lnTo>
                <a:lnTo>
                  <a:pt x="0" y="0"/>
                </a:lnTo>
                <a:close/>
              </a:path>
            </a:pathLst>
          </a:custGeom>
          <a:solidFill>
            <a:schemeClr val="accent3"/>
          </a:solidFill>
          <a:ln w="25400" cap="flat" cmpd="sng" algn="ctr">
            <a:noFill/>
            <a:prstDash val="solid"/>
          </a:ln>
          <a:effectLst/>
        </p:spPr>
        <p:txBody>
          <a:bodyPr rot="0" spcFirstLastPara="0" vertOverflow="overflow" horzOverflow="overflow" vert="horz" wrap="square" lIns="68572" tIns="34286" rIns="68572" bIns="34286" numCol="1" spcCol="0" rtlCol="0" fromWordArt="0" anchor="ctr" anchorCtr="0" forceAA="0" compatLnSpc="1">
            <a:prstTxWarp prst="textNoShape">
              <a:avLst/>
            </a:prstTxWarp>
            <a:noAutofit/>
          </a:bodyPr>
          <a:lstStyle/>
          <a:p>
            <a:pPr algn="ctr">
              <a:lnSpc>
                <a:spcPct val="130000"/>
              </a:lnSpc>
            </a:pPr>
            <a:endParaRPr lang="zh-CN" altLang="en-US" sz="1400" kern="0" dirty="0">
              <a:solidFill>
                <a:sysClr val="window" lastClr="FFFFFF"/>
              </a:solidFill>
              <a:latin typeface="Arial" panose="020B0604020202020204" pitchFamily="34" charset="0"/>
              <a:ea typeface="微软雅黑" panose="020B0503020204020204" pitchFamily="34" charset="-122"/>
            </a:endParaRPr>
          </a:p>
        </p:txBody>
      </p:sp>
      <p:sp>
        <p:nvSpPr>
          <p:cNvPr id="19" name="Rectangle 11"/>
          <p:cNvSpPr>
            <a:spLocks noChangeArrowheads="1"/>
          </p:cNvSpPr>
          <p:nvPr/>
        </p:nvSpPr>
        <p:spPr bwMode="auto">
          <a:xfrm>
            <a:off x="3150712" y="3725456"/>
            <a:ext cx="491711" cy="175498"/>
          </a:xfrm>
          <a:prstGeom prst="rect">
            <a:avLst/>
          </a:prstGeom>
          <a:solidFill>
            <a:schemeClr val="bg1">
              <a:lumMod val="75000"/>
            </a:schemeClr>
          </a:solidFill>
          <a:ln w="0">
            <a:noFill/>
            <a:prstDash val="solid"/>
            <a:miter lim="800000"/>
            <a:headEnd/>
            <a:tailEnd/>
          </a:ln>
        </p:spPr>
        <p:txBody>
          <a:bodyPr vert="horz" wrap="square" lIns="65032" tIns="32516" rIns="65032" bIns="32516" numCol="1" anchor="t" anchorCtr="0" compatLnSpc="1">
            <a:prstTxWarp prst="textNoShape">
              <a:avLst/>
            </a:prstTxWarp>
          </a:bodyPr>
          <a:lstStyle/>
          <a:p>
            <a:endParaRPr lang="zh-CN" altLang="en-US"/>
          </a:p>
        </p:txBody>
      </p:sp>
      <p:sp>
        <p:nvSpPr>
          <p:cNvPr id="20" name="Freeform 12"/>
          <p:cNvSpPr>
            <a:spLocks/>
          </p:cNvSpPr>
          <p:nvPr/>
        </p:nvSpPr>
        <p:spPr bwMode="auto">
          <a:xfrm>
            <a:off x="3150712" y="3896872"/>
            <a:ext cx="2558524" cy="493844"/>
          </a:xfrm>
          <a:custGeom>
            <a:avLst/>
            <a:gdLst>
              <a:gd name="T0" fmla="*/ 0 w 1254"/>
              <a:gd name="T1" fmla="*/ 0 h 242"/>
              <a:gd name="T2" fmla="*/ 1254 w 1254"/>
              <a:gd name="T3" fmla="*/ 0 h 242"/>
              <a:gd name="T4" fmla="*/ 1254 w 1254"/>
              <a:gd name="T5" fmla="*/ 242 h 242"/>
              <a:gd name="T6" fmla="*/ 241 w 1254"/>
              <a:gd name="T7" fmla="*/ 242 h 242"/>
              <a:gd name="T8" fmla="*/ 0 w 1254"/>
              <a:gd name="T9" fmla="*/ 0 h 242"/>
            </a:gdLst>
            <a:ahLst/>
            <a:cxnLst>
              <a:cxn ang="0">
                <a:pos x="T0" y="T1"/>
              </a:cxn>
              <a:cxn ang="0">
                <a:pos x="T2" y="T3"/>
              </a:cxn>
              <a:cxn ang="0">
                <a:pos x="T4" y="T5"/>
              </a:cxn>
              <a:cxn ang="0">
                <a:pos x="T6" y="T7"/>
              </a:cxn>
              <a:cxn ang="0">
                <a:pos x="T8" y="T9"/>
              </a:cxn>
            </a:cxnLst>
            <a:rect l="0" t="0" r="r" b="b"/>
            <a:pathLst>
              <a:path w="1254" h="242">
                <a:moveTo>
                  <a:pt x="0" y="0"/>
                </a:moveTo>
                <a:lnTo>
                  <a:pt x="1254" y="0"/>
                </a:lnTo>
                <a:lnTo>
                  <a:pt x="1254" y="242"/>
                </a:lnTo>
                <a:lnTo>
                  <a:pt x="241" y="242"/>
                </a:lnTo>
                <a:lnTo>
                  <a:pt x="0" y="0"/>
                </a:lnTo>
                <a:close/>
              </a:path>
            </a:pathLst>
          </a:custGeom>
          <a:solidFill>
            <a:schemeClr val="accent1"/>
          </a:solidFill>
          <a:ln w="25400" cap="flat" cmpd="sng" algn="ctr">
            <a:noFill/>
            <a:prstDash val="solid"/>
          </a:ln>
          <a:effectLst/>
        </p:spPr>
        <p:txBody>
          <a:bodyPr rot="0" spcFirstLastPara="0" vertOverflow="overflow" horzOverflow="overflow" vert="horz" wrap="square" lIns="68572" tIns="34286" rIns="68572" bIns="34286" numCol="1" spcCol="0" rtlCol="0" fromWordArt="0" anchor="ctr" anchorCtr="0" forceAA="0" compatLnSpc="1">
            <a:prstTxWarp prst="textNoShape">
              <a:avLst/>
            </a:prstTxWarp>
            <a:noAutofit/>
          </a:bodyPr>
          <a:lstStyle/>
          <a:p>
            <a:pPr algn="ctr">
              <a:lnSpc>
                <a:spcPct val="130000"/>
              </a:lnSpc>
            </a:pPr>
            <a:endParaRPr lang="zh-CN" altLang="en-US" sz="1400" kern="0" dirty="0">
              <a:solidFill>
                <a:sysClr val="window" lastClr="FFFFFF"/>
              </a:solidFill>
              <a:latin typeface="Arial" panose="020B0604020202020204" pitchFamily="34" charset="0"/>
              <a:ea typeface="微软雅黑" panose="020B0503020204020204" pitchFamily="34" charset="-122"/>
            </a:endParaRPr>
          </a:p>
        </p:txBody>
      </p:sp>
      <p:sp>
        <p:nvSpPr>
          <p:cNvPr id="21" name="Freeform 13"/>
          <p:cNvSpPr>
            <a:spLocks/>
          </p:cNvSpPr>
          <p:nvPr/>
        </p:nvSpPr>
        <p:spPr bwMode="auto">
          <a:xfrm>
            <a:off x="3150712" y="1882724"/>
            <a:ext cx="2844165" cy="499967"/>
          </a:xfrm>
          <a:custGeom>
            <a:avLst/>
            <a:gdLst>
              <a:gd name="T0" fmla="*/ 241 w 1394"/>
              <a:gd name="T1" fmla="*/ 0 h 245"/>
              <a:gd name="T2" fmla="*/ 1394 w 1394"/>
              <a:gd name="T3" fmla="*/ 0 h 245"/>
              <a:gd name="T4" fmla="*/ 1150 w 1394"/>
              <a:gd name="T5" fmla="*/ 245 h 245"/>
              <a:gd name="T6" fmla="*/ 0 w 1394"/>
              <a:gd name="T7" fmla="*/ 245 h 245"/>
              <a:gd name="T8" fmla="*/ 241 w 1394"/>
              <a:gd name="T9" fmla="*/ 0 h 245"/>
            </a:gdLst>
            <a:ahLst/>
            <a:cxnLst>
              <a:cxn ang="0">
                <a:pos x="T0" y="T1"/>
              </a:cxn>
              <a:cxn ang="0">
                <a:pos x="T2" y="T3"/>
              </a:cxn>
              <a:cxn ang="0">
                <a:pos x="T4" y="T5"/>
              </a:cxn>
              <a:cxn ang="0">
                <a:pos x="T6" y="T7"/>
              </a:cxn>
              <a:cxn ang="0">
                <a:pos x="T8" y="T9"/>
              </a:cxn>
            </a:cxnLst>
            <a:rect l="0" t="0" r="r" b="b"/>
            <a:pathLst>
              <a:path w="1394" h="245">
                <a:moveTo>
                  <a:pt x="241" y="0"/>
                </a:moveTo>
                <a:lnTo>
                  <a:pt x="1394" y="0"/>
                </a:lnTo>
                <a:lnTo>
                  <a:pt x="1150" y="245"/>
                </a:lnTo>
                <a:lnTo>
                  <a:pt x="0" y="245"/>
                </a:lnTo>
                <a:lnTo>
                  <a:pt x="241" y="0"/>
                </a:lnTo>
                <a:close/>
              </a:path>
            </a:pathLst>
          </a:custGeom>
          <a:solidFill>
            <a:schemeClr val="accent2"/>
          </a:solidFill>
          <a:ln w="25400" cap="flat" cmpd="sng" algn="ctr">
            <a:noFill/>
            <a:prstDash val="solid"/>
          </a:ln>
          <a:effectLst/>
        </p:spPr>
        <p:txBody>
          <a:bodyPr rot="0" spcFirstLastPara="0" vertOverflow="overflow" horzOverflow="overflow" vert="horz" wrap="square" lIns="68572" tIns="34286" rIns="68572" bIns="34286" numCol="1" spcCol="0" rtlCol="0" fromWordArt="0" anchor="ctr" anchorCtr="0" forceAA="0" compatLnSpc="1">
            <a:prstTxWarp prst="textNoShape">
              <a:avLst/>
            </a:prstTxWarp>
            <a:noAutofit/>
          </a:bodyPr>
          <a:lstStyle/>
          <a:p>
            <a:pPr algn="ctr">
              <a:lnSpc>
                <a:spcPct val="130000"/>
              </a:lnSpc>
            </a:pPr>
            <a:endParaRPr lang="zh-CN" altLang="en-US" sz="1400" kern="0" dirty="0">
              <a:solidFill>
                <a:sysClr val="window" lastClr="FFFFFF"/>
              </a:solidFill>
              <a:latin typeface="Arial" panose="020B0604020202020204" pitchFamily="34" charset="0"/>
              <a:ea typeface="微软雅黑" panose="020B0503020204020204" pitchFamily="34" charset="-122"/>
            </a:endParaRPr>
          </a:p>
        </p:txBody>
      </p:sp>
      <p:sp>
        <p:nvSpPr>
          <p:cNvPr id="22" name="Freeform 14"/>
          <p:cNvSpPr>
            <a:spLocks/>
          </p:cNvSpPr>
          <p:nvPr/>
        </p:nvSpPr>
        <p:spPr bwMode="auto">
          <a:xfrm>
            <a:off x="3150712" y="3227530"/>
            <a:ext cx="2844165" cy="497925"/>
          </a:xfrm>
          <a:custGeom>
            <a:avLst/>
            <a:gdLst>
              <a:gd name="T0" fmla="*/ 241 w 1394"/>
              <a:gd name="T1" fmla="*/ 0 h 244"/>
              <a:gd name="T2" fmla="*/ 1394 w 1394"/>
              <a:gd name="T3" fmla="*/ 0 h 244"/>
              <a:gd name="T4" fmla="*/ 1150 w 1394"/>
              <a:gd name="T5" fmla="*/ 244 h 244"/>
              <a:gd name="T6" fmla="*/ 0 w 1394"/>
              <a:gd name="T7" fmla="*/ 244 h 244"/>
              <a:gd name="T8" fmla="*/ 241 w 1394"/>
              <a:gd name="T9" fmla="*/ 0 h 244"/>
            </a:gdLst>
            <a:ahLst/>
            <a:cxnLst>
              <a:cxn ang="0">
                <a:pos x="T0" y="T1"/>
              </a:cxn>
              <a:cxn ang="0">
                <a:pos x="T2" y="T3"/>
              </a:cxn>
              <a:cxn ang="0">
                <a:pos x="T4" y="T5"/>
              </a:cxn>
              <a:cxn ang="0">
                <a:pos x="T6" y="T7"/>
              </a:cxn>
              <a:cxn ang="0">
                <a:pos x="T8" y="T9"/>
              </a:cxn>
            </a:cxnLst>
            <a:rect l="0" t="0" r="r" b="b"/>
            <a:pathLst>
              <a:path w="1394" h="244">
                <a:moveTo>
                  <a:pt x="241" y="0"/>
                </a:moveTo>
                <a:lnTo>
                  <a:pt x="1394" y="0"/>
                </a:lnTo>
                <a:lnTo>
                  <a:pt x="1150" y="244"/>
                </a:lnTo>
                <a:lnTo>
                  <a:pt x="0" y="244"/>
                </a:lnTo>
                <a:lnTo>
                  <a:pt x="241" y="0"/>
                </a:lnTo>
                <a:close/>
              </a:path>
            </a:pathLst>
          </a:custGeom>
          <a:solidFill>
            <a:schemeClr val="accent4"/>
          </a:solidFill>
          <a:ln w="25400" cap="flat" cmpd="sng" algn="ctr">
            <a:noFill/>
            <a:prstDash val="solid"/>
          </a:ln>
          <a:effectLst/>
        </p:spPr>
        <p:txBody>
          <a:bodyPr rot="0" spcFirstLastPara="0" vertOverflow="overflow" horzOverflow="overflow" vert="horz" wrap="square" lIns="68572" tIns="34286" rIns="68572" bIns="34286" numCol="1" spcCol="0" rtlCol="0" fromWordArt="0" anchor="ctr" anchorCtr="0" forceAA="0" compatLnSpc="1">
            <a:prstTxWarp prst="textNoShape">
              <a:avLst/>
            </a:prstTxWarp>
            <a:noAutofit/>
          </a:bodyPr>
          <a:lstStyle/>
          <a:p>
            <a:pPr algn="ctr">
              <a:lnSpc>
                <a:spcPct val="130000"/>
              </a:lnSpc>
            </a:pPr>
            <a:endParaRPr lang="zh-CN" altLang="en-US" sz="1400" kern="0" dirty="0">
              <a:solidFill>
                <a:sysClr val="window" lastClr="FFFFFF"/>
              </a:solidFill>
              <a:latin typeface="Arial" panose="020B0604020202020204" pitchFamily="34" charset="0"/>
              <a:ea typeface="微软雅黑" panose="020B0503020204020204" pitchFamily="34" charset="-122"/>
            </a:endParaRPr>
          </a:p>
        </p:txBody>
      </p:sp>
      <p:grpSp>
        <p:nvGrpSpPr>
          <p:cNvPr id="2" name="组合 26"/>
          <p:cNvGrpSpPr/>
          <p:nvPr/>
        </p:nvGrpSpPr>
        <p:grpSpPr>
          <a:xfrm>
            <a:off x="3726074" y="3986661"/>
            <a:ext cx="542717" cy="314265"/>
            <a:chOff x="5238881" y="5604205"/>
            <a:chExt cx="763063" cy="441774"/>
          </a:xfrm>
        </p:grpSpPr>
        <p:sp>
          <p:nvSpPr>
            <p:cNvPr id="87" name="Freeform 79"/>
            <p:cNvSpPr>
              <a:spLocks/>
            </p:cNvSpPr>
            <p:nvPr/>
          </p:nvSpPr>
          <p:spPr bwMode="auto">
            <a:xfrm>
              <a:off x="5238881" y="5652973"/>
              <a:ext cx="203676" cy="344239"/>
            </a:xfrm>
            <a:custGeom>
              <a:avLst/>
              <a:gdLst>
                <a:gd name="T0" fmla="*/ 61 w 71"/>
                <a:gd name="T1" fmla="*/ 0 h 120"/>
                <a:gd name="T2" fmla="*/ 65 w 71"/>
                <a:gd name="T3" fmla="*/ 0 h 120"/>
                <a:gd name="T4" fmla="*/ 67 w 71"/>
                <a:gd name="T5" fmla="*/ 2 h 120"/>
                <a:gd name="T6" fmla="*/ 71 w 71"/>
                <a:gd name="T7" fmla="*/ 6 h 120"/>
                <a:gd name="T8" fmla="*/ 71 w 71"/>
                <a:gd name="T9" fmla="*/ 10 h 120"/>
                <a:gd name="T10" fmla="*/ 71 w 71"/>
                <a:gd name="T11" fmla="*/ 14 h 120"/>
                <a:gd name="T12" fmla="*/ 67 w 71"/>
                <a:gd name="T13" fmla="*/ 18 h 120"/>
                <a:gd name="T14" fmla="*/ 26 w 71"/>
                <a:gd name="T15" fmla="*/ 61 h 120"/>
                <a:gd name="T16" fmla="*/ 67 w 71"/>
                <a:gd name="T17" fmla="*/ 102 h 120"/>
                <a:gd name="T18" fmla="*/ 71 w 71"/>
                <a:gd name="T19" fmla="*/ 106 h 120"/>
                <a:gd name="T20" fmla="*/ 71 w 71"/>
                <a:gd name="T21" fmla="*/ 110 h 120"/>
                <a:gd name="T22" fmla="*/ 71 w 71"/>
                <a:gd name="T23" fmla="*/ 114 h 120"/>
                <a:gd name="T24" fmla="*/ 67 w 71"/>
                <a:gd name="T25" fmla="*/ 118 h 120"/>
                <a:gd name="T26" fmla="*/ 61 w 71"/>
                <a:gd name="T27" fmla="*/ 120 h 120"/>
                <a:gd name="T28" fmla="*/ 53 w 71"/>
                <a:gd name="T29" fmla="*/ 118 h 120"/>
                <a:gd name="T30" fmla="*/ 4 w 71"/>
                <a:gd name="T31" fmla="*/ 67 h 120"/>
                <a:gd name="T32" fmla="*/ 0 w 71"/>
                <a:gd name="T33" fmla="*/ 61 h 120"/>
                <a:gd name="T34" fmla="*/ 4 w 71"/>
                <a:gd name="T35" fmla="*/ 53 h 120"/>
                <a:gd name="T36" fmla="*/ 53 w 71"/>
                <a:gd name="T37" fmla="*/ 2 h 120"/>
                <a:gd name="T38" fmla="*/ 57 w 71"/>
                <a:gd name="T39" fmla="*/ 0 h 120"/>
                <a:gd name="T40" fmla="*/ 61 w 71"/>
                <a:gd name="T4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1" h="120">
                  <a:moveTo>
                    <a:pt x="61" y="0"/>
                  </a:moveTo>
                  <a:lnTo>
                    <a:pt x="65" y="0"/>
                  </a:lnTo>
                  <a:lnTo>
                    <a:pt x="67" y="2"/>
                  </a:lnTo>
                  <a:lnTo>
                    <a:pt x="71" y="6"/>
                  </a:lnTo>
                  <a:lnTo>
                    <a:pt x="71" y="10"/>
                  </a:lnTo>
                  <a:lnTo>
                    <a:pt x="71" y="14"/>
                  </a:lnTo>
                  <a:lnTo>
                    <a:pt x="67" y="18"/>
                  </a:lnTo>
                  <a:lnTo>
                    <a:pt x="26" y="61"/>
                  </a:lnTo>
                  <a:lnTo>
                    <a:pt x="67" y="102"/>
                  </a:lnTo>
                  <a:lnTo>
                    <a:pt x="71" y="106"/>
                  </a:lnTo>
                  <a:lnTo>
                    <a:pt x="71" y="110"/>
                  </a:lnTo>
                  <a:lnTo>
                    <a:pt x="71" y="114"/>
                  </a:lnTo>
                  <a:lnTo>
                    <a:pt x="67" y="118"/>
                  </a:lnTo>
                  <a:lnTo>
                    <a:pt x="61" y="120"/>
                  </a:lnTo>
                  <a:lnTo>
                    <a:pt x="53" y="118"/>
                  </a:lnTo>
                  <a:lnTo>
                    <a:pt x="4" y="67"/>
                  </a:lnTo>
                  <a:lnTo>
                    <a:pt x="0" y="61"/>
                  </a:lnTo>
                  <a:lnTo>
                    <a:pt x="4" y="53"/>
                  </a:lnTo>
                  <a:lnTo>
                    <a:pt x="53" y="2"/>
                  </a:lnTo>
                  <a:lnTo>
                    <a:pt x="57" y="0"/>
                  </a:lnTo>
                  <a:lnTo>
                    <a:pt x="61"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zh-CN" altLang="en-US"/>
            </a:p>
          </p:txBody>
        </p:sp>
        <p:grpSp>
          <p:nvGrpSpPr>
            <p:cNvPr id="3" name="组合 4"/>
            <p:cNvGrpSpPr/>
            <p:nvPr/>
          </p:nvGrpSpPr>
          <p:grpSpPr>
            <a:xfrm>
              <a:off x="5557301" y="5604205"/>
              <a:ext cx="444643" cy="441774"/>
              <a:chOff x="5557301" y="5584126"/>
              <a:chExt cx="444643" cy="441774"/>
            </a:xfrm>
          </p:grpSpPr>
          <p:sp>
            <p:nvSpPr>
              <p:cNvPr id="200" name="Freeform 192"/>
              <p:cNvSpPr>
                <a:spLocks noEditPoints="1"/>
              </p:cNvSpPr>
              <p:nvPr/>
            </p:nvSpPr>
            <p:spPr bwMode="auto">
              <a:xfrm>
                <a:off x="5557301" y="5584126"/>
                <a:ext cx="444643" cy="441774"/>
              </a:xfrm>
              <a:custGeom>
                <a:avLst/>
                <a:gdLst>
                  <a:gd name="T0" fmla="*/ 78 w 155"/>
                  <a:gd name="T1" fmla="*/ 10 h 154"/>
                  <a:gd name="T2" fmla="*/ 61 w 155"/>
                  <a:gd name="T3" fmla="*/ 12 h 154"/>
                  <a:gd name="T4" fmla="*/ 43 w 155"/>
                  <a:gd name="T5" fmla="*/ 18 h 154"/>
                  <a:gd name="T6" fmla="*/ 25 w 155"/>
                  <a:gd name="T7" fmla="*/ 34 h 154"/>
                  <a:gd name="T8" fmla="*/ 13 w 155"/>
                  <a:gd name="T9" fmla="*/ 55 h 154"/>
                  <a:gd name="T10" fmla="*/ 9 w 155"/>
                  <a:gd name="T11" fmla="*/ 77 h 154"/>
                  <a:gd name="T12" fmla="*/ 11 w 155"/>
                  <a:gd name="T13" fmla="*/ 95 h 154"/>
                  <a:gd name="T14" fmla="*/ 19 w 155"/>
                  <a:gd name="T15" fmla="*/ 112 h 154"/>
                  <a:gd name="T16" fmla="*/ 33 w 155"/>
                  <a:gd name="T17" fmla="*/ 130 h 154"/>
                  <a:gd name="T18" fmla="*/ 55 w 155"/>
                  <a:gd name="T19" fmla="*/ 142 h 154"/>
                  <a:gd name="T20" fmla="*/ 78 w 155"/>
                  <a:gd name="T21" fmla="*/ 146 h 154"/>
                  <a:gd name="T22" fmla="*/ 94 w 155"/>
                  <a:gd name="T23" fmla="*/ 144 h 154"/>
                  <a:gd name="T24" fmla="*/ 112 w 155"/>
                  <a:gd name="T25" fmla="*/ 138 h 154"/>
                  <a:gd name="T26" fmla="*/ 130 w 155"/>
                  <a:gd name="T27" fmla="*/ 122 h 154"/>
                  <a:gd name="T28" fmla="*/ 143 w 155"/>
                  <a:gd name="T29" fmla="*/ 101 h 154"/>
                  <a:gd name="T30" fmla="*/ 147 w 155"/>
                  <a:gd name="T31" fmla="*/ 77 h 154"/>
                  <a:gd name="T32" fmla="*/ 145 w 155"/>
                  <a:gd name="T33" fmla="*/ 61 h 154"/>
                  <a:gd name="T34" fmla="*/ 136 w 155"/>
                  <a:gd name="T35" fmla="*/ 44 h 154"/>
                  <a:gd name="T36" fmla="*/ 122 w 155"/>
                  <a:gd name="T37" fmla="*/ 24 h 154"/>
                  <a:gd name="T38" fmla="*/ 100 w 155"/>
                  <a:gd name="T39" fmla="*/ 14 h 154"/>
                  <a:gd name="T40" fmla="*/ 78 w 155"/>
                  <a:gd name="T41" fmla="*/ 10 h 154"/>
                  <a:gd name="T42" fmla="*/ 78 w 155"/>
                  <a:gd name="T43" fmla="*/ 0 h 154"/>
                  <a:gd name="T44" fmla="*/ 104 w 155"/>
                  <a:gd name="T45" fmla="*/ 6 h 154"/>
                  <a:gd name="T46" fmla="*/ 126 w 155"/>
                  <a:gd name="T47" fmla="*/ 18 h 154"/>
                  <a:gd name="T48" fmla="*/ 145 w 155"/>
                  <a:gd name="T49" fmla="*/ 40 h 154"/>
                  <a:gd name="T50" fmla="*/ 153 w 155"/>
                  <a:gd name="T51" fmla="*/ 59 h 154"/>
                  <a:gd name="T52" fmla="*/ 155 w 155"/>
                  <a:gd name="T53" fmla="*/ 77 h 154"/>
                  <a:gd name="T54" fmla="*/ 151 w 155"/>
                  <a:gd name="T55" fmla="*/ 103 h 154"/>
                  <a:gd name="T56" fmla="*/ 136 w 155"/>
                  <a:gd name="T57" fmla="*/ 128 h 154"/>
                  <a:gd name="T58" fmla="*/ 116 w 155"/>
                  <a:gd name="T59" fmla="*/ 144 h 154"/>
                  <a:gd name="T60" fmla="*/ 96 w 155"/>
                  <a:gd name="T61" fmla="*/ 152 h 154"/>
                  <a:gd name="T62" fmla="*/ 78 w 155"/>
                  <a:gd name="T63" fmla="*/ 154 h 154"/>
                  <a:gd name="T64" fmla="*/ 51 w 155"/>
                  <a:gd name="T65" fmla="*/ 150 h 154"/>
                  <a:gd name="T66" fmla="*/ 29 w 155"/>
                  <a:gd name="T67" fmla="*/ 136 h 154"/>
                  <a:gd name="T68" fmla="*/ 11 w 155"/>
                  <a:gd name="T69" fmla="*/ 116 h 154"/>
                  <a:gd name="T70" fmla="*/ 3 w 155"/>
                  <a:gd name="T71" fmla="*/ 97 h 154"/>
                  <a:gd name="T72" fmla="*/ 0 w 155"/>
                  <a:gd name="T73" fmla="*/ 77 h 154"/>
                  <a:gd name="T74" fmla="*/ 5 w 155"/>
                  <a:gd name="T75" fmla="*/ 50 h 154"/>
                  <a:gd name="T76" fmla="*/ 19 w 155"/>
                  <a:gd name="T77" fmla="*/ 28 h 154"/>
                  <a:gd name="T78" fmla="*/ 39 w 155"/>
                  <a:gd name="T79" fmla="*/ 10 h 154"/>
                  <a:gd name="T80" fmla="*/ 59 w 155"/>
                  <a:gd name="T81" fmla="*/ 4 h 154"/>
                  <a:gd name="T82" fmla="*/ 78 w 155"/>
                  <a:gd name="T83" fmla="*/ 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55" h="154">
                    <a:moveTo>
                      <a:pt x="78" y="10"/>
                    </a:moveTo>
                    <a:lnTo>
                      <a:pt x="61" y="12"/>
                    </a:lnTo>
                    <a:lnTo>
                      <a:pt x="43" y="18"/>
                    </a:lnTo>
                    <a:lnTo>
                      <a:pt x="25" y="34"/>
                    </a:lnTo>
                    <a:lnTo>
                      <a:pt x="13" y="55"/>
                    </a:lnTo>
                    <a:lnTo>
                      <a:pt x="9" y="77"/>
                    </a:lnTo>
                    <a:lnTo>
                      <a:pt x="11" y="95"/>
                    </a:lnTo>
                    <a:lnTo>
                      <a:pt x="19" y="112"/>
                    </a:lnTo>
                    <a:lnTo>
                      <a:pt x="33" y="130"/>
                    </a:lnTo>
                    <a:lnTo>
                      <a:pt x="55" y="142"/>
                    </a:lnTo>
                    <a:lnTo>
                      <a:pt x="78" y="146"/>
                    </a:lnTo>
                    <a:lnTo>
                      <a:pt x="94" y="144"/>
                    </a:lnTo>
                    <a:lnTo>
                      <a:pt x="112" y="138"/>
                    </a:lnTo>
                    <a:lnTo>
                      <a:pt x="130" y="122"/>
                    </a:lnTo>
                    <a:lnTo>
                      <a:pt x="143" y="101"/>
                    </a:lnTo>
                    <a:lnTo>
                      <a:pt x="147" y="77"/>
                    </a:lnTo>
                    <a:lnTo>
                      <a:pt x="145" y="61"/>
                    </a:lnTo>
                    <a:lnTo>
                      <a:pt x="136" y="44"/>
                    </a:lnTo>
                    <a:lnTo>
                      <a:pt x="122" y="24"/>
                    </a:lnTo>
                    <a:lnTo>
                      <a:pt x="100" y="14"/>
                    </a:lnTo>
                    <a:lnTo>
                      <a:pt x="78" y="10"/>
                    </a:lnTo>
                    <a:close/>
                    <a:moveTo>
                      <a:pt x="78" y="0"/>
                    </a:moveTo>
                    <a:lnTo>
                      <a:pt x="104" y="6"/>
                    </a:lnTo>
                    <a:lnTo>
                      <a:pt x="126" y="18"/>
                    </a:lnTo>
                    <a:lnTo>
                      <a:pt x="145" y="40"/>
                    </a:lnTo>
                    <a:lnTo>
                      <a:pt x="153" y="59"/>
                    </a:lnTo>
                    <a:lnTo>
                      <a:pt x="155" y="77"/>
                    </a:lnTo>
                    <a:lnTo>
                      <a:pt x="151" y="103"/>
                    </a:lnTo>
                    <a:lnTo>
                      <a:pt x="136" y="128"/>
                    </a:lnTo>
                    <a:lnTo>
                      <a:pt x="116" y="144"/>
                    </a:lnTo>
                    <a:lnTo>
                      <a:pt x="96" y="152"/>
                    </a:lnTo>
                    <a:lnTo>
                      <a:pt x="78" y="154"/>
                    </a:lnTo>
                    <a:lnTo>
                      <a:pt x="51" y="150"/>
                    </a:lnTo>
                    <a:lnTo>
                      <a:pt x="29" y="136"/>
                    </a:lnTo>
                    <a:lnTo>
                      <a:pt x="11" y="116"/>
                    </a:lnTo>
                    <a:lnTo>
                      <a:pt x="3" y="97"/>
                    </a:lnTo>
                    <a:lnTo>
                      <a:pt x="0" y="77"/>
                    </a:lnTo>
                    <a:lnTo>
                      <a:pt x="5" y="50"/>
                    </a:lnTo>
                    <a:lnTo>
                      <a:pt x="19" y="28"/>
                    </a:lnTo>
                    <a:lnTo>
                      <a:pt x="39" y="10"/>
                    </a:lnTo>
                    <a:lnTo>
                      <a:pt x="59" y="4"/>
                    </a:lnTo>
                    <a:lnTo>
                      <a:pt x="78"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201" name="Freeform 193"/>
              <p:cNvSpPr>
                <a:spLocks/>
              </p:cNvSpPr>
              <p:nvPr/>
            </p:nvSpPr>
            <p:spPr bwMode="auto">
              <a:xfrm>
                <a:off x="5657705" y="5905416"/>
                <a:ext cx="28687" cy="22949"/>
              </a:xfrm>
              <a:custGeom>
                <a:avLst/>
                <a:gdLst>
                  <a:gd name="T0" fmla="*/ 0 w 10"/>
                  <a:gd name="T1" fmla="*/ 0 h 8"/>
                  <a:gd name="T2" fmla="*/ 10 w 10"/>
                  <a:gd name="T3" fmla="*/ 8 h 8"/>
                  <a:gd name="T4" fmla="*/ 4 w 10"/>
                  <a:gd name="T5" fmla="*/ 8 h 8"/>
                  <a:gd name="T6" fmla="*/ 0 w 10"/>
                  <a:gd name="T7" fmla="*/ 8 h 8"/>
                  <a:gd name="T8" fmla="*/ 0 w 10"/>
                  <a:gd name="T9" fmla="*/ 4 h 8"/>
                  <a:gd name="T10" fmla="*/ 0 w 10"/>
                  <a:gd name="T11" fmla="*/ 0 h 8"/>
                </a:gdLst>
                <a:ahLst/>
                <a:cxnLst>
                  <a:cxn ang="0">
                    <a:pos x="T0" y="T1"/>
                  </a:cxn>
                  <a:cxn ang="0">
                    <a:pos x="T2" y="T3"/>
                  </a:cxn>
                  <a:cxn ang="0">
                    <a:pos x="T4" y="T5"/>
                  </a:cxn>
                  <a:cxn ang="0">
                    <a:pos x="T6" y="T7"/>
                  </a:cxn>
                  <a:cxn ang="0">
                    <a:pos x="T8" y="T9"/>
                  </a:cxn>
                  <a:cxn ang="0">
                    <a:pos x="T10" y="T11"/>
                  </a:cxn>
                </a:cxnLst>
                <a:rect l="0" t="0" r="r" b="b"/>
                <a:pathLst>
                  <a:path w="10" h="8">
                    <a:moveTo>
                      <a:pt x="0" y="0"/>
                    </a:moveTo>
                    <a:lnTo>
                      <a:pt x="10" y="8"/>
                    </a:lnTo>
                    <a:lnTo>
                      <a:pt x="4" y="8"/>
                    </a:lnTo>
                    <a:lnTo>
                      <a:pt x="0" y="8"/>
                    </a:lnTo>
                    <a:lnTo>
                      <a:pt x="0" y="4"/>
                    </a:lnTo>
                    <a:lnTo>
                      <a:pt x="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202" name="Freeform 194"/>
              <p:cNvSpPr>
                <a:spLocks/>
              </p:cNvSpPr>
              <p:nvPr/>
            </p:nvSpPr>
            <p:spPr bwMode="auto">
              <a:xfrm>
                <a:off x="5792532" y="5687397"/>
                <a:ext cx="103272" cy="111879"/>
              </a:xfrm>
              <a:custGeom>
                <a:avLst/>
                <a:gdLst>
                  <a:gd name="T0" fmla="*/ 6 w 36"/>
                  <a:gd name="T1" fmla="*/ 0 h 39"/>
                  <a:gd name="T2" fmla="*/ 16 w 36"/>
                  <a:gd name="T3" fmla="*/ 0 h 39"/>
                  <a:gd name="T4" fmla="*/ 36 w 36"/>
                  <a:gd name="T5" fmla="*/ 21 h 39"/>
                  <a:gd name="T6" fmla="*/ 36 w 36"/>
                  <a:gd name="T7" fmla="*/ 31 h 39"/>
                  <a:gd name="T8" fmla="*/ 30 w 36"/>
                  <a:gd name="T9" fmla="*/ 39 h 39"/>
                  <a:gd name="T10" fmla="*/ 0 w 36"/>
                  <a:gd name="T11" fmla="*/ 6 h 39"/>
                  <a:gd name="T12" fmla="*/ 6 w 36"/>
                  <a:gd name="T13" fmla="*/ 0 h 39"/>
                </a:gdLst>
                <a:ahLst/>
                <a:cxnLst>
                  <a:cxn ang="0">
                    <a:pos x="T0" y="T1"/>
                  </a:cxn>
                  <a:cxn ang="0">
                    <a:pos x="T2" y="T3"/>
                  </a:cxn>
                  <a:cxn ang="0">
                    <a:pos x="T4" y="T5"/>
                  </a:cxn>
                  <a:cxn ang="0">
                    <a:pos x="T6" y="T7"/>
                  </a:cxn>
                  <a:cxn ang="0">
                    <a:pos x="T8" y="T9"/>
                  </a:cxn>
                  <a:cxn ang="0">
                    <a:pos x="T10" y="T11"/>
                  </a:cxn>
                  <a:cxn ang="0">
                    <a:pos x="T12" y="T13"/>
                  </a:cxn>
                </a:cxnLst>
                <a:rect l="0" t="0" r="r" b="b"/>
                <a:pathLst>
                  <a:path w="36" h="39">
                    <a:moveTo>
                      <a:pt x="6" y="0"/>
                    </a:moveTo>
                    <a:lnTo>
                      <a:pt x="16" y="0"/>
                    </a:lnTo>
                    <a:lnTo>
                      <a:pt x="36" y="21"/>
                    </a:lnTo>
                    <a:lnTo>
                      <a:pt x="36" y="31"/>
                    </a:lnTo>
                    <a:lnTo>
                      <a:pt x="30" y="39"/>
                    </a:lnTo>
                    <a:lnTo>
                      <a:pt x="0" y="6"/>
                    </a:lnTo>
                    <a:lnTo>
                      <a:pt x="6"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203" name="Freeform 195"/>
              <p:cNvSpPr>
                <a:spLocks/>
              </p:cNvSpPr>
              <p:nvPr/>
            </p:nvSpPr>
            <p:spPr bwMode="auto">
              <a:xfrm>
                <a:off x="5715079" y="5747638"/>
                <a:ext cx="123353" cy="120484"/>
              </a:xfrm>
              <a:custGeom>
                <a:avLst/>
                <a:gdLst>
                  <a:gd name="T0" fmla="*/ 35 w 43"/>
                  <a:gd name="T1" fmla="*/ 0 h 42"/>
                  <a:gd name="T2" fmla="*/ 43 w 43"/>
                  <a:gd name="T3" fmla="*/ 8 h 42"/>
                  <a:gd name="T4" fmla="*/ 8 w 43"/>
                  <a:gd name="T5" fmla="*/ 42 h 42"/>
                  <a:gd name="T6" fmla="*/ 0 w 43"/>
                  <a:gd name="T7" fmla="*/ 42 h 42"/>
                  <a:gd name="T8" fmla="*/ 0 w 43"/>
                  <a:gd name="T9" fmla="*/ 34 h 42"/>
                  <a:gd name="T10" fmla="*/ 0 w 43"/>
                  <a:gd name="T11" fmla="*/ 34 h 42"/>
                  <a:gd name="T12" fmla="*/ 35 w 43"/>
                  <a:gd name="T13" fmla="*/ 0 h 42"/>
                </a:gdLst>
                <a:ahLst/>
                <a:cxnLst>
                  <a:cxn ang="0">
                    <a:pos x="T0" y="T1"/>
                  </a:cxn>
                  <a:cxn ang="0">
                    <a:pos x="T2" y="T3"/>
                  </a:cxn>
                  <a:cxn ang="0">
                    <a:pos x="T4" y="T5"/>
                  </a:cxn>
                  <a:cxn ang="0">
                    <a:pos x="T6" y="T7"/>
                  </a:cxn>
                  <a:cxn ang="0">
                    <a:pos x="T8" y="T9"/>
                  </a:cxn>
                  <a:cxn ang="0">
                    <a:pos x="T10" y="T11"/>
                  </a:cxn>
                  <a:cxn ang="0">
                    <a:pos x="T12" y="T13"/>
                  </a:cxn>
                </a:cxnLst>
                <a:rect l="0" t="0" r="r" b="b"/>
                <a:pathLst>
                  <a:path w="43" h="42">
                    <a:moveTo>
                      <a:pt x="35" y="0"/>
                    </a:moveTo>
                    <a:lnTo>
                      <a:pt x="43" y="8"/>
                    </a:lnTo>
                    <a:lnTo>
                      <a:pt x="8" y="42"/>
                    </a:lnTo>
                    <a:lnTo>
                      <a:pt x="0" y="42"/>
                    </a:lnTo>
                    <a:lnTo>
                      <a:pt x="0" y="34"/>
                    </a:lnTo>
                    <a:lnTo>
                      <a:pt x="0" y="34"/>
                    </a:lnTo>
                    <a:lnTo>
                      <a:pt x="35"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204" name="Freeform 196"/>
              <p:cNvSpPr>
                <a:spLocks/>
              </p:cNvSpPr>
              <p:nvPr/>
            </p:nvSpPr>
            <p:spPr bwMode="auto">
              <a:xfrm>
                <a:off x="5680655" y="5716084"/>
                <a:ext cx="123353" cy="123353"/>
              </a:xfrm>
              <a:custGeom>
                <a:avLst/>
                <a:gdLst>
                  <a:gd name="T0" fmla="*/ 35 w 43"/>
                  <a:gd name="T1" fmla="*/ 0 h 43"/>
                  <a:gd name="T2" fmla="*/ 43 w 43"/>
                  <a:gd name="T3" fmla="*/ 9 h 43"/>
                  <a:gd name="T4" fmla="*/ 8 w 43"/>
                  <a:gd name="T5" fmla="*/ 43 h 43"/>
                  <a:gd name="T6" fmla="*/ 8 w 43"/>
                  <a:gd name="T7" fmla="*/ 43 h 43"/>
                  <a:gd name="T8" fmla="*/ 0 w 43"/>
                  <a:gd name="T9" fmla="*/ 43 h 43"/>
                  <a:gd name="T10" fmla="*/ 0 w 43"/>
                  <a:gd name="T11" fmla="*/ 35 h 43"/>
                  <a:gd name="T12" fmla="*/ 35 w 43"/>
                  <a:gd name="T13" fmla="*/ 0 h 43"/>
                </a:gdLst>
                <a:ahLst/>
                <a:cxnLst>
                  <a:cxn ang="0">
                    <a:pos x="T0" y="T1"/>
                  </a:cxn>
                  <a:cxn ang="0">
                    <a:pos x="T2" y="T3"/>
                  </a:cxn>
                  <a:cxn ang="0">
                    <a:pos x="T4" y="T5"/>
                  </a:cxn>
                  <a:cxn ang="0">
                    <a:pos x="T6" y="T7"/>
                  </a:cxn>
                  <a:cxn ang="0">
                    <a:pos x="T8" y="T9"/>
                  </a:cxn>
                  <a:cxn ang="0">
                    <a:pos x="T10" y="T11"/>
                  </a:cxn>
                  <a:cxn ang="0">
                    <a:pos x="T12" y="T13"/>
                  </a:cxn>
                </a:cxnLst>
                <a:rect l="0" t="0" r="r" b="b"/>
                <a:pathLst>
                  <a:path w="43" h="43">
                    <a:moveTo>
                      <a:pt x="35" y="0"/>
                    </a:moveTo>
                    <a:lnTo>
                      <a:pt x="43" y="9"/>
                    </a:lnTo>
                    <a:lnTo>
                      <a:pt x="8" y="43"/>
                    </a:lnTo>
                    <a:lnTo>
                      <a:pt x="8" y="43"/>
                    </a:lnTo>
                    <a:lnTo>
                      <a:pt x="0" y="43"/>
                    </a:lnTo>
                    <a:lnTo>
                      <a:pt x="0" y="35"/>
                    </a:lnTo>
                    <a:lnTo>
                      <a:pt x="35"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205" name="Freeform 197"/>
              <p:cNvSpPr>
                <a:spLocks/>
              </p:cNvSpPr>
              <p:nvPr/>
            </p:nvSpPr>
            <p:spPr bwMode="auto">
              <a:xfrm>
                <a:off x="5663443" y="5833698"/>
                <a:ext cx="86060" cy="94667"/>
              </a:xfrm>
              <a:custGeom>
                <a:avLst/>
                <a:gdLst>
                  <a:gd name="T0" fmla="*/ 2 w 30"/>
                  <a:gd name="T1" fmla="*/ 0 h 33"/>
                  <a:gd name="T2" fmla="*/ 4 w 30"/>
                  <a:gd name="T3" fmla="*/ 4 h 33"/>
                  <a:gd name="T4" fmla="*/ 12 w 30"/>
                  <a:gd name="T5" fmla="*/ 8 h 33"/>
                  <a:gd name="T6" fmla="*/ 16 w 30"/>
                  <a:gd name="T7" fmla="*/ 16 h 33"/>
                  <a:gd name="T8" fmla="*/ 24 w 30"/>
                  <a:gd name="T9" fmla="*/ 18 h 33"/>
                  <a:gd name="T10" fmla="*/ 26 w 30"/>
                  <a:gd name="T11" fmla="*/ 27 h 33"/>
                  <a:gd name="T12" fmla="*/ 30 w 30"/>
                  <a:gd name="T13" fmla="*/ 31 h 33"/>
                  <a:gd name="T14" fmla="*/ 12 w 30"/>
                  <a:gd name="T15" fmla="*/ 33 h 33"/>
                  <a:gd name="T16" fmla="*/ 0 w 30"/>
                  <a:gd name="T17" fmla="*/ 18 h 33"/>
                  <a:gd name="T18" fmla="*/ 2 w 30"/>
                  <a:gd name="T19"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 h="33">
                    <a:moveTo>
                      <a:pt x="2" y="0"/>
                    </a:moveTo>
                    <a:lnTo>
                      <a:pt x="4" y="4"/>
                    </a:lnTo>
                    <a:lnTo>
                      <a:pt x="12" y="8"/>
                    </a:lnTo>
                    <a:lnTo>
                      <a:pt x="16" y="16"/>
                    </a:lnTo>
                    <a:lnTo>
                      <a:pt x="24" y="18"/>
                    </a:lnTo>
                    <a:lnTo>
                      <a:pt x="26" y="27"/>
                    </a:lnTo>
                    <a:lnTo>
                      <a:pt x="30" y="31"/>
                    </a:lnTo>
                    <a:lnTo>
                      <a:pt x="12" y="33"/>
                    </a:lnTo>
                    <a:lnTo>
                      <a:pt x="0" y="18"/>
                    </a:lnTo>
                    <a:lnTo>
                      <a:pt x="2"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206" name="Freeform 198"/>
              <p:cNvSpPr>
                <a:spLocks/>
              </p:cNvSpPr>
              <p:nvPr/>
            </p:nvSpPr>
            <p:spPr bwMode="auto">
              <a:xfrm>
                <a:off x="5749503" y="5782062"/>
                <a:ext cx="117616" cy="129091"/>
              </a:xfrm>
              <a:custGeom>
                <a:avLst/>
                <a:gdLst>
                  <a:gd name="T0" fmla="*/ 33 w 41"/>
                  <a:gd name="T1" fmla="*/ 0 h 45"/>
                  <a:gd name="T2" fmla="*/ 41 w 41"/>
                  <a:gd name="T3" fmla="*/ 8 h 45"/>
                  <a:gd name="T4" fmla="*/ 7 w 41"/>
                  <a:gd name="T5" fmla="*/ 45 h 45"/>
                  <a:gd name="T6" fmla="*/ 0 w 41"/>
                  <a:gd name="T7" fmla="*/ 43 h 45"/>
                  <a:gd name="T8" fmla="*/ 0 w 41"/>
                  <a:gd name="T9" fmla="*/ 34 h 45"/>
                  <a:gd name="T10" fmla="*/ 33 w 41"/>
                  <a:gd name="T11" fmla="*/ 0 h 45"/>
                </a:gdLst>
                <a:ahLst/>
                <a:cxnLst>
                  <a:cxn ang="0">
                    <a:pos x="T0" y="T1"/>
                  </a:cxn>
                  <a:cxn ang="0">
                    <a:pos x="T2" y="T3"/>
                  </a:cxn>
                  <a:cxn ang="0">
                    <a:pos x="T4" y="T5"/>
                  </a:cxn>
                  <a:cxn ang="0">
                    <a:pos x="T6" y="T7"/>
                  </a:cxn>
                  <a:cxn ang="0">
                    <a:pos x="T8" y="T9"/>
                  </a:cxn>
                  <a:cxn ang="0">
                    <a:pos x="T10" y="T11"/>
                  </a:cxn>
                </a:cxnLst>
                <a:rect l="0" t="0" r="r" b="b"/>
                <a:pathLst>
                  <a:path w="41" h="45">
                    <a:moveTo>
                      <a:pt x="33" y="0"/>
                    </a:moveTo>
                    <a:lnTo>
                      <a:pt x="41" y="8"/>
                    </a:lnTo>
                    <a:lnTo>
                      <a:pt x="7" y="45"/>
                    </a:lnTo>
                    <a:lnTo>
                      <a:pt x="0" y="43"/>
                    </a:lnTo>
                    <a:lnTo>
                      <a:pt x="0" y="34"/>
                    </a:lnTo>
                    <a:lnTo>
                      <a:pt x="33"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zh-CN" altLang="en-US"/>
              </a:p>
            </p:txBody>
          </p:sp>
        </p:grpSp>
      </p:grpSp>
      <p:grpSp>
        <p:nvGrpSpPr>
          <p:cNvPr id="4" name="组合 25"/>
          <p:cNvGrpSpPr/>
          <p:nvPr/>
        </p:nvGrpSpPr>
        <p:grpSpPr>
          <a:xfrm>
            <a:off x="4864555" y="3319360"/>
            <a:ext cx="530476" cy="314265"/>
            <a:chOff x="6839593" y="4666153"/>
            <a:chExt cx="745852" cy="441774"/>
          </a:xfrm>
        </p:grpSpPr>
        <p:sp>
          <p:nvSpPr>
            <p:cNvPr id="89" name="Freeform 81"/>
            <p:cNvSpPr>
              <a:spLocks/>
            </p:cNvSpPr>
            <p:nvPr/>
          </p:nvSpPr>
          <p:spPr bwMode="auto">
            <a:xfrm>
              <a:off x="7381769" y="4714921"/>
              <a:ext cx="203676" cy="344239"/>
            </a:xfrm>
            <a:custGeom>
              <a:avLst/>
              <a:gdLst>
                <a:gd name="T0" fmla="*/ 10 w 71"/>
                <a:gd name="T1" fmla="*/ 0 h 120"/>
                <a:gd name="T2" fmla="*/ 14 w 71"/>
                <a:gd name="T3" fmla="*/ 2 h 120"/>
                <a:gd name="T4" fmla="*/ 18 w 71"/>
                <a:gd name="T5" fmla="*/ 4 h 120"/>
                <a:gd name="T6" fmla="*/ 67 w 71"/>
                <a:gd name="T7" fmla="*/ 53 h 120"/>
                <a:gd name="T8" fmla="*/ 71 w 71"/>
                <a:gd name="T9" fmla="*/ 61 h 120"/>
                <a:gd name="T10" fmla="*/ 67 w 71"/>
                <a:gd name="T11" fmla="*/ 69 h 120"/>
                <a:gd name="T12" fmla="*/ 18 w 71"/>
                <a:gd name="T13" fmla="*/ 118 h 120"/>
                <a:gd name="T14" fmla="*/ 10 w 71"/>
                <a:gd name="T15" fmla="*/ 120 h 120"/>
                <a:gd name="T16" fmla="*/ 4 w 71"/>
                <a:gd name="T17" fmla="*/ 118 h 120"/>
                <a:gd name="T18" fmla="*/ 0 w 71"/>
                <a:gd name="T19" fmla="*/ 114 h 120"/>
                <a:gd name="T20" fmla="*/ 0 w 71"/>
                <a:gd name="T21" fmla="*/ 110 h 120"/>
                <a:gd name="T22" fmla="*/ 0 w 71"/>
                <a:gd name="T23" fmla="*/ 106 h 120"/>
                <a:gd name="T24" fmla="*/ 4 w 71"/>
                <a:gd name="T25" fmla="*/ 104 h 120"/>
                <a:gd name="T26" fmla="*/ 44 w 71"/>
                <a:gd name="T27" fmla="*/ 61 h 120"/>
                <a:gd name="T28" fmla="*/ 4 w 71"/>
                <a:gd name="T29" fmla="*/ 18 h 120"/>
                <a:gd name="T30" fmla="*/ 0 w 71"/>
                <a:gd name="T31" fmla="*/ 14 h 120"/>
                <a:gd name="T32" fmla="*/ 0 w 71"/>
                <a:gd name="T33" fmla="*/ 10 h 120"/>
                <a:gd name="T34" fmla="*/ 0 w 71"/>
                <a:gd name="T35" fmla="*/ 8 h 120"/>
                <a:gd name="T36" fmla="*/ 4 w 71"/>
                <a:gd name="T37" fmla="*/ 4 h 120"/>
                <a:gd name="T38" fmla="*/ 6 w 71"/>
                <a:gd name="T39" fmla="*/ 2 h 120"/>
                <a:gd name="T40" fmla="*/ 10 w 71"/>
                <a:gd name="T4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1" h="120">
                  <a:moveTo>
                    <a:pt x="10" y="0"/>
                  </a:moveTo>
                  <a:lnTo>
                    <a:pt x="14" y="2"/>
                  </a:lnTo>
                  <a:lnTo>
                    <a:pt x="18" y="4"/>
                  </a:lnTo>
                  <a:lnTo>
                    <a:pt x="67" y="53"/>
                  </a:lnTo>
                  <a:lnTo>
                    <a:pt x="71" y="61"/>
                  </a:lnTo>
                  <a:lnTo>
                    <a:pt x="67" y="69"/>
                  </a:lnTo>
                  <a:lnTo>
                    <a:pt x="18" y="118"/>
                  </a:lnTo>
                  <a:lnTo>
                    <a:pt x="10" y="120"/>
                  </a:lnTo>
                  <a:lnTo>
                    <a:pt x="4" y="118"/>
                  </a:lnTo>
                  <a:lnTo>
                    <a:pt x="0" y="114"/>
                  </a:lnTo>
                  <a:lnTo>
                    <a:pt x="0" y="110"/>
                  </a:lnTo>
                  <a:lnTo>
                    <a:pt x="0" y="106"/>
                  </a:lnTo>
                  <a:lnTo>
                    <a:pt x="4" y="104"/>
                  </a:lnTo>
                  <a:lnTo>
                    <a:pt x="44" y="61"/>
                  </a:lnTo>
                  <a:lnTo>
                    <a:pt x="4" y="18"/>
                  </a:lnTo>
                  <a:lnTo>
                    <a:pt x="0" y="14"/>
                  </a:lnTo>
                  <a:lnTo>
                    <a:pt x="0" y="10"/>
                  </a:lnTo>
                  <a:lnTo>
                    <a:pt x="0" y="8"/>
                  </a:lnTo>
                  <a:lnTo>
                    <a:pt x="4" y="4"/>
                  </a:lnTo>
                  <a:lnTo>
                    <a:pt x="6" y="2"/>
                  </a:lnTo>
                  <a:lnTo>
                    <a:pt x="1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zh-CN" altLang="en-US"/>
            </a:p>
          </p:txBody>
        </p:sp>
        <p:grpSp>
          <p:nvGrpSpPr>
            <p:cNvPr id="5" name="组合 12"/>
            <p:cNvGrpSpPr/>
            <p:nvPr/>
          </p:nvGrpSpPr>
          <p:grpSpPr>
            <a:xfrm>
              <a:off x="6839593" y="4666153"/>
              <a:ext cx="441774" cy="441774"/>
              <a:chOff x="6839593" y="4666155"/>
              <a:chExt cx="441774" cy="441774"/>
            </a:xfrm>
          </p:grpSpPr>
          <p:sp>
            <p:nvSpPr>
              <p:cNvPr id="207" name="Freeform 199"/>
              <p:cNvSpPr>
                <a:spLocks noEditPoints="1"/>
              </p:cNvSpPr>
              <p:nvPr/>
            </p:nvSpPr>
            <p:spPr bwMode="auto">
              <a:xfrm>
                <a:off x="6839593" y="4666155"/>
                <a:ext cx="441774" cy="441774"/>
              </a:xfrm>
              <a:custGeom>
                <a:avLst/>
                <a:gdLst>
                  <a:gd name="T0" fmla="*/ 77 w 154"/>
                  <a:gd name="T1" fmla="*/ 8 h 154"/>
                  <a:gd name="T2" fmla="*/ 59 w 154"/>
                  <a:gd name="T3" fmla="*/ 10 h 154"/>
                  <a:gd name="T4" fmla="*/ 42 w 154"/>
                  <a:gd name="T5" fmla="*/ 16 h 154"/>
                  <a:gd name="T6" fmla="*/ 24 w 154"/>
                  <a:gd name="T7" fmla="*/ 32 h 154"/>
                  <a:gd name="T8" fmla="*/ 12 w 154"/>
                  <a:gd name="T9" fmla="*/ 53 h 154"/>
                  <a:gd name="T10" fmla="*/ 8 w 154"/>
                  <a:gd name="T11" fmla="*/ 77 h 154"/>
                  <a:gd name="T12" fmla="*/ 10 w 154"/>
                  <a:gd name="T13" fmla="*/ 93 h 154"/>
                  <a:gd name="T14" fmla="*/ 16 w 154"/>
                  <a:gd name="T15" fmla="*/ 110 h 154"/>
                  <a:gd name="T16" fmla="*/ 32 w 154"/>
                  <a:gd name="T17" fmla="*/ 130 h 154"/>
                  <a:gd name="T18" fmla="*/ 53 w 154"/>
                  <a:gd name="T19" fmla="*/ 142 h 154"/>
                  <a:gd name="T20" fmla="*/ 77 w 154"/>
                  <a:gd name="T21" fmla="*/ 146 h 154"/>
                  <a:gd name="T22" fmla="*/ 93 w 154"/>
                  <a:gd name="T23" fmla="*/ 144 h 154"/>
                  <a:gd name="T24" fmla="*/ 109 w 154"/>
                  <a:gd name="T25" fmla="*/ 136 h 154"/>
                  <a:gd name="T26" fmla="*/ 130 w 154"/>
                  <a:gd name="T27" fmla="*/ 122 h 154"/>
                  <a:gd name="T28" fmla="*/ 140 w 154"/>
                  <a:gd name="T29" fmla="*/ 99 h 154"/>
                  <a:gd name="T30" fmla="*/ 144 w 154"/>
                  <a:gd name="T31" fmla="*/ 77 h 154"/>
                  <a:gd name="T32" fmla="*/ 142 w 154"/>
                  <a:gd name="T33" fmla="*/ 59 h 154"/>
                  <a:gd name="T34" fmla="*/ 136 w 154"/>
                  <a:gd name="T35" fmla="*/ 42 h 154"/>
                  <a:gd name="T36" fmla="*/ 120 w 154"/>
                  <a:gd name="T37" fmla="*/ 24 h 154"/>
                  <a:gd name="T38" fmla="*/ 99 w 154"/>
                  <a:gd name="T39" fmla="*/ 12 h 154"/>
                  <a:gd name="T40" fmla="*/ 77 w 154"/>
                  <a:gd name="T41" fmla="*/ 8 h 154"/>
                  <a:gd name="T42" fmla="*/ 77 w 154"/>
                  <a:gd name="T43" fmla="*/ 0 h 154"/>
                  <a:gd name="T44" fmla="*/ 103 w 154"/>
                  <a:gd name="T45" fmla="*/ 4 h 154"/>
                  <a:gd name="T46" fmla="*/ 126 w 154"/>
                  <a:gd name="T47" fmla="*/ 18 h 154"/>
                  <a:gd name="T48" fmla="*/ 144 w 154"/>
                  <a:gd name="T49" fmla="*/ 38 h 154"/>
                  <a:gd name="T50" fmla="*/ 150 w 154"/>
                  <a:gd name="T51" fmla="*/ 57 h 154"/>
                  <a:gd name="T52" fmla="*/ 154 w 154"/>
                  <a:gd name="T53" fmla="*/ 77 h 154"/>
                  <a:gd name="T54" fmla="*/ 148 w 154"/>
                  <a:gd name="T55" fmla="*/ 103 h 154"/>
                  <a:gd name="T56" fmla="*/ 136 w 154"/>
                  <a:gd name="T57" fmla="*/ 126 h 154"/>
                  <a:gd name="T58" fmla="*/ 114 w 154"/>
                  <a:gd name="T59" fmla="*/ 144 h 154"/>
                  <a:gd name="T60" fmla="*/ 95 w 154"/>
                  <a:gd name="T61" fmla="*/ 152 h 154"/>
                  <a:gd name="T62" fmla="*/ 77 w 154"/>
                  <a:gd name="T63" fmla="*/ 154 h 154"/>
                  <a:gd name="T64" fmla="*/ 51 w 154"/>
                  <a:gd name="T65" fmla="*/ 148 h 154"/>
                  <a:gd name="T66" fmla="*/ 26 w 154"/>
                  <a:gd name="T67" fmla="*/ 136 h 154"/>
                  <a:gd name="T68" fmla="*/ 10 w 154"/>
                  <a:gd name="T69" fmla="*/ 114 h 154"/>
                  <a:gd name="T70" fmla="*/ 2 w 154"/>
                  <a:gd name="T71" fmla="*/ 95 h 154"/>
                  <a:gd name="T72" fmla="*/ 0 w 154"/>
                  <a:gd name="T73" fmla="*/ 77 h 154"/>
                  <a:gd name="T74" fmla="*/ 4 w 154"/>
                  <a:gd name="T75" fmla="*/ 50 h 154"/>
                  <a:gd name="T76" fmla="*/ 18 w 154"/>
                  <a:gd name="T77" fmla="*/ 28 h 154"/>
                  <a:gd name="T78" fmla="*/ 38 w 154"/>
                  <a:gd name="T79" fmla="*/ 10 h 154"/>
                  <a:gd name="T80" fmla="*/ 57 w 154"/>
                  <a:gd name="T81" fmla="*/ 2 h 154"/>
                  <a:gd name="T82" fmla="*/ 77 w 154"/>
                  <a:gd name="T83" fmla="*/ 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54" h="154">
                    <a:moveTo>
                      <a:pt x="77" y="8"/>
                    </a:moveTo>
                    <a:lnTo>
                      <a:pt x="59" y="10"/>
                    </a:lnTo>
                    <a:lnTo>
                      <a:pt x="42" y="16"/>
                    </a:lnTo>
                    <a:lnTo>
                      <a:pt x="24" y="32"/>
                    </a:lnTo>
                    <a:lnTo>
                      <a:pt x="12" y="53"/>
                    </a:lnTo>
                    <a:lnTo>
                      <a:pt x="8" y="77"/>
                    </a:lnTo>
                    <a:lnTo>
                      <a:pt x="10" y="93"/>
                    </a:lnTo>
                    <a:lnTo>
                      <a:pt x="16" y="110"/>
                    </a:lnTo>
                    <a:lnTo>
                      <a:pt x="32" y="130"/>
                    </a:lnTo>
                    <a:lnTo>
                      <a:pt x="53" y="142"/>
                    </a:lnTo>
                    <a:lnTo>
                      <a:pt x="77" y="146"/>
                    </a:lnTo>
                    <a:lnTo>
                      <a:pt x="93" y="144"/>
                    </a:lnTo>
                    <a:lnTo>
                      <a:pt x="109" y="136"/>
                    </a:lnTo>
                    <a:lnTo>
                      <a:pt x="130" y="122"/>
                    </a:lnTo>
                    <a:lnTo>
                      <a:pt x="140" y="99"/>
                    </a:lnTo>
                    <a:lnTo>
                      <a:pt x="144" y="77"/>
                    </a:lnTo>
                    <a:lnTo>
                      <a:pt x="142" y="59"/>
                    </a:lnTo>
                    <a:lnTo>
                      <a:pt x="136" y="42"/>
                    </a:lnTo>
                    <a:lnTo>
                      <a:pt x="120" y="24"/>
                    </a:lnTo>
                    <a:lnTo>
                      <a:pt x="99" y="12"/>
                    </a:lnTo>
                    <a:lnTo>
                      <a:pt x="77" y="8"/>
                    </a:lnTo>
                    <a:close/>
                    <a:moveTo>
                      <a:pt x="77" y="0"/>
                    </a:moveTo>
                    <a:lnTo>
                      <a:pt x="103" y="4"/>
                    </a:lnTo>
                    <a:lnTo>
                      <a:pt x="126" y="18"/>
                    </a:lnTo>
                    <a:lnTo>
                      <a:pt x="144" y="38"/>
                    </a:lnTo>
                    <a:lnTo>
                      <a:pt x="150" y="57"/>
                    </a:lnTo>
                    <a:lnTo>
                      <a:pt x="154" y="77"/>
                    </a:lnTo>
                    <a:lnTo>
                      <a:pt x="148" y="103"/>
                    </a:lnTo>
                    <a:lnTo>
                      <a:pt x="136" y="126"/>
                    </a:lnTo>
                    <a:lnTo>
                      <a:pt x="114" y="144"/>
                    </a:lnTo>
                    <a:lnTo>
                      <a:pt x="95" y="152"/>
                    </a:lnTo>
                    <a:lnTo>
                      <a:pt x="77" y="154"/>
                    </a:lnTo>
                    <a:lnTo>
                      <a:pt x="51" y="148"/>
                    </a:lnTo>
                    <a:lnTo>
                      <a:pt x="26" y="136"/>
                    </a:lnTo>
                    <a:lnTo>
                      <a:pt x="10" y="114"/>
                    </a:lnTo>
                    <a:lnTo>
                      <a:pt x="2" y="95"/>
                    </a:lnTo>
                    <a:lnTo>
                      <a:pt x="0" y="77"/>
                    </a:lnTo>
                    <a:lnTo>
                      <a:pt x="4" y="50"/>
                    </a:lnTo>
                    <a:lnTo>
                      <a:pt x="18" y="28"/>
                    </a:lnTo>
                    <a:lnTo>
                      <a:pt x="38" y="10"/>
                    </a:lnTo>
                    <a:lnTo>
                      <a:pt x="57" y="2"/>
                    </a:lnTo>
                    <a:lnTo>
                      <a:pt x="77"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208" name="Freeform 200"/>
              <p:cNvSpPr>
                <a:spLocks noEditPoints="1"/>
              </p:cNvSpPr>
              <p:nvPr/>
            </p:nvSpPr>
            <p:spPr bwMode="auto">
              <a:xfrm>
                <a:off x="6902704" y="4818193"/>
                <a:ext cx="197938" cy="192201"/>
              </a:xfrm>
              <a:custGeom>
                <a:avLst/>
                <a:gdLst>
                  <a:gd name="T0" fmla="*/ 35 w 69"/>
                  <a:gd name="T1" fmla="*/ 16 h 67"/>
                  <a:gd name="T2" fmla="*/ 29 w 69"/>
                  <a:gd name="T3" fmla="*/ 16 h 67"/>
                  <a:gd name="T4" fmla="*/ 23 w 69"/>
                  <a:gd name="T5" fmla="*/ 20 h 67"/>
                  <a:gd name="T6" fmla="*/ 18 w 69"/>
                  <a:gd name="T7" fmla="*/ 26 h 67"/>
                  <a:gd name="T8" fmla="*/ 16 w 69"/>
                  <a:gd name="T9" fmla="*/ 34 h 67"/>
                  <a:gd name="T10" fmla="*/ 18 w 69"/>
                  <a:gd name="T11" fmla="*/ 40 h 67"/>
                  <a:gd name="T12" fmla="*/ 23 w 69"/>
                  <a:gd name="T13" fmla="*/ 46 h 67"/>
                  <a:gd name="T14" fmla="*/ 29 w 69"/>
                  <a:gd name="T15" fmla="*/ 50 h 67"/>
                  <a:gd name="T16" fmla="*/ 35 w 69"/>
                  <a:gd name="T17" fmla="*/ 50 h 67"/>
                  <a:gd name="T18" fmla="*/ 43 w 69"/>
                  <a:gd name="T19" fmla="*/ 50 h 67"/>
                  <a:gd name="T20" fmla="*/ 47 w 69"/>
                  <a:gd name="T21" fmla="*/ 46 h 67"/>
                  <a:gd name="T22" fmla="*/ 51 w 69"/>
                  <a:gd name="T23" fmla="*/ 40 h 67"/>
                  <a:gd name="T24" fmla="*/ 53 w 69"/>
                  <a:gd name="T25" fmla="*/ 34 h 67"/>
                  <a:gd name="T26" fmla="*/ 51 w 69"/>
                  <a:gd name="T27" fmla="*/ 26 h 67"/>
                  <a:gd name="T28" fmla="*/ 47 w 69"/>
                  <a:gd name="T29" fmla="*/ 20 h 67"/>
                  <a:gd name="T30" fmla="*/ 43 w 69"/>
                  <a:gd name="T31" fmla="*/ 16 h 67"/>
                  <a:gd name="T32" fmla="*/ 35 w 69"/>
                  <a:gd name="T33" fmla="*/ 16 h 67"/>
                  <a:gd name="T34" fmla="*/ 29 w 69"/>
                  <a:gd name="T35" fmla="*/ 0 h 67"/>
                  <a:gd name="T36" fmla="*/ 41 w 69"/>
                  <a:gd name="T37" fmla="*/ 0 h 67"/>
                  <a:gd name="T38" fmla="*/ 41 w 69"/>
                  <a:gd name="T39" fmla="*/ 6 h 67"/>
                  <a:gd name="T40" fmla="*/ 51 w 69"/>
                  <a:gd name="T41" fmla="*/ 10 h 67"/>
                  <a:gd name="T42" fmla="*/ 55 w 69"/>
                  <a:gd name="T43" fmla="*/ 6 h 67"/>
                  <a:gd name="T44" fmla="*/ 63 w 69"/>
                  <a:gd name="T45" fmla="*/ 14 h 67"/>
                  <a:gd name="T46" fmla="*/ 59 w 69"/>
                  <a:gd name="T47" fmla="*/ 18 h 67"/>
                  <a:gd name="T48" fmla="*/ 63 w 69"/>
                  <a:gd name="T49" fmla="*/ 28 h 67"/>
                  <a:gd name="T50" fmla="*/ 69 w 69"/>
                  <a:gd name="T51" fmla="*/ 28 h 67"/>
                  <a:gd name="T52" fmla="*/ 69 w 69"/>
                  <a:gd name="T53" fmla="*/ 38 h 67"/>
                  <a:gd name="T54" fmla="*/ 63 w 69"/>
                  <a:gd name="T55" fmla="*/ 38 h 67"/>
                  <a:gd name="T56" fmla="*/ 59 w 69"/>
                  <a:gd name="T57" fmla="*/ 48 h 67"/>
                  <a:gd name="T58" fmla="*/ 63 w 69"/>
                  <a:gd name="T59" fmla="*/ 53 h 67"/>
                  <a:gd name="T60" fmla="*/ 55 w 69"/>
                  <a:gd name="T61" fmla="*/ 61 h 67"/>
                  <a:gd name="T62" fmla="*/ 51 w 69"/>
                  <a:gd name="T63" fmla="*/ 57 h 67"/>
                  <a:gd name="T64" fmla="*/ 41 w 69"/>
                  <a:gd name="T65" fmla="*/ 61 h 67"/>
                  <a:gd name="T66" fmla="*/ 41 w 69"/>
                  <a:gd name="T67" fmla="*/ 67 h 67"/>
                  <a:gd name="T68" fmla="*/ 29 w 69"/>
                  <a:gd name="T69" fmla="*/ 67 h 67"/>
                  <a:gd name="T70" fmla="*/ 29 w 69"/>
                  <a:gd name="T71" fmla="*/ 61 h 67"/>
                  <a:gd name="T72" fmla="*/ 18 w 69"/>
                  <a:gd name="T73" fmla="*/ 57 h 67"/>
                  <a:gd name="T74" fmla="*/ 14 w 69"/>
                  <a:gd name="T75" fmla="*/ 61 h 67"/>
                  <a:gd name="T76" fmla="*/ 6 w 69"/>
                  <a:gd name="T77" fmla="*/ 53 h 67"/>
                  <a:gd name="T78" fmla="*/ 12 w 69"/>
                  <a:gd name="T79" fmla="*/ 48 h 67"/>
                  <a:gd name="T80" fmla="*/ 8 w 69"/>
                  <a:gd name="T81" fmla="*/ 38 h 67"/>
                  <a:gd name="T82" fmla="*/ 0 w 69"/>
                  <a:gd name="T83" fmla="*/ 38 h 67"/>
                  <a:gd name="T84" fmla="*/ 0 w 69"/>
                  <a:gd name="T85" fmla="*/ 28 h 67"/>
                  <a:gd name="T86" fmla="*/ 8 w 69"/>
                  <a:gd name="T87" fmla="*/ 28 h 67"/>
                  <a:gd name="T88" fmla="*/ 12 w 69"/>
                  <a:gd name="T89" fmla="*/ 18 h 67"/>
                  <a:gd name="T90" fmla="*/ 6 w 69"/>
                  <a:gd name="T91" fmla="*/ 14 h 67"/>
                  <a:gd name="T92" fmla="*/ 14 w 69"/>
                  <a:gd name="T93" fmla="*/ 6 h 67"/>
                  <a:gd name="T94" fmla="*/ 20 w 69"/>
                  <a:gd name="T95" fmla="*/ 10 h 67"/>
                  <a:gd name="T96" fmla="*/ 29 w 69"/>
                  <a:gd name="T97" fmla="*/ 6 h 67"/>
                  <a:gd name="T98" fmla="*/ 29 w 69"/>
                  <a:gd name="T99" fmla="*/ 0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9" h="67">
                    <a:moveTo>
                      <a:pt x="35" y="16"/>
                    </a:moveTo>
                    <a:lnTo>
                      <a:pt x="29" y="16"/>
                    </a:lnTo>
                    <a:lnTo>
                      <a:pt x="23" y="20"/>
                    </a:lnTo>
                    <a:lnTo>
                      <a:pt x="18" y="26"/>
                    </a:lnTo>
                    <a:lnTo>
                      <a:pt x="16" y="34"/>
                    </a:lnTo>
                    <a:lnTo>
                      <a:pt x="18" y="40"/>
                    </a:lnTo>
                    <a:lnTo>
                      <a:pt x="23" y="46"/>
                    </a:lnTo>
                    <a:lnTo>
                      <a:pt x="29" y="50"/>
                    </a:lnTo>
                    <a:lnTo>
                      <a:pt x="35" y="50"/>
                    </a:lnTo>
                    <a:lnTo>
                      <a:pt x="43" y="50"/>
                    </a:lnTo>
                    <a:lnTo>
                      <a:pt x="47" y="46"/>
                    </a:lnTo>
                    <a:lnTo>
                      <a:pt x="51" y="40"/>
                    </a:lnTo>
                    <a:lnTo>
                      <a:pt x="53" y="34"/>
                    </a:lnTo>
                    <a:lnTo>
                      <a:pt x="51" y="26"/>
                    </a:lnTo>
                    <a:lnTo>
                      <a:pt x="47" y="20"/>
                    </a:lnTo>
                    <a:lnTo>
                      <a:pt x="43" y="16"/>
                    </a:lnTo>
                    <a:lnTo>
                      <a:pt x="35" y="16"/>
                    </a:lnTo>
                    <a:close/>
                    <a:moveTo>
                      <a:pt x="29" y="0"/>
                    </a:moveTo>
                    <a:lnTo>
                      <a:pt x="41" y="0"/>
                    </a:lnTo>
                    <a:lnTo>
                      <a:pt x="41" y="6"/>
                    </a:lnTo>
                    <a:lnTo>
                      <a:pt x="51" y="10"/>
                    </a:lnTo>
                    <a:lnTo>
                      <a:pt x="55" y="6"/>
                    </a:lnTo>
                    <a:lnTo>
                      <a:pt x="63" y="14"/>
                    </a:lnTo>
                    <a:lnTo>
                      <a:pt x="59" y="18"/>
                    </a:lnTo>
                    <a:lnTo>
                      <a:pt x="63" y="28"/>
                    </a:lnTo>
                    <a:lnTo>
                      <a:pt x="69" y="28"/>
                    </a:lnTo>
                    <a:lnTo>
                      <a:pt x="69" y="38"/>
                    </a:lnTo>
                    <a:lnTo>
                      <a:pt x="63" y="38"/>
                    </a:lnTo>
                    <a:lnTo>
                      <a:pt x="59" y="48"/>
                    </a:lnTo>
                    <a:lnTo>
                      <a:pt x="63" y="53"/>
                    </a:lnTo>
                    <a:lnTo>
                      <a:pt x="55" y="61"/>
                    </a:lnTo>
                    <a:lnTo>
                      <a:pt x="51" y="57"/>
                    </a:lnTo>
                    <a:lnTo>
                      <a:pt x="41" y="61"/>
                    </a:lnTo>
                    <a:lnTo>
                      <a:pt x="41" y="67"/>
                    </a:lnTo>
                    <a:lnTo>
                      <a:pt x="29" y="67"/>
                    </a:lnTo>
                    <a:lnTo>
                      <a:pt x="29" y="61"/>
                    </a:lnTo>
                    <a:lnTo>
                      <a:pt x="18" y="57"/>
                    </a:lnTo>
                    <a:lnTo>
                      <a:pt x="14" y="61"/>
                    </a:lnTo>
                    <a:lnTo>
                      <a:pt x="6" y="53"/>
                    </a:lnTo>
                    <a:lnTo>
                      <a:pt x="12" y="48"/>
                    </a:lnTo>
                    <a:lnTo>
                      <a:pt x="8" y="38"/>
                    </a:lnTo>
                    <a:lnTo>
                      <a:pt x="0" y="38"/>
                    </a:lnTo>
                    <a:lnTo>
                      <a:pt x="0" y="28"/>
                    </a:lnTo>
                    <a:lnTo>
                      <a:pt x="8" y="28"/>
                    </a:lnTo>
                    <a:lnTo>
                      <a:pt x="12" y="18"/>
                    </a:lnTo>
                    <a:lnTo>
                      <a:pt x="6" y="14"/>
                    </a:lnTo>
                    <a:lnTo>
                      <a:pt x="14" y="6"/>
                    </a:lnTo>
                    <a:lnTo>
                      <a:pt x="20" y="10"/>
                    </a:lnTo>
                    <a:lnTo>
                      <a:pt x="29" y="6"/>
                    </a:lnTo>
                    <a:lnTo>
                      <a:pt x="29"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209" name="Freeform 201"/>
              <p:cNvSpPr>
                <a:spLocks noEditPoints="1"/>
              </p:cNvSpPr>
              <p:nvPr/>
            </p:nvSpPr>
            <p:spPr bwMode="auto">
              <a:xfrm>
                <a:off x="7077691" y="4763689"/>
                <a:ext cx="134828" cy="129091"/>
              </a:xfrm>
              <a:custGeom>
                <a:avLst/>
                <a:gdLst>
                  <a:gd name="T0" fmla="*/ 24 w 47"/>
                  <a:gd name="T1" fmla="*/ 10 h 45"/>
                  <a:gd name="T2" fmla="*/ 16 w 47"/>
                  <a:gd name="T3" fmla="*/ 12 h 45"/>
                  <a:gd name="T4" fmla="*/ 12 w 47"/>
                  <a:gd name="T5" fmla="*/ 23 h 45"/>
                  <a:gd name="T6" fmla="*/ 14 w 47"/>
                  <a:gd name="T7" fmla="*/ 31 h 45"/>
                  <a:gd name="T8" fmla="*/ 22 w 47"/>
                  <a:gd name="T9" fmla="*/ 35 h 45"/>
                  <a:gd name="T10" fmla="*/ 31 w 47"/>
                  <a:gd name="T11" fmla="*/ 33 h 45"/>
                  <a:gd name="T12" fmla="*/ 37 w 47"/>
                  <a:gd name="T13" fmla="*/ 25 h 45"/>
                  <a:gd name="T14" fmla="*/ 33 w 47"/>
                  <a:gd name="T15" fmla="*/ 14 h 45"/>
                  <a:gd name="T16" fmla="*/ 24 w 47"/>
                  <a:gd name="T17" fmla="*/ 10 h 45"/>
                  <a:gd name="T18" fmla="*/ 22 w 47"/>
                  <a:gd name="T19" fmla="*/ 0 h 45"/>
                  <a:gd name="T20" fmla="*/ 28 w 47"/>
                  <a:gd name="T21" fmla="*/ 0 h 45"/>
                  <a:gd name="T22" fmla="*/ 28 w 47"/>
                  <a:gd name="T23" fmla="*/ 4 h 45"/>
                  <a:gd name="T24" fmla="*/ 35 w 47"/>
                  <a:gd name="T25" fmla="*/ 8 h 45"/>
                  <a:gd name="T26" fmla="*/ 39 w 47"/>
                  <a:gd name="T27" fmla="*/ 4 h 45"/>
                  <a:gd name="T28" fmla="*/ 43 w 47"/>
                  <a:gd name="T29" fmla="*/ 10 h 45"/>
                  <a:gd name="T30" fmla="*/ 41 w 47"/>
                  <a:gd name="T31" fmla="*/ 14 h 45"/>
                  <a:gd name="T32" fmla="*/ 43 w 47"/>
                  <a:gd name="T33" fmla="*/ 21 h 45"/>
                  <a:gd name="T34" fmla="*/ 47 w 47"/>
                  <a:gd name="T35" fmla="*/ 21 h 45"/>
                  <a:gd name="T36" fmla="*/ 47 w 47"/>
                  <a:gd name="T37" fmla="*/ 29 h 45"/>
                  <a:gd name="T38" fmla="*/ 43 w 47"/>
                  <a:gd name="T39" fmla="*/ 29 h 45"/>
                  <a:gd name="T40" fmla="*/ 39 w 47"/>
                  <a:gd name="T41" fmla="*/ 35 h 45"/>
                  <a:gd name="T42" fmla="*/ 41 w 47"/>
                  <a:gd name="T43" fmla="*/ 37 h 45"/>
                  <a:gd name="T44" fmla="*/ 35 w 47"/>
                  <a:gd name="T45" fmla="*/ 43 h 45"/>
                  <a:gd name="T46" fmla="*/ 33 w 47"/>
                  <a:gd name="T47" fmla="*/ 39 h 45"/>
                  <a:gd name="T48" fmla="*/ 26 w 47"/>
                  <a:gd name="T49" fmla="*/ 41 h 45"/>
                  <a:gd name="T50" fmla="*/ 24 w 47"/>
                  <a:gd name="T51" fmla="*/ 45 h 45"/>
                  <a:gd name="T52" fmla="*/ 18 w 47"/>
                  <a:gd name="T53" fmla="*/ 45 h 45"/>
                  <a:gd name="T54" fmla="*/ 18 w 47"/>
                  <a:gd name="T55" fmla="*/ 41 h 45"/>
                  <a:gd name="T56" fmla="*/ 12 w 47"/>
                  <a:gd name="T57" fmla="*/ 37 h 45"/>
                  <a:gd name="T58" fmla="*/ 8 w 47"/>
                  <a:gd name="T59" fmla="*/ 41 h 45"/>
                  <a:gd name="T60" fmla="*/ 4 w 47"/>
                  <a:gd name="T61" fmla="*/ 35 h 45"/>
                  <a:gd name="T62" fmla="*/ 6 w 47"/>
                  <a:gd name="T63" fmla="*/ 31 h 45"/>
                  <a:gd name="T64" fmla="*/ 4 w 47"/>
                  <a:gd name="T65" fmla="*/ 25 h 45"/>
                  <a:gd name="T66" fmla="*/ 0 w 47"/>
                  <a:gd name="T67" fmla="*/ 25 h 45"/>
                  <a:gd name="T68" fmla="*/ 2 w 47"/>
                  <a:gd name="T69" fmla="*/ 16 h 45"/>
                  <a:gd name="T70" fmla="*/ 6 w 47"/>
                  <a:gd name="T71" fmla="*/ 16 h 45"/>
                  <a:gd name="T72" fmla="*/ 8 w 47"/>
                  <a:gd name="T73" fmla="*/ 10 h 45"/>
                  <a:gd name="T74" fmla="*/ 6 w 47"/>
                  <a:gd name="T75" fmla="*/ 8 h 45"/>
                  <a:gd name="T76" fmla="*/ 12 w 47"/>
                  <a:gd name="T77" fmla="*/ 2 h 45"/>
                  <a:gd name="T78" fmla="*/ 14 w 47"/>
                  <a:gd name="T79" fmla="*/ 6 h 45"/>
                  <a:gd name="T80" fmla="*/ 22 w 47"/>
                  <a:gd name="T81" fmla="*/ 4 h 45"/>
                  <a:gd name="T82" fmla="*/ 22 w 47"/>
                  <a:gd name="T83"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7" h="45">
                    <a:moveTo>
                      <a:pt x="24" y="10"/>
                    </a:moveTo>
                    <a:lnTo>
                      <a:pt x="16" y="12"/>
                    </a:lnTo>
                    <a:lnTo>
                      <a:pt x="12" y="23"/>
                    </a:lnTo>
                    <a:lnTo>
                      <a:pt x="14" y="31"/>
                    </a:lnTo>
                    <a:lnTo>
                      <a:pt x="22" y="35"/>
                    </a:lnTo>
                    <a:lnTo>
                      <a:pt x="31" y="33"/>
                    </a:lnTo>
                    <a:lnTo>
                      <a:pt x="37" y="25"/>
                    </a:lnTo>
                    <a:lnTo>
                      <a:pt x="33" y="14"/>
                    </a:lnTo>
                    <a:lnTo>
                      <a:pt x="24" y="10"/>
                    </a:lnTo>
                    <a:close/>
                    <a:moveTo>
                      <a:pt x="22" y="0"/>
                    </a:moveTo>
                    <a:lnTo>
                      <a:pt x="28" y="0"/>
                    </a:lnTo>
                    <a:lnTo>
                      <a:pt x="28" y="4"/>
                    </a:lnTo>
                    <a:lnTo>
                      <a:pt x="35" y="8"/>
                    </a:lnTo>
                    <a:lnTo>
                      <a:pt x="39" y="4"/>
                    </a:lnTo>
                    <a:lnTo>
                      <a:pt x="43" y="10"/>
                    </a:lnTo>
                    <a:lnTo>
                      <a:pt x="41" y="14"/>
                    </a:lnTo>
                    <a:lnTo>
                      <a:pt x="43" y="21"/>
                    </a:lnTo>
                    <a:lnTo>
                      <a:pt x="47" y="21"/>
                    </a:lnTo>
                    <a:lnTo>
                      <a:pt x="47" y="29"/>
                    </a:lnTo>
                    <a:lnTo>
                      <a:pt x="43" y="29"/>
                    </a:lnTo>
                    <a:lnTo>
                      <a:pt x="39" y="35"/>
                    </a:lnTo>
                    <a:lnTo>
                      <a:pt x="41" y="37"/>
                    </a:lnTo>
                    <a:lnTo>
                      <a:pt x="35" y="43"/>
                    </a:lnTo>
                    <a:lnTo>
                      <a:pt x="33" y="39"/>
                    </a:lnTo>
                    <a:lnTo>
                      <a:pt x="26" y="41"/>
                    </a:lnTo>
                    <a:lnTo>
                      <a:pt x="24" y="45"/>
                    </a:lnTo>
                    <a:lnTo>
                      <a:pt x="18" y="45"/>
                    </a:lnTo>
                    <a:lnTo>
                      <a:pt x="18" y="41"/>
                    </a:lnTo>
                    <a:lnTo>
                      <a:pt x="12" y="37"/>
                    </a:lnTo>
                    <a:lnTo>
                      <a:pt x="8" y="41"/>
                    </a:lnTo>
                    <a:lnTo>
                      <a:pt x="4" y="35"/>
                    </a:lnTo>
                    <a:lnTo>
                      <a:pt x="6" y="31"/>
                    </a:lnTo>
                    <a:lnTo>
                      <a:pt x="4" y="25"/>
                    </a:lnTo>
                    <a:lnTo>
                      <a:pt x="0" y="25"/>
                    </a:lnTo>
                    <a:lnTo>
                      <a:pt x="2" y="16"/>
                    </a:lnTo>
                    <a:lnTo>
                      <a:pt x="6" y="16"/>
                    </a:lnTo>
                    <a:lnTo>
                      <a:pt x="8" y="10"/>
                    </a:lnTo>
                    <a:lnTo>
                      <a:pt x="6" y="8"/>
                    </a:lnTo>
                    <a:lnTo>
                      <a:pt x="12" y="2"/>
                    </a:lnTo>
                    <a:lnTo>
                      <a:pt x="14" y="6"/>
                    </a:lnTo>
                    <a:lnTo>
                      <a:pt x="22" y="4"/>
                    </a:lnTo>
                    <a:lnTo>
                      <a:pt x="22"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210" name="Freeform 202"/>
              <p:cNvSpPr>
                <a:spLocks noEditPoints="1"/>
              </p:cNvSpPr>
              <p:nvPr/>
            </p:nvSpPr>
            <p:spPr bwMode="auto">
              <a:xfrm>
                <a:off x="7094903" y="4898515"/>
                <a:ext cx="88929" cy="94667"/>
              </a:xfrm>
              <a:custGeom>
                <a:avLst/>
                <a:gdLst>
                  <a:gd name="T0" fmla="*/ 16 w 31"/>
                  <a:gd name="T1" fmla="*/ 8 h 33"/>
                  <a:gd name="T2" fmla="*/ 10 w 31"/>
                  <a:gd name="T3" fmla="*/ 10 h 33"/>
                  <a:gd name="T4" fmla="*/ 8 w 31"/>
                  <a:gd name="T5" fmla="*/ 16 h 33"/>
                  <a:gd name="T6" fmla="*/ 10 w 31"/>
                  <a:gd name="T7" fmla="*/ 22 h 33"/>
                  <a:gd name="T8" fmla="*/ 14 w 31"/>
                  <a:gd name="T9" fmla="*/ 25 h 33"/>
                  <a:gd name="T10" fmla="*/ 20 w 31"/>
                  <a:gd name="T11" fmla="*/ 22 h 33"/>
                  <a:gd name="T12" fmla="*/ 25 w 31"/>
                  <a:gd name="T13" fmla="*/ 16 h 33"/>
                  <a:gd name="T14" fmla="*/ 22 w 31"/>
                  <a:gd name="T15" fmla="*/ 10 h 33"/>
                  <a:gd name="T16" fmla="*/ 16 w 31"/>
                  <a:gd name="T17" fmla="*/ 8 h 33"/>
                  <a:gd name="T18" fmla="*/ 14 w 31"/>
                  <a:gd name="T19" fmla="*/ 0 h 33"/>
                  <a:gd name="T20" fmla="*/ 20 w 31"/>
                  <a:gd name="T21" fmla="*/ 2 h 33"/>
                  <a:gd name="T22" fmla="*/ 20 w 31"/>
                  <a:gd name="T23" fmla="*/ 4 h 33"/>
                  <a:gd name="T24" fmla="*/ 25 w 31"/>
                  <a:gd name="T25" fmla="*/ 6 h 33"/>
                  <a:gd name="T26" fmla="*/ 27 w 31"/>
                  <a:gd name="T27" fmla="*/ 4 h 33"/>
                  <a:gd name="T28" fmla="*/ 29 w 31"/>
                  <a:gd name="T29" fmla="*/ 8 h 33"/>
                  <a:gd name="T30" fmla="*/ 27 w 31"/>
                  <a:gd name="T31" fmla="*/ 10 h 33"/>
                  <a:gd name="T32" fmla="*/ 29 w 31"/>
                  <a:gd name="T33" fmla="*/ 14 h 33"/>
                  <a:gd name="T34" fmla="*/ 31 w 31"/>
                  <a:gd name="T35" fmla="*/ 14 h 33"/>
                  <a:gd name="T36" fmla="*/ 31 w 31"/>
                  <a:gd name="T37" fmla="*/ 20 h 33"/>
                  <a:gd name="T38" fmla="*/ 29 w 31"/>
                  <a:gd name="T39" fmla="*/ 20 h 33"/>
                  <a:gd name="T40" fmla="*/ 27 w 31"/>
                  <a:gd name="T41" fmla="*/ 25 h 33"/>
                  <a:gd name="T42" fmla="*/ 29 w 31"/>
                  <a:gd name="T43" fmla="*/ 27 h 33"/>
                  <a:gd name="T44" fmla="*/ 25 w 31"/>
                  <a:gd name="T45" fmla="*/ 31 h 33"/>
                  <a:gd name="T46" fmla="*/ 22 w 31"/>
                  <a:gd name="T47" fmla="*/ 29 h 33"/>
                  <a:gd name="T48" fmla="*/ 18 w 31"/>
                  <a:gd name="T49" fmla="*/ 29 h 33"/>
                  <a:gd name="T50" fmla="*/ 16 w 31"/>
                  <a:gd name="T51" fmla="*/ 33 h 33"/>
                  <a:gd name="T52" fmla="*/ 12 w 31"/>
                  <a:gd name="T53" fmla="*/ 31 h 33"/>
                  <a:gd name="T54" fmla="*/ 12 w 31"/>
                  <a:gd name="T55" fmla="*/ 29 h 33"/>
                  <a:gd name="T56" fmla="*/ 8 w 31"/>
                  <a:gd name="T57" fmla="*/ 27 h 33"/>
                  <a:gd name="T58" fmla="*/ 6 w 31"/>
                  <a:gd name="T59" fmla="*/ 29 h 33"/>
                  <a:gd name="T60" fmla="*/ 2 w 31"/>
                  <a:gd name="T61" fmla="*/ 25 h 33"/>
                  <a:gd name="T62" fmla="*/ 4 w 31"/>
                  <a:gd name="T63" fmla="*/ 22 h 33"/>
                  <a:gd name="T64" fmla="*/ 4 w 31"/>
                  <a:gd name="T65" fmla="*/ 18 h 33"/>
                  <a:gd name="T66" fmla="*/ 0 w 31"/>
                  <a:gd name="T67" fmla="*/ 18 h 33"/>
                  <a:gd name="T68" fmla="*/ 0 w 31"/>
                  <a:gd name="T69" fmla="*/ 12 h 33"/>
                  <a:gd name="T70" fmla="*/ 4 w 31"/>
                  <a:gd name="T71" fmla="*/ 12 h 33"/>
                  <a:gd name="T72" fmla="*/ 6 w 31"/>
                  <a:gd name="T73" fmla="*/ 8 h 33"/>
                  <a:gd name="T74" fmla="*/ 4 w 31"/>
                  <a:gd name="T75" fmla="*/ 6 h 33"/>
                  <a:gd name="T76" fmla="*/ 8 w 31"/>
                  <a:gd name="T77" fmla="*/ 2 h 33"/>
                  <a:gd name="T78" fmla="*/ 10 w 31"/>
                  <a:gd name="T79" fmla="*/ 6 h 33"/>
                  <a:gd name="T80" fmla="*/ 14 w 31"/>
                  <a:gd name="T81" fmla="*/ 4 h 33"/>
                  <a:gd name="T82" fmla="*/ 14 w 31"/>
                  <a:gd name="T83"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1" h="33">
                    <a:moveTo>
                      <a:pt x="16" y="8"/>
                    </a:moveTo>
                    <a:lnTo>
                      <a:pt x="10" y="10"/>
                    </a:lnTo>
                    <a:lnTo>
                      <a:pt x="8" y="16"/>
                    </a:lnTo>
                    <a:lnTo>
                      <a:pt x="10" y="22"/>
                    </a:lnTo>
                    <a:lnTo>
                      <a:pt x="14" y="25"/>
                    </a:lnTo>
                    <a:lnTo>
                      <a:pt x="20" y="22"/>
                    </a:lnTo>
                    <a:lnTo>
                      <a:pt x="25" y="16"/>
                    </a:lnTo>
                    <a:lnTo>
                      <a:pt x="22" y="10"/>
                    </a:lnTo>
                    <a:lnTo>
                      <a:pt x="16" y="8"/>
                    </a:lnTo>
                    <a:close/>
                    <a:moveTo>
                      <a:pt x="14" y="0"/>
                    </a:moveTo>
                    <a:lnTo>
                      <a:pt x="20" y="2"/>
                    </a:lnTo>
                    <a:lnTo>
                      <a:pt x="20" y="4"/>
                    </a:lnTo>
                    <a:lnTo>
                      <a:pt x="25" y="6"/>
                    </a:lnTo>
                    <a:lnTo>
                      <a:pt x="27" y="4"/>
                    </a:lnTo>
                    <a:lnTo>
                      <a:pt x="29" y="8"/>
                    </a:lnTo>
                    <a:lnTo>
                      <a:pt x="27" y="10"/>
                    </a:lnTo>
                    <a:lnTo>
                      <a:pt x="29" y="14"/>
                    </a:lnTo>
                    <a:lnTo>
                      <a:pt x="31" y="14"/>
                    </a:lnTo>
                    <a:lnTo>
                      <a:pt x="31" y="20"/>
                    </a:lnTo>
                    <a:lnTo>
                      <a:pt x="29" y="20"/>
                    </a:lnTo>
                    <a:lnTo>
                      <a:pt x="27" y="25"/>
                    </a:lnTo>
                    <a:lnTo>
                      <a:pt x="29" y="27"/>
                    </a:lnTo>
                    <a:lnTo>
                      <a:pt x="25" y="31"/>
                    </a:lnTo>
                    <a:lnTo>
                      <a:pt x="22" y="29"/>
                    </a:lnTo>
                    <a:lnTo>
                      <a:pt x="18" y="29"/>
                    </a:lnTo>
                    <a:lnTo>
                      <a:pt x="16" y="33"/>
                    </a:lnTo>
                    <a:lnTo>
                      <a:pt x="12" y="31"/>
                    </a:lnTo>
                    <a:lnTo>
                      <a:pt x="12" y="29"/>
                    </a:lnTo>
                    <a:lnTo>
                      <a:pt x="8" y="27"/>
                    </a:lnTo>
                    <a:lnTo>
                      <a:pt x="6" y="29"/>
                    </a:lnTo>
                    <a:lnTo>
                      <a:pt x="2" y="25"/>
                    </a:lnTo>
                    <a:lnTo>
                      <a:pt x="4" y="22"/>
                    </a:lnTo>
                    <a:lnTo>
                      <a:pt x="4" y="18"/>
                    </a:lnTo>
                    <a:lnTo>
                      <a:pt x="0" y="18"/>
                    </a:lnTo>
                    <a:lnTo>
                      <a:pt x="0" y="12"/>
                    </a:lnTo>
                    <a:lnTo>
                      <a:pt x="4" y="12"/>
                    </a:lnTo>
                    <a:lnTo>
                      <a:pt x="6" y="8"/>
                    </a:lnTo>
                    <a:lnTo>
                      <a:pt x="4" y="6"/>
                    </a:lnTo>
                    <a:lnTo>
                      <a:pt x="8" y="2"/>
                    </a:lnTo>
                    <a:lnTo>
                      <a:pt x="10" y="6"/>
                    </a:lnTo>
                    <a:lnTo>
                      <a:pt x="14" y="4"/>
                    </a:lnTo>
                    <a:lnTo>
                      <a:pt x="14"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zh-CN" altLang="en-US"/>
              </a:p>
            </p:txBody>
          </p:sp>
        </p:grpSp>
      </p:grpSp>
      <p:grpSp>
        <p:nvGrpSpPr>
          <p:cNvPr id="13" name="组合 23"/>
          <p:cNvGrpSpPr/>
          <p:nvPr/>
        </p:nvGrpSpPr>
        <p:grpSpPr>
          <a:xfrm>
            <a:off x="4864555" y="1974555"/>
            <a:ext cx="530476" cy="316306"/>
            <a:chOff x="6839593" y="2775708"/>
            <a:chExt cx="745852" cy="444643"/>
          </a:xfrm>
        </p:grpSpPr>
        <p:sp>
          <p:nvSpPr>
            <p:cNvPr id="91" name="Freeform 83"/>
            <p:cNvSpPr>
              <a:spLocks/>
            </p:cNvSpPr>
            <p:nvPr/>
          </p:nvSpPr>
          <p:spPr bwMode="auto">
            <a:xfrm>
              <a:off x="7381769" y="2824475"/>
              <a:ext cx="203676" cy="347109"/>
            </a:xfrm>
            <a:custGeom>
              <a:avLst/>
              <a:gdLst>
                <a:gd name="T0" fmla="*/ 10 w 71"/>
                <a:gd name="T1" fmla="*/ 0 h 121"/>
                <a:gd name="T2" fmla="*/ 14 w 71"/>
                <a:gd name="T3" fmla="*/ 3 h 121"/>
                <a:gd name="T4" fmla="*/ 18 w 71"/>
                <a:gd name="T5" fmla="*/ 5 h 121"/>
                <a:gd name="T6" fmla="*/ 67 w 71"/>
                <a:gd name="T7" fmla="*/ 53 h 121"/>
                <a:gd name="T8" fmla="*/ 71 w 71"/>
                <a:gd name="T9" fmla="*/ 62 h 121"/>
                <a:gd name="T10" fmla="*/ 67 w 71"/>
                <a:gd name="T11" fmla="*/ 68 h 121"/>
                <a:gd name="T12" fmla="*/ 18 w 71"/>
                <a:gd name="T13" fmla="*/ 119 h 121"/>
                <a:gd name="T14" fmla="*/ 10 w 71"/>
                <a:gd name="T15" fmla="*/ 121 h 121"/>
                <a:gd name="T16" fmla="*/ 4 w 71"/>
                <a:gd name="T17" fmla="*/ 119 h 121"/>
                <a:gd name="T18" fmla="*/ 0 w 71"/>
                <a:gd name="T19" fmla="*/ 115 h 121"/>
                <a:gd name="T20" fmla="*/ 0 w 71"/>
                <a:gd name="T21" fmla="*/ 111 h 121"/>
                <a:gd name="T22" fmla="*/ 0 w 71"/>
                <a:gd name="T23" fmla="*/ 106 h 121"/>
                <a:gd name="T24" fmla="*/ 4 w 71"/>
                <a:gd name="T25" fmla="*/ 104 h 121"/>
                <a:gd name="T26" fmla="*/ 44 w 71"/>
                <a:gd name="T27" fmla="*/ 62 h 121"/>
                <a:gd name="T28" fmla="*/ 4 w 71"/>
                <a:gd name="T29" fmla="*/ 19 h 121"/>
                <a:gd name="T30" fmla="*/ 0 w 71"/>
                <a:gd name="T31" fmla="*/ 15 h 121"/>
                <a:gd name="T32" fmla="*/ 0 w 71"/>
                <a:gd name="T33" fmla="*/ 11 h 121"/>
                <a:gd name="T34" fmla="*/ 0 w 71"/>
                <a:gd name="T35" fmla="*/ 7 h 121"/>
                <a:gd name="T36" fmla="*/ 4 w 71"/>
                <a:gd name="T37" fmla="*/ 5 h 121"/>
                <a:gd name="T38" fmla="*/ 6 w 71"/>
                <a:gd name="T39" fmla="*/ 3 h 121"/>
                <a:gd name="T40" fmla="*/ 10 w 71"/>
                <a:gd name="T41" fmla="*/ 0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1" h="121">
                  <a:moveTo>
                    <a:pt x="10" y="0"/>
                  </a:moveTo>
                  <a:lnTo>
                    <a:pt x="14" y="3"/>
                  </a:lnTo>
                  <a:lnTo>
                    <a:pt x="18" y="5"/>
                  </a:lnTo>
                  <a:lnTo>
                    <a:pt x="67" y="53"/>
                  </a:lnTo>
                  <a:lnTo>
                    <a:pt x="71" y="62"/>
                  </a:lnTo>
                  <a:lnTo>
                    <a:pt x="67" y="68"/>
                  </a:lnTo>
                  <a:lnTo>
                    <a:pt x="18" y="119"/>
                  </a:lnTo>
                  <a:lnTo>
                    <a:pt x="10" y="121"/>
                  </a:lnTo>
                  <a:lnTo>
                    <a:pt x="4" y="119"/>
                  </a:lnTo>
                  <a:lnTo>
                    <a:pt x="0" y="115"/>
                  </a:lnTo>
                  <a:lnTo>
                    <a:pt x="0" y="111"/>
                  </a:lnTo>
                  <a:lnTo>
                    <a:pt x="0" y="106"/>
                  </a:lnTo>
                  <a:lnTo>
                    <a:pt x="4" y="104"/>
                  </a:lnTo>
                  <a:lnTo>
                    <a:pt x="44" y="62"/>
                  </a:lnTo>
                  <a:lnTo>
                    <a:pt x="4" y="19"/>
                  </a:lnTo>
                  <a:lnTo>
                    <a:pt x="0" y="15"/>
                  </a:lnTo>
                  <a:lnTo>
                    <a:pt x="0" y="11"/>
                  </a:lnTo>
                  <a:lnTo>
                    <a:pt x="0" y="7"/>
                  </a:lnTo>
                  <a:lnTo>
                    <a:pt x="4" y="5"/>
                  </a:lnTo>
                  <a:lnTo>
                    <a:pt x="6" y="3"/>
                  </a:lnTo>
                  <a:lnTo>
                    <a:pt x="1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zh-CN" altLang="en-US"/>
            </a:p>
          </p:txBody>
        </p:sp>
        <p:grpSp>
          <p:nvGrpSpPr>
            <p:cNvPr id="23" name="组合 2"/>
            <p:cNvGrpSpPr/>
            <p:nvPr/>
          </p:nvGrpSpPr>
          <p:grpSpPr>
            <a:xfrm>
              <a:off x="6839593" y="2775708"/>
              <a:ext cx="441774" cy="444643"/>
              <a:chOff x="6839593" y="2769970"/>
              <a:chExt cx="441774" cy="444643"/>
            </a:xfrm>
          </p:grpSpPr>
          <p:sp>
            <p:nvSpPr>
              <p:cNvPr id="211" name="Freeform 203"/>
              <p:cNvSpPr>
                <a:spLocks noEditPoints="1"/>
              </p:cNvSpPr>
              <p:nvPr/>
            </p:nvSpPr>
            <p:spPr bwMode="auto">
              <a:xfrm>
                <a:off x="6839593" y="2769970"/>
                <a:ext cx="441774" cy="444643"/>
              </a:xfrm>
              <a:custGeom>
                <a:avLst/>
                <a:gdLst>
                  <a:gd name="T0" fmla="*/ 77 w 154"/>
                  <a:gd name="T1" fmla="*/ 10 h 155"/>
                  <a:gd name="T2" fmla="*/ 59 w 154"/>
                  <a:gd name="T3" fmla="*/ 12 h 155"/>
                  <a:gd name="T4" fmla="*/ 42 w 154"/>
                  <a:gd name="T5" fmla="*/ 19 h 155"/>
                  <a:gd name="T6" fmla="*/ 24 w 154"/>
                  <a:gd name="T7" fmla="*/ 35 h 155"/>
                  <a:gd name="T8" fmla="*/ 12 w 154"/>
                  <a:gd name="T9" fmla="*/ 55 h 155"/>
                  <a:gd name="T10" fmla="*/ 8 w 154"/>
                  <a:gd name="T11" fmla="*/ 78 h 155"/>
                  <a:gd name="T12" fmla="*/ 10 w 154"/>
                  <a:gd name="T13" fmla="*/ 96 h 155"/>
                  <a:gd name="T14" fmla="*/ 16 w 154"/>
                  <a:gd name="T15" fmla="*/ 112 h 155"/>
                  <a:gd name="T16" fmla="*/ 32 w 154"/>
                  <a:gd name="T17" fmla="*/ 131 h 155"/>
                  <a:gd name="T18" fmla="*/ 53 w 154"/>
                  <a:gd name="T19" fmla="*/ 143 h 155"/>
                  <a:gd name="T20" fmla="*/ 77 w 154"/>
                  <a:gd name="T21" fmla="*/ 147 h 155"/>
                  <a:gd name="T22" fmla="*/ 93 w 154"/>
                  <a:gd name="T23" fmla="*/ 145 h 155"/>
                  <a:gd name="T24" fmla="*/ 109 w 154"/>
                  <a:gd name="T25" fmla="*/ 139 h 155"/>
                  <a:gd name="T26" fmla="*/ 130 w 154"/>
                  <a:gd name="T27" fmla="*/ 122 h 155"/>
                  <a:gd name="T28" fmla="*/ 140 w 154"/>
                  <a:gd name="T29" fmla="*/ 102 h 155"/>
                  <a:gd name="T30" fmla="*/ 144 w 154"/>
                  <a:gd name="T31" fmla="*/ 78 h 155"/>
                  <a:gd name="T32" fmla="*/ 142 w 154"/>
                  <a:gd name="T33" fmla="*/ 61 h 155"/>
                  <a:gd name="T34" fmla="*/ 136 w 154"/>
                  <a:gd name="T35" fmla="*/ 45 h 155"/>
                  <a:gd name="T36" fmla="*/ 120 w 154"/>
                  <a:gd name="T37" fmla="*/ 25 h 155"/>
                  <a:gd name="T38" fmla="*/ 99 w 154"/>
                  <a:gd name="T39" fmla="*/ 14 h 155"/>
                  <a:gd name="T40" fmla="*/ 77 w 154"/>
                  <a:gd name="T41" fmla="*/ 10 h 155"/>
                  <a:gd name="T42" fmla="*/ 77 w 154"/>
                  <a:gd name="T43" fmla="*/ 0 h 155"/>
                  <a:gd name="T44" fmla="*/ 103 w 154"/>
                  <a:gd name="T45" fmla="*/ 6 h 155"/>
                  <a:gd name="T46" fmla="*/ 126 w 154"/>
                  <a:gd name="T47" fmla="*/ 19 h 155"/>
                  <a:gd name="T48" fmla="*/ 144 w 154"/>
                  <a:gd name="T49" fmla="*/ 41 h 155"/>
                  <a:gd name="T50" fmla="*/ 150 w 154"/>
                  <a:gd name="T51" fmla="*/ 59 h 155"/>
                  <a:gd name="T52" fmla="*/ 154 w 154"/>
                  <a:gd name="T53" fmla="*/ 78 h 155"/>
                  <a:gd name="T54" fmla="*/ 148 w 154"/>
                  <a:gd name="T55" fmla="*/ 104 h 155"/>
                  <a:gd name="T56" fmla="*/ 136 w 154"/>
                  <a:gd name="T57" fmla="*/ 129 h 155"/>
                  <a:gd name="T58" fmla="*/ 114 w 154"/>
                  <a:gd name="T59" fmla="*/ 145 h 155"/>
                  <a:gd name="T60" fmla="*/ 95 w 154"/>
                  <a:gd name="T61" fmla="*/ 153 h 155"/>
                  <a:gd name="T62" fmla="*/ 77 w 154"/>
                  <a:gd name="T63" fmla="*/ 155 h 155"/>
                  <a:gd name="T64" fmla="*/ 51 w 154"/>
                  <a:gd name="T65" fmla="*/ 151 h 155"/>
                  <a:gd name="T66" fmla="*/ 26 w 154"/>
                  <a:gd name="T67" fmla="*/ 137 h 155"/>
                  <a:gd name="T68" fmla="*/ 10 w 154"/>
                  <a:gd name="T69" fmla="*/ 116 h 155"/>
                  <a:gd name="T70" fmla="*/ 2 w 154"/>
                  <a:gd name="T71" fmla="*/ 98 h 155"/>
                  <a:gd name="T72" fmla="*/ 0 w 154"/>
                  <a:gd name="T73" fmla="*/ 78 h 155"/>
                  <a:gd name="T74" fmla="*/ 4 w 154"/>
                  <a:gd name="T75" fmla="*/ 51 h 155"/>
                  <a:gd name="T76" fmla="*/ 18 w 154"/>
                  <a:gd name="T77" fmla="*/ 29 h 155"/>
                  <a:gd name="T78" fmla="*/ 38 w 154"/>
                  <a:gd name="T79" fmla="*/ 10 h 155"/>
                  <a:gd name="T80" fmla="*/ 57 w 154"/>
                  <a:gd name="T81" fmla="*/ 4 h 155"/>
                  <a:gd name="T82" fmla="*/ 77 w 154"/>
                  <a:gd name="T83" fmla="*/ 0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54" h="155">
                    <a:moveTo>
                      <a:pt x="77" y="10"/>
                    </a:moveTo>
                    <a:lnTo>
                      <a:pt x="59" y="12"/>
                    </a:lnTo>
                    <a:lnTo>
                      <a:pt x="42" y="19"/>
                    </a:lnTo>
                    <a:lnTo>
                      <a:pt x="24" y="35"/>
                    </a:lnTo>
                    <a:lnTo>
                      <a:pt x="12" y="55"/>
                    </a:lnTo>
                    <a:lnTo>
                      <a:pt x="8" y="78"/>
                    </a:lnTo>
                    <a:lnTo>
                      <a:pt x="10" y="96"/>
                    </a:lnTo>
                    <a:lnTo>
                      <a:pt x="16" y="112"/>
                    </a:lnTo>
                    <a:lnTo>
                      <a:pt x="32" y="131"/>
                    </a:lnTo>
                    <a:lnTo>
                      <a:pt x="53" y="143"/>
                    </a:lnTo>
                    <a:lnTo>
                      <a:pt x="77" y="147"/>
                    </a:lnTo>
                    <a:lnTo>
                      <a:pt x="93" y="145"/>
                    </a:lnTo>
                    <a:lnTo>
                      <a:pt x="109" y="139"/>
                    </a:lnTo>
                    <a:lnTo>
                      <a:pt x="130" y="122"/>
                    </a:lnTo>
                    <a:lnTo>
                      <a:pt x="140" y="102"/>
                    </a:lnTo>
                    <a:lnTo>
                      <a:pt x="144" y="78"/>
                    </a:lnTo>
                    <a:lnTo>
                      <a:pt x="142" y="61"/>
                    </a:lnTo>
                    <a:lnTo>
                      <a:pt x="136" y="45"/>
                    </a:lnTo>
                    <a:lnTo>
                      <a:pt x="120" y="25"/>
                    </a:lnTo>
                    <a:lnTo>
                      <a:pt x="99" y="14"/>
                    </a:lnTo>
                    <a:lnTo>
                      <a:pt x="77" y="10"/>
                    </a:lnTo>
                    <a:close/>
                    <a:moveTo>
                      <a:pt x="77" y="0"/>
                    </a:moveTo>
                    <a:lnTo>
                      <a:pt x="103" y="6"/>
                    </a:lnTo>
                    <a:lnTo>
                      <a:pt x="126" y="19"/>
                    </a:lnTo>
                    <a:lnTo>
                      <a:pt x="144" y="41"/>
                    </a:lnTo>
                    <a:lnTo>
                      <a:pt x="150" y="59"/>
                    </a:lnTo>
                    <a:lnTo>
                      <a:pt x="154" y="78"/>
                    </a:lnTo>
                    <a:lnTo>
                      <a:pt x="148" y="104"/>
                    </a:lnTo>
                    <a:lnTo>
                      <a:pt x="136" y="129"/>
                    </a:lnTo>
                    <a:lnTo>
                      <a:pt x="114" y="145"/>
                    </a:lnTo>
                    <a:lnTo>
                      <a:pt x="95" y="153"/>
                    </a:lnTo>
                    <a:lnTo>
                      <a:pt x="77" y="155"/>
                    </a:lnTo>
                    <a:lnTo>
                      <a:pt x="51" y="151"/>
                    </a:lnTo>
                    <a:lnTo>
                      <a:pt x="26" y="137"/>
                    </a:lnTo>
                    <a:lnTo>
                      <a:pt x="10" y="116"/>
                    </a:lnTo>
                    <a:lnTo>
                      <a:pt x="2" y="98"/>
                    </a:lnTo>
                    <a:lnTo>
                      <a:pt x="0" y="78"/>
                    </a:lnTo>
                    <a:lnTo>
                      <a:pt x="4" y="51"/>
                    </a:lnTo>
                    <a:lnTo>
                      <a:pt x="18" y="29"/>
                    </a:lnTo>
                    <a:lnTo>
                      <a:pt x="38" y="10"/>
                    </a:lnTo>
                    <a:lnTo>
                      <a:pt x="57" y="4"/>
                    </a:lnTo>
                    <a:lnTo>
                      <a:pt x="77"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212" name="Freeform 204"/>
              <p:cNvSpPr>
                <a:spLocks noEditPoints="1"/>
              </p:cNvSpPr>
              <p:nvPr/>
            </p:nvSpPr>
            <p:spPr bwMode="auto">
              <a:xfrm>
                <a:off x="6925653" y="2870374"/>
                <a:ext cx="269654" cy="186464"/>
              </a:xfrm>
              <a:custGeom>
                <a:avLst/>
                <a:gdLst>
                  <a:gd name="T0" fmla="*/ 6 w 94"/>
                  <a:gd name="T1" fmla="*/ 6 h 65"/>
                  <a:gd name="T2" fmla="*/ 6 w 94"/>
                  <a:gd name="T3" fmla="*/ 55 h 65"/>
                  <a:gd name="T4" fmla="*/ 88 w 94"/>
                  <a:gd name="T5" fmla="*/ 55 h 65"/>
                  <a:gd name="T6" fmla="*/ 88 w 94"/>
                  <a:gd name="T7" fmla="*/ 6 h 65"/>
                  <a:gd name="T8" fmla="*/ 6 w 94"/>
                  <a:gd name="T9" fmla="*/ 6 h 65"/>
                  <a:gd name="T10" fmla="*/ 4 w 94"/>
                  <a:gd name="T11" fmla="*/ 0 h 65"/>
                  <a:gd name="T12" fmla="*/ 88 w 94"/>
                  <a:gd name="T13" fmla="*/ 0 h 65"/>
                  <a:gd name="T14" fmla="*/ 94 w 94"/>
                  <a:gd name="T15" fmla="*/ 4 h 65"/>
                  <a:gd name="T16" fmla="*/ 94 w 94"/>
                  <a:gd name="T17" fmla="*/ 61 h 65"/>
                  <a:gd name="T18" fmla="*/ 88 w 94"/>
                  <a:gd name="T19" fmla="*/ 65 h 65"/>
                  <a:gd name="T20" fmla="*/ 67 w 94"/>
                  <a:gd name="T21" fmla="*/ 65 h 65"/>
                  <a:gd name="T22" fmla="*/ 29 w 94"/>
                  <a:gd name="T23" fmla="*/ 65 h 65"/>
                  <a:gd name="T24" fmla="*/ 4 w 94"/>
                  <a:gd name="T25" fmla="*/ 65 h 65"/>
                  <a:gd name="T26" fmla="*/ 0 w 94"/>
                  <a:gd name="T27" fmla="*/ 61 h 65"/>
                  <a:gd name="T28" fmla="*/ 0 w 94"/>
                  <a:gd name="T29" fmla="*/ 4 h 65"/>
                  <a:gd name="T30" fmla="*/ 4 w 94"/>
                  <a:gd name="T31"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4" h="65">
                    <a:moveTo>
                      <a:pt x="6" y="6"/>
                    </a:moveTo>
                    <a:lnTo>
                      <a:pt x="6" y="55"/>
                    </a:lnTo>
                    <a:lnTo>
                      <a:pt x="88" y="55"/>
                    </a:lnTo>
                    <a:lnTo>
                      <a:pt x="88" y="6"/>
                    </a:lnTo>
                    <a:lnTo>
                      <a:pt x="6" y="6"/>
                    </a:lnTo>
                    <a:close/>
                    <a:moveTo>
                      <a:pt x="4" y="0"/>
                    </a:moveTo>
                    <a:lnTo>
                      <a:pt x="88" y="0"/>
                    </a:lnTo>
                    <a:lnTo>
                      <a:pt x="94" y="4"/>
                    </a:lnTo>
                    <a:lnTo>
                      <a:pt x="94" y="61"/>
                    </a:lnTo>
                    <a:lnTo>
                      <a:pt x="88" y="65"/>
                    </a:lnTo>
                    <a:lnTo>
                      <a:pt x="67" y="65"/>
                    </a:lnTo>
                    <a:lnTo>
                      <a:pt x="29" y="65"/>
                    </a:lnTo>
                    <a:lnTo>
                      <a:pt x="4" y="65"/>
                    </a:lnTo>
                    <a:lnTo>
                      <a:pt x="0" y="61"/>
                    </a:lnTo>
                    <a:lnTo>
                      <a:pt x="0" y="4"/>
                    </a:lnTo>
                    <a:lnTo>
                      <a:pt x="4"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6" name="Rectangle 206"/>
              <p:cNvSpPr>
                <a:spLocks noChangeArrowheads="1"/>
              </p:cNvSpPr>
              <p:nvPr/>
            </p:nvSpPr>
            <p:spPr bwMode="auto">
              <a:xfrm>
                <a:off x="7026055" y="3068310"/>
                <a:ext cx="68848" cy="22949"/>
              </a:xfrm>
              <a:prstGeom prst="rect">
                <a:avLst/>
              </a:prstGeom>
              <a:solidFill>
                <a:srgbClr val="FFFFFF"/>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7" name="Freeform 207"/>
              <p:cNvSpPr>
                <a:spLocks/>
              </p:cNvSpPr>
              <p:nvPr/>
            </p:nvSpPr>
            <p:spPr bwMode="auto">
              <a:xfrm>
                <a:off x="6991631" y="3102734"/>
                <a:ext cx="131958" cy="17212"/>
              </a:xfrm>
              <a:custGeom>
                <a:avLst/>
                <a:gdLst>
                  <a:gd name="T0" fmla="*/ 4 w 46"/>
                  <a:gd name="T1" fmla="*/ 0 h 6"/>
                  <a:gd name="T2" fmla="*/ 44 w 46"/>
                  <a:gd name="T3" fmla="*/ 0 h 6"/>
                  <a:gd name="T4" fmla="*/ 46 w 46"/>
                  <a:gd name="T5" fmla="*/ 2 h 6"/>
                  <a:gd name="T6" fmla="*/ 44 w 46"/>
                  <a:gd name="T7" fmla="*/ 6 h 6"/>
                  <a:gd name="T8" fmla="*/ 4 w 46"/>
                  <a:gd name="T9" fmla="*/ 6 h 6"/>
                  <a:gd name="T10" fmla="*/ 0 w 46"/>
                  <a:gd name="T11" fmla="*/ 2 h 6"/>
                  <a:gd name="T12" fmla="*/ 4 w 46"/>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46" h="6">
                    <a:moveTo>
                      <a:pt x="4" y="0"/>
                    </a:moveTo>
                    <a:lnTo>
                      <a:pt x="44" y="0"/>
                    </a:lnTo>
                    <a:lnTo>
                      <a:pt x="46" y="2"/>
                    </a:lnTo>
                    <a:lnTo>
                      <a:pt x="44" y="6"/>
                    </a:lnTo>
                    <a:lnTo>
                      <a:pt x="4" y="6"/>
                    </a:lnTo>
                    <a:lnTo>
                      <a:pt x="0" y="2"/>
                    </a:lnTo>
                    <a:lnTo>
                      <a:pt x="4"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zh-CN" altLang="en-US"/>
              </a:p>
            </p:txBody>
          </p:sp>
        </p:grpSp>
      </p:grpSp>
      <p:grpSp>
        <p:nvGrpSpPr>
          <p:cNvPr id="24" name="组合 22"/>
          <p:cNvGrpSpPr/>
          <p:nvPr/>
        </p:nvGrpSpPr>
        <p:grpSpPr>
          <a:xfrm>
            <a:off x="3726074" y="1299090"/>
            <a:ext cx="542717" cy="312224"/>
            <a:chOff x="5238881" y="1826181"/>
            <a:chExt cx="763063" cy="438906"/>
          </a:xfrm>
        </p:grpSpPr>
        <p:sp>
          <p:nvSpPr>
            <p:cNvPr id="88" name="Freeform 80"/>
            <p:cNvSpPr>
              <a:spLocks/>
            </p:cNvSpPr>
            <p:nvPr/>
          </p:nvSpPr>
          <p:spPr bwMode="auto">
            <a:xfrm>
              <a:off x="5238881" y="1872080"/>
              <a:ext cx="203676" cy="347109"/>
            </a:xfrm>
            <a:custGeom>
              <a:avLst/>
              <a:gdLst>
                <a:gd name="T0" fmla="*/ 61 w 71"/>
                <a:gd name="T1" fmla="*/ 0 h 121"/>
                <a:gd name="T2" fmla="*/ 65 w 71"/>
                <a:gd name="T3" fmla="*/ 0 h 121"/>
                <a:gd name="T4" fmla="*/ 67 w 71"/>
                <a:gd name="T5" fmla="*/ 2 h 121"/>
                <a:gd name="T6" fmla="*/ 71 w 71"/>
                <a:gd name="T7" fmla="*/ 7 h 121"/>
                <a:gd name="T8" fmla="*/ 71 w 71"/>
                <a:gd name="T9" fmla="*/ 11 h 121"/>
                <a:gd name="T10" fmla="*/ 71 w 71"/>
                <a:gd name="T11" fmla="*/ 15 h 121"/>
                <a:gd name="T12" fmla="*/ 67 w 71"/>
                <a:gd name="T13" fmla="*/ 17 h 121"/>
                <a:gd name="T14" fmla="*/ 26 w 71"/>
                <a:gd name="T15" fmla="*/ 60 h 121"/>
                <a:gd name="T16" fmla="*/ 67 w 71"/>
                <a:gd name="T17" fmla="*/ 102 h 121"/>
                <a:gd name="T18" fmla="*/ 71 w 71"/>
                <a:gd name="T19" fmla="*/ 106 h 121"/>
                <a:gd name="T20" fmla="*/ 71 w 71"/>
                <a:gd name="T21" fmla="*/ 108 h 121"/>
                <a:gd name="T22" fmla="*/ 71 w 71"/>
                <a:gd name="T23" fmla="*/ 112 h 121"/>
                <a:gd name="T24" fmla="*/ 67 w 71"/>
                <a:gd name="T25" fmla="*/ 117 h 121"/>
                <a:gd name="T26" fmla="*/ 61 w 71"/>
                <a:gd name="T27" fmla="*/ 121 h 121"/>
                <a:gd name="T28" fmla="*/ 53 w 71"/>
                <a:gd name="T29" fmla="*/ 117 h 121"/>
                <a:gd name="T30" fmla="*/ 4 w 71"/>
                <a:gd name="T31" fmla="*/ 68 h 121"/>
                <a:gd name="T32" fmla="*/ 0 w 71"/>
                <a:gd name="T33" fmla="*/ 60 h 121"/>
                <a:gd name="T34" fmla="*/ 4 w 71"/>
                <a:gd name="T35" fmla="*/ 51 h 121"/>
                <a:gd name="T36" fmla="*/ 53 w 71"/>
                <a:gd name="T37" fmla="*/ 2 h 121"/>
                <a:gd name="T38" fmla="*/ 57 w 71"/>
                <a:gd name="T39" fmla="*/ 0 h 121"/>
                <a:gd name="T40" fmla="*/ 61 w 71"/>
                <a:gd name="T41" fmla="*/ 0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1" h="121">
                  <a:moveTo>
                    <a:pt x="61" y="0"/>
                  </a:moveTo>
                  <a:lnTo>
                    <a:pt x="65" y="0"/>
                  </a:lnTo>
                  <a:lnTo>
                    <a:pt x="67" y="2"/>
                  </a:lnTo>
                  <a:lnTo>
                    <a:pt x="71" y="7"/>
                  </a:lnTo>
                  <a:lnTo>
                    <a:pt x="71" y="11"/>
                  </a:lnTo>
                  <a:lnTo>
                    <a:pt x="71" y="15"/>
                  </a:lnTo>
                  <a:lnTo>
                    <a:pt x="67" y="17"/>
                  </a:lnTo>
                  <a:lnTo>
                    <a:pt x="26" y="60"/>
                  </a:lnTo>
                  <a:lnTo>
                    <a:pt x="67" y="102"/>
                  </a:lnTo>
                  <a:lnTo>
                    <a:pt x="71" y="106"/>
                  </a:lnTo>
                  <a:lnTo>
                    <a:pt x="71" y="108"/>
                  </a:lnTo>
                  <a:lnTo>
                    <a:pt x="71" y="112"/>
                  </a:lnTo>
                  <a:lnTo>
                    <a:pt x="67" y="117"/>
                  </a:lnTo>
                  <a:lnTo>
                    <a:pt x="61" y="121"/>
                  </a:lnTo>
                  <a:lnTo>
                    <a:pt x="53" y="117"/>
                  </a:lnTo>
                  <a:lnTo>
                    <a:pt x="4" y="68"/>
                  </a:lnTo>
                  <a:lnTo>
                    <a:pt x="0" y="60"/>
                  </a:lnTo>
                  <a:lnTo>
                    <a:pt x="4" y="51"/>
                  </a:lnTo>
                  <a:lnTo>
                    <a:pt x="53" y="2"/>
                  </a:lnTo>
                  <a:lnTo>
                    <a:pt x="57" y="0"/>
                  </a:lnTo>
                  <a:lnTo>
                    <a:pt x="61"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zh-CN" altLang="en-US"/>
            </a:p>
          </p:txBody>
        </p:sp>
        <p:grpSp>
          <p:nvGrpSpPr>
            <p:cNvPr id="25" name="组合 1"/>
            <p:cNvGrpSpPr/>
            <p:nvPr/>
          </p:nvGrpSpPr>
          <p:grpSpPr>
            <a:xfrm>
              <a:off x="5557301" y="1826181"/>
              <a:ext cx="444643" cy="438906"/>
              <a:chOff x="5557301" y="1829049"/>
              <a:chExt cx="444643" cy="438906"/>
            </a:xfrm>
          </p:grpSpPr>
          <p:sp>
            <p:nvSpPr>
              <p:cNvPr id="8" name="Freeform 208"/>
              <p:cNvSpPr>
                <a:spLocks noEditPoints="1"/>
              </p:cNvSpPr>
              <p:nvPr/>
            </p:nvSpPr>
            <p:spPr bwMode="auto">
              <a:xfrm>
                <a:off x="5557301" y="1829049"/>
                <a:ext cx="444643" cy="438906"/>
              </a:xfrm>
              <a:custGeom>
                <a:avLst/>
                <a:gdLst>
                  <a:gd name="T0" fmla="*/ 78 w 155"/>
                  <a:gd name="T1" fmla="*/ 8 h 153"/>
                  <a:gd name="T2" fmla="*/ 61 w 155"/>
                  <a:gd name="T3" fmla="*/ 10 h 153"/>
                  <a:gd name="T4" fmla="*/ 43 w 155"/>
                  <a:gd name="T5" fmla="*/ 16 h 153"/>
                  <a:gd name="T6" fmla="*/ 25 w 155"/>
                  <a:gd name="T7" fmla="*/ 33 h 153"/>
                  <a:gd name="T8" fmla="*/ 13 w 155"/>
                  <a:gd name="T9" fmla="*/ 53 h 153"/>
                  <a:gd name="T10" fmla="*/ 9 w 155"/>
                  <a:gd name="T11" fmla="*/ 77 h 153"/>
                  <a:gd name="T12" fmla="*/ 11 w 155"/>
                  <a:gd name="T13" fmla="*/ 94 h 153"/>
                  <a:gd name="T14" fmla="*/ 19 w 155"/>
                  <a:gd name="T15" fmla="*/ 110 h 153"/>
                  <a:gd name="T16" fmla="*/ 33 w 155"/>
                  <a:gd name="T17" fmla="*/ 128 h 153"/>
                  <a:gd name="T18" fmla="*/ 55 w 155"/>
                  <a:gd name="T19" fmla="*/ 141 h 153"/>
                  <a:gd name="T20" fmla="*/ 78 w 155"/>
                  <a:gd name="T21" fmla="*/ 145 h 153"/>
                  <a:gd name="T22" fmla="*/ 94 w 155"/>
                  <a:gd name="T23" fmla="*/ 143 h 153"/>
                  <a:gd name="T24" fmla="*/ 112 w 155"/>
                  <a:gd name="T25" fmla="*/ 137 h 153"/>
                  <a:gd name="T26" fmla="*/ 130 w 155"/>
                  <a:gd name="T27" fmla="*/ 120 h 153"/>
                  <a:gd name="T28" fmla="*/ 143 w 155"/>
                  <a:gd name="T29" fmla="*/ 100 h 153"/>
                  <a:gd name="T30" fmla="*/ 147 w 155"/>
                  <a:gd name="T31" fmla="*/ 77 h 153"/>
                  <a:gd name="T32" fmla="*/ 145 w 155"/>
                  <a:gd name="T33" fmla="*/ 59 h 153"/>
                  <a:gd name="T34" fmla="*/ 136 w 155"/>
                  <a:gd name="T35" fmla="*/ 43 h 153"/>
                  <a:gd name="T36" fmla="*/ 122 w 155"/>
                  <a:gd name="T37" fmla="*/ 24 h 153"/>
                  <a:gd name="T38" fmla="*/ 100 w 155"/>
                  <a:gd name="T39" fmla="*/ 12 h 153"/>
                  <a:gd name="T40" fmla="*/ 78 w 155"/>
                  <a:gd name="T41" fmla="*/ 8 h 153"/>
                  <a:gd name="T42" fmla="*/ 78 w 155"/>
                  <a:gd name="T43" fmla="*/ 0 h 153"/>
                  <a:gd name="T44" fmla="*/ 104 w 155"/>
                  <a:gd name="T45" fmla="*/ 4 h 153"/>
                  <a:gd name="T46" fmla="*/ 126 w 155"/>
                  <a:gd name="T47" fmla="*/ 18 h 153"/>
                  <a:gd name="T48" fmla="*/ 145 w 155"/>
                  <a:gd name="T49" fmla="*/ 39 h 153"/>
                  <a:gd name="T50" fmla="*/ 153 w 155"/>
                  <a:gd name="T51" fmla="*/ 57 h 153"/>
                  <a:gd name="T52" fmla="*/ 155 w 155"/>
                  <a:gd name="T53" fmla="*/ 77 h 153"/>
                  <a:gd name="T54" fmla="*/ 151 w 155"/>
                  <a:gd name="T55" fmla="*/ 102 h 153"/>
                  <a:gd name="T56" fmla="*/ 136 w 155"/>
                  <a:gd name="T57" fmla="*/ 126 h 153"/>
                  <a:gd name="T58" fmla="*/ 116 w 155"/>
                  <a:gd name="T59" fmla="*/ 145 h 153"/>
                  <a:gd name="T60" fmla="*/ 96 w 155"/>
                  <a:gd name="T61" fmla="*/ 151 h 153"/>
                  <a:gd name="T62" fmla="*/ 78 w 155"/>
                  <a:gd name="T63" fmla="*/ 153 h 153"/>
                  <a:gd name="T64" fmla="*/ 51 w 155"/>
                  <a:gd name="T65" fmla="*/ 149 h 153"/>
                  <a:gd name="T66" fmla="*/ 29 w 155"/>
                  <a:gd name="T67" fmla="*/ 137 h 153"/>
                  <a:gd name="T68" fmla="*/ 11 w 155"/>
                  <a:gd name="T69" fmla="*/ 114 h 153"/>
                  <a:gd name="T70" fmla="*/ 3 w 155"/>
                  <a:gd name="T71" fmla="*/ 96 h 153"/>
                  <a:gd name="T72" fmla="*/ 0 w 155"/>
                  <a:gd name="T73" fmla="*/ 77 h 153"/>
                  <a:gd name="T74" fmla="*/ 5 w 155"/>
                  <a:gd name="T75" fmla="*/ 51 h 153"/>
                  <a:gd name="T76" fmla="*/ 19 w 155"/>
                  <a:gd name="T77" fmla="*/ 27 h 153"/>
                  <a:gd name="T78" fmla="*/ 39 w 155"/>
                  <a:gd name="T79" fmla="*/ 10 h 153"/>
                  <a:gd name="T80" fmla="*/ 59 w 155"/>
                  <a:gd name="T81" fmla="*/ 2 h 153"/>
                  <a:gd name="T82" fmla="*/ 78 w 155"/>
                  <a:gd name="T83" fmla="*/ 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55" h="153">
                    <a:moveTo>
                      <a:pt x="78" y="8"/>
                    </a:moveTo>
                    <a:lnTo>
                      <a:pt x="61" y="10"/>
                    </a:lnTo>
                    <a:lnTo>
                      <a:pt x="43" y="16"/>
                    </a:lnTo>
                    <a:lnTo>
                      <a:pt x="25" y="33"/>
                    </a:lnTo>
                    <a:lnTo>
                      <a:pt x="13" y="53"/>
                    </a:lnTo>
                    <a:lnTo>
                      <a:pt x="9" y="77"/>
                    </a:lnTo>
                    <a:lnTo>
                      <a:pt x="11" y="94"/>
                    </a:lnTo>
                    <a:lnTo>
                      <a:pt x="19" y="110"/>
                    </a:lnTo>
                    <a:lnTo>
                      <a:pt x="33" y="128"/>
                    </a:lnTo>
                    <a:lnTo>
                      <a:pt x="55" y="141"/>
                    </a:lnTo>
                    <a:lnTo>
                      <a:pt x="78" y="145"/>
                    </a:lnTo>
                    <a:lnTo>
                      <a:pt x="94" y="143"/>
                    </a:lnTo>
                    <a:lnTo>
                      <a:pt x="112" y="137"/>
                    </a:lnTo>
                    <a:lnTo>
                      <a:pt x="130" y="120"/>
                    </a:lnTo>
                    <a:lnTo>
                      <a:pt x="143" y="100"/>
                    </a:lnTo>
                    <a:lnTo>
                      <a:pt x="147" y="77"/>
                    </a:lnTo>
                    <a:lnTo>
                      <a:pt x="145" y="59"/>
                    </a:lnTo>
                    <a:lnTo>
                      <a:pt x="136" y="43"/>
                    </a:lnTo>
                    <a:lnTo>
                      <a:pt x="122" y="24"/>
                    </a:lnTo>
                    <a:lnTo>
                      <a:pt x="100" y="12"/>
                    </a:lnTo>
                    <a:lnTo>
                      <a:pt x="78" y="8"/>
                    </a:lnTo>
                    <a:close/>
                    <a:moveTo>
                      <a:pt x="78" y="0"/>
                    </a:moveTo>
                    <a:lnTo>
                      <a:pt x="104" y="4"/>
                    </a:lnTo>
                    <a:lnTo>
                      <a:pt x="126" y="18"/>
                    </a:lnTo>
                    <a:lnTo>
                      <a:pt x="145" y="39"/>
                    </a:lnTo>
                    <a:lnTo>
                      <a:pt x="153" y="57"/>
                    </a:lnTo>
                    <a:lnTo>
                      <a:pt x="155" y="77"/>
                    </a:lnTo>
                    <a:lnTo>
                      <a:pt x="151" y="102"/>
                    </a:lnTo>
                    <a:lnTo>
                      <a:pt x="136" y="126"/>
                    </a:lnTo>
                    <a:lnTo>
                      <a:pt x="116" y="145"/>
                    </a:lnTo>
                    <a:lnTo>
                      <a:pt x="96" y="151"/>
                    </a:lnTo>
                    <a:lnTo>
                      <a:pt x="78" y="153"/>
                    </a:lnTo>
                    <a:lnTo>
                      <a:pt x="51" y="149"/>
                    </a:lnTo>
                    <a:lnTo>
                      <a:pt x="29" y="137"/>
                    </a:lnTo>
                    <a:lnTo>
                      <a:pt x="11" y="114"/>
                    </a:lnTo>
                    <a:lnTo>
                      <a:pt x="3" y="96"/>
                    </a:lnTo>
                    <a:lnTo>
                      <a:pt x="0" y="77"/>
                    </a:lnTo>
                    <a:lnTo>
                      <a:pt x="5" y="51"/>
                    </a:lnTo>
                    <a:lnTo>
                      <a:pt x="19" y="27"/>
                    </a:lnTo>
                    <a:lnTo>
                      <a:pt x="39" y="10"/>
                    </a:lnTo>
                    <a:lnTo>
                      <a:pt x="59" y="2"/>
                    </a:lnTo>
                    <a:lnTo>
                      <a:pt x="78"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9" name="Freeform 209"/>
              <p:cNvSpPr>
                <a:spLocks noEditPoints="1"/>
              </p:cNvSpPr>
              <p:nvPr/>
            </p:nvSpPr>
            <p:spPr bwMode="auto">
              <a:xfrm>
                <a:off x="5640494" y="1906504"/>
                <a:ext cx="278261" cy="283998"/>
              </a:xfrm>
              <a:custGeom>
                <a:avLst/>
                <a:gdLst>
                  <a:gd name="T0" fmla="*/ 65 w 97"/>
                  <a:gd name="T1" fmla="*/ 79 h 99"/>
                  <a:gd name="T2" fmla="*/ 59 w 97"/>
                  <a:gd name="T3" fmla="*/ 89 h 99"/>
                  <a:gd name="T4" fmla="*/ 73 w 97"/>
                  <a:gd name="T5" fmla="*/ 81 h 99"/>
                  <a:gd name="T6" fmla="*/ 69 w 97"/>
                  <a:gd name="T7" fmla="*/ 73 h 99"/>
                  <a:gd name="T8" fmla="*/ 18 w 97"/>
                  <a:gd name="T9" fmla="*/ 75 h 99"/>
                  <a:gd name="T10" fmla="*/ 30 w 97"/>
                  <a:gd name="T11" fmla="*/ 85 h 99"/>
                  <a:gd name="T12" fmla="*/ 34 w 97"/>
                  <a:gd name="T13" fmla="*/ 85 h 99"/>
                  <a:gd name="T14" fmla="*/ 28 w 97"/>
                  <a:gd name="T15" fmla="*/ 73 h 99"/>
                  <a:gd name="T16" fmla="*/ 51 w 97"/>
                  <a:gd name="T17" fmla="*/ 87 h 99"/>
                  <a:gd name="T18" fmla="*/ 61 w 97"/>
                  <a:gd name="T19" fmla="*/ 77 h 99"/>
                  <a:gd name="T20" fmla="*/ 51 w 97"/>
                  <a:gd name="T21" fmla="*/ 71 h 99"/>
                  <a:gd name="T22" fmla="*/ 34 w 97"/>
                  <a:gd name="T23" fmla="*/ 73 h 99"/>
                  <a:gd name="T24" fmla="*/ 42 w 97"/>
                  <a:gd name="T25" fmla="*/ 85 h 99"/>
                  <a:gd name="T26" fmla="*/ 47 w 97"/>
                  <a:gd name="T27" fmla="*/ 71 h 99"/>
                  <a:gd name="T28" fmla="*/ 71 w 97"/>
                  <a:gd name="T29" fmla="*/ 61 h 99"/>
                  <a:gd name="T30" fmla="*/ 83 w 97"/>
                  <a:gd name="T31" fmla="*/ 71 h 99"/>
                  <a:gd name="T32" fmla="*/ 89 w 97"/>
                  <a:gd name="T33" fmla="*/ 53 h 99"/>
                  <a:gd name="T34" fmla="*/ 51 w 97"/>
                  <a:gd name="T35" fmla="*/ 53 h 99"/>
                  <a:gd name="T36" fmla="*/ 65 w 97"/>
                  <a:gd name="T37" fmla="*/ 67 h 99"/>
                  <a:gd name="T38" fmla="*/ 67 w 97"/>
                  <a:gd name="T39" fmla="*/ 53 h 99"/>
                  <a:gd name="T40" fmla="*/ 30 w 97"/>
                  <a:gd name="T41" fmla="*/ 53 h 99"/>
                  <a:gd name="T42" fmla="*/ 32 w 97"/>
                  <a:gd name="T43" fmla="*/ 67 h 99"/>
                  <a:gd name="T44" fmla="*/ 47 w 97"/>
                  <a:gd name="T45" fmla="*/ 53 h 99"/>
                  <a:gd name="T46" fmla="*/ 8 w 97"/>
                  <a:gd name="T47" fmla="*/ 53 h 99"/>
                  <a:gd name="T48" fmla="*/ 14 w 97"/>
                  <a:gd name="T49" fmla="*/ 71 h 99"/>
                  <a:gd name="T50" fmla="*/ 26 w 97"/>
                  <a:gd name="T51" fmla="*/ 61 h 99"/>
                  <a:gd name="T52" fmla="*/ 8 w 97"/>
                  <a:gd name="T53" fmla="*/ 53 h 99"/>
                  <a:gd name="T54" fmla="*/ 30 w 97"/>
                  <a:gd name="T55" fmla="*/ 38 h 99"/>
                  <a:gd name="T56" fmla="*/ 47 w 97"/>
                  <a:gd name="T57" fmla="*/ 46 h 99"/>
                  <a:gd name="T58" fmla="*/ 32 w 97"/>
                  <a:gd name="T59" fmla="*/ 32 h 99"/>
                  <a:gd name="T60" fmla="*/ 51 w 97"/>
                  <a:gd name="T61" fmla="*/ 32 h 99"/>
                  <a:gd name="T62" fmla="*/ 67 w 97"/>
                  <a:gd name="T63" fmla="*/ 46 h 99"/>
                  <a:gd name="T64" fmla="*/ 65 w 97"/>
                  <a:gd name="T65" fmla="*/ 32 h 99"/>
                  <a:gd name="T66" fmla="*/ 10 w 97"/>
                  <a:gd name="T67" fmla="*/ 36 h 99"/>
                  <a:gd name="T68" fmla="*/ 26 w 97"/>
                  <a:gd name="T69" fmla="*/ 46 h 99"/>
                  <a:gd name="T70" fmla="*/ 28 w 97"/>
                  <a:gd name="T71" fmla="*/ 30 h 99"/>
                  <a:gd name="T72" fmla="*/ 83 w 97"/>
                  <a:gd name="T73" fmla="*/ 28 h 99"/>
                  <a:gd name="T74" fmla="*/ 71 w 97"/>
                  <a:gd name="T75" fmla="*/ 38 h 99"/>
                  <a:gd name="T76" fmla="*/ 89 w 97"/>
                  <a:gd name="T77" fmla="*/ 46 h 99"/>
                  <a:gd name="T78" fmla="*/ 83 w 97"/>
                  <a:gd name="T79" fmla="*/ 28 h 99"/>
                  <a:gd name="T80" fmla="*/ 51 w 97"/>
                  <a:gd name="T81" fmla="*/ 28 h 99"/>
                  <a:gd name="T82" fmla="*/ 59 w 97"/>
                  <a:gd name="T83" fmla="*/ 20 h 99"/>
                  <a:gd name="T84" fmla="*/ 51 w 97"/>
                  <a:gd name="T85" fmla="*/ 12 h 99"/>
                  <a:gd name="T86" fmla="*/ 42 w 97"/>
                  <a:gd name="T87" fmla="*/ 14 h 99"/>
                  <a:gd name="T88" fmla="*/ 34 w 97"/>
                  <a:gd name="T89" fmla="*/ 28 h 99"/>
                  <a:gd name="T90" fmla="*/ 47 w 97"/>
                  <a:gd name="T91" fmla="*/ 12 h 99"/>
                  <a:gd name="T92" fmla="*/ 63 w 97"/>
                  <a:gd name="T93" fmla="*/ 14 h 99"/>
                  <a:gd name="T94" fmla="*/ 69 w 97"/>
                  <a:gd name="T95" fmla="*/ 26 h 99"/>
                  <a:gd name="T96" fmla="*/ 73 w 97"/>
                  <a:gd name="T97" fmla="*/ 18 h 99"/>
                  <a:gd name="T98" fmla="*/ 59 w 97"/>
                  <a:gd name="T99" fmla="*/ 10 h 99"/>
                  <a:gd name="T100" fmla="*/ 30 w 97"/>
                  <a:gd name="T101" fmla="*/ 14 h 99"/>
                  <a:gd name="T102" fmla="*/ 18 w 97"/>
                  <a:gd name="T103" fmla="*/ 24 h 99"/>
                  <a:gd name="T104" fmla="*/ 32 w 97"/>
                  <a:gd name="T105" fmla="*/ 20 h 99"/>
                  <a:gd name="T106" fmla="*/ 38 w 97"/>
                  <a:gd name="T107" fmla="*/ 10 h 99"/>
                  <a:gd name="T108" fmla="*/ 67 w 97"/>
                  <a:gd name="T109" fmla="*/ 4 h 99"/>
                  <a:gd name="T110" fmla="*/ 93 w 97"/>
                  <a:gd name="T111" fmla="*/ 30 h 99"/>
                  <a:gd name="T112" fmla="*/ 93 w 97"/>
                  <a:gd name="T113" fmla="*/ 69 h 99"/>
                  <a:gd name="T114" fmla="*/ 67 w 97"/>
                  <a:gd name="T115" fmla="*/ 95 h 99"/>
                  <a:gd name="T116" fmla="*/ 30 w 97"/>
                  <a:gd name="T117" fmla="*/ 95 h 99"/>
                  <a:gd name="T118" fmla="*/ 4 w 97"/>
                  <a:gd name="T119" fmla="*/ 69 h 99"/>
                  <a:gd name="T120" fmla="*/ 4 w 97"/>
                  <a:gd name="T121" fmla="*/ 30 h 99"/>
                  <a:gd name="T122" fmla="*/ 30 w 97"/>
                  <a:gd name="T123" fmla="*/ 4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7" h="99">
                    <a:moveTo>
                      <a:pt x="69" y="73"/>
                    </a:moveTo>
                    <a:lnTo>
                      <a:pt x="65" y="79"/>
                    </a:lnTo>
                    <a:lnTo>
                      <a:pt x="63" y="85"/>
                    </a:lnTo>
                    <a:lnTo>
                      <a:pt x="59" y="89"/>
                    </a:lnTo>
                    <a:lnTo>
                      <a:pt x="67" y="85"/>
                    </a:lnTo>
                    <a:lnTo>
                      <a:pt x="73" y="81"/>
                    </a:lnTo>
                    <a:lnTo>
                      <a:pt x="79" y="75"/>
                    </a:lnTo>
                    <a:lnTo>
                      <a:pt x="69" y="73"/>
                    </a:lnTo>
                    <a:close/>
                    <a:moveTo>
                      <a:pt x="28" y="73"/>
                    </a:moveTo>
                    <a:lnTo>
                      <a:pt x="18" y="75"/>
                    </a:lnTo>
                    <a:lnTo>
                      <a:pt x="24" y="81"/>
                    </a:lnTo>
                    <a:lnTo>
                      <a:pt x="30" y="85"/>
                    </a:lnTo>
                    <a:lnTo>
                      <a:pt x="38" y="89"/>
                    </a:lnTo>
                    <a:lnTo>
                      <a:pt x="34" y="85"/>
                    </a:lnTo>
                    <a:lnTo>
                      <a:pt x="32" y="79"/>
                    </a:lnTo>
                    <a:lnTo>
                      <a:pt x="28" y="73"/>
                    </a:lnTo>
                    <a:close/>
                    <a:moveTo>
                      <a:pt x="51" y="71"/>
                    </a:moveTo>
                    <a:lnTo>
                      <a:pt x="51" y="87"/>
                    </a:lnTo>
                    <a:lnTo>
                      <a:pt x="55" y="85"/>
                    </a:lnTo>
                    <a:lnTo>
                      <a:pt x="61" y="77"/>
                    </a:lnTo>
                    <a:lnTo>
                      <a:pt x="63" y="73"/>
                    </a:lnTo>
                    <a:lnTo>
                      <a:pt x="51" y="71"/>
                    </a:lnTo>
                    <a:close/>
                    <a:moveTo>
                      <a:pt x="47" y="71"/>
                    </a:moveTo>
                    <a:lnTo>
                      <a:pt x="34" y="73"/>
                    </a:lnTo>
                    <a:lnTo>
                      <a:pt x="38" y="79"/>
                    </a:lnTo>
                    <a:lnTo>
                      <a:pt x="42" y="85"/>
                    </a:lnTo>
                    <a:lnTo>
                      <a:pt x="47" y="87"/>
                    </a:lnTo>
                    <a:lnTo>
                      <a:pt x="47" y="71"/>
                    </a:lnTo>
                    <a:close/>
                    <a:moveTo>
                      <a:pt x="71" y="53"/>
                    </a:moveTo>
                    <a:lnTo>
                      <a:pt x="71" y="61"/>
                    </a:lnTo>
                    <a:lnTo>
                      <a:pt x="69" y="69"/>
                    </a:lnTo>
                    <a:lnTo>
                      <a:pt x="83" y="71"/>
                    </a:lnTo>
                    <a:lnTo>
                      <a:pt x="87" y="63"/>
                    </a:lnTo>
                    <a:lnTo>
                      <a:pt x="89" y="53"/>
                    </a:lnTo>
                    <a:lnTo>
                      <a:pt x="71" y="53"/>
                    </a:lnTo>
                    <a:close/>
                    <a:moveTo>
                      <a:pt x="51" y="53"/>
                    </a:moveTo>
                    <a:lnTo>
                      <a:pt x="51" y="67"/>
                    </a:lnTo>
                    <a:lnTo>
                      <a:pt x="65" y="67"/>
                    </a:lnTo>
                    <a:lnTo>
                      <a:pt x="67" y="61"/>
                    </a:lnTo>
                    <a:lnTo>
                      <a:pt x="67" y="53"/>
                    </a:lnTo>
                    <a:lnTo>
                      <a:pt x="51" y="53"/>
                    </a:lnTo>
                    <a:close/>
                    <a:moveTo>
                      <a:pt x="30" y="53"/>
                    </a:moveTo>
                    <a:lnTo>
                      <a:pt x="30" y="61"/>
                    </a:lnTo>
                    <a:lnTo>
                      <a:pt x="32" y="67"/>
                    </a:lnTo>
                    <a:lnTo>
                      <a:pt x="47" y="67"/>
                    </a:lnTo>
                    <a:lnTo>
                      <a:pt x="47" y="53"/>
                    </a:lnTo>
                    <a:lnTo>
                      <a:pt x="30" y="53"/>
                    </a:lnTo>
                    <a:close/>
                    <a:moveTo>
                      <a:pt x="8" y="53"/>
                    </a:moveTo>
                    <a:lnTo>
                      <a:pt x="10" y="63"/>
                    </a:lnTo>
                    <a:lnTo>
                      <a:pt x="14" y="71"/>
                    </a:lnTo>
                    <a:lnTo>
                      <a:pt x="28" y="69"/>
                    </a:lnTo>
                    <a:lnTo>
                      <a:pt x="26" y="61"/>
                    </a:lnTo>
                    <a:lnTo>
                      <a:pt x="26" y="53"/>
                    </a:lnTo>
                    <a:lnTo>
                      <a:pt x="8" y="53"/>
                    </a:lnTo>
                    <a:close/>
                    <a:moveTo>
                      <a:pt x="32" y="32"/>
                    </a:moveTo>
                    <a:lnTo>
                      <a:pt x="30" y="38"/>
                    </a:lnTo>
                    <a:lnTo>
                      <a:pt x="30" y="46"/>
                    </a:lnTo>
                    <a:lnTo>
                      <a:pt x="47" y="46"/>
                    </a:lnTo>
                    <a:lnTo>
                      <a:pt x="47" y="32"/>
                    </a:lnTo>
                    <a:lnTo>
                      <a:pt x="32" y="32"/>
                    </a:lnTo>
                    <a:close/>
                    <a:moveTo>
                      <a:pt x="65" y="32"/>
                    </a:moveTo>
                    <a:lnTo>
                      <a:pt x="51" y="32"/>
                    </a:lnTo>
                    <a:lnTo>
                      <a:pt x="51" y="46"/>
                    </a:lnTo>
                    <a:lnTo>
                      <a:pt x="67" y="46"/>
                    </a:lnTo>
                    <a:lnTo>
                      <a:pt x="67" y="38"/>
                    </a:lnTo>
                    <a:lnTo>
                      <a:pt x="65" y="32"/>
                    </a:lnTo>
                    <a:close/>
                    <a:moveTo>
                      <a:pt x="14" y="28"/>
                    </a:moveTo>
                    <a:lnTo>
                      <a:pt x="10" y="36"/>
                    </a:lnTo>
                    <a:lnTo>
                      <a:pt x="8" y="46"/>
                    </a:lnTo>
                    <a:lnTo>
                      <a:pt x="26" y="46"/>
                    </a:lnTo>
                    <a:lnTo>
                      <a:pt x="26" y="38"/>
                    </a:lnTo>
                    <a:lnTo>
                      <a:pt x="28" y="30"/>
                    </a:lnTo>
                    <a:lnTo>
                      <a:pt x="14" y="28"/>
                    </a:lnTo>
                    <a:close/>
                    <a:moveTo>
                      <a:pt x="83" y="28"/>
                    </a:moveTo>
                    <a:lnTo>
                      <a:pt x="69" y="30"/>
                    </a:lnTo>
                    <a:lnTo>
                      <a:pt x="71" y="38"/>
                    </a:lnTo>
                    <a:lnTo>
                      <a:pt x="71" y="46"/>
                    </a:lnTo>
                    <a:lnTo>
                      <a:pt x="89" y="46"/>
                    </a:lnTo>
                    <a:lnTo>
                      <a:pt x="87" y="36"/>
                    </a:lnTo>
                    <a:lnTo>
                      <a:pt x="83" y="28"/>
                    </a:lnTo>
                    <a:close/>
                    <a:moveTo>
                      <a:pt x="51" y="12"/>
                    </a:moveTo>
                    <a:lnTo>
                      <a:pt x="51" y="28"/>
                    </a:lnTo>
                    <a:lnTo>
                      <a:pt x="63" y="28"/>
                    </a:lnTo>
                    <a:lnTo>
                      <a:pt x="59" y="20"/>
                    </a:lnTo>
                    <a:lnTo>
                      <a:pt x="55" y="14"/>
                    </a:lnTo>
                    <a:lnTo>
                      <a:pt x="51" y="12"/>
                    </a:lnTo>
                    <a:close/>
                    <a:moveTo>
                      <a:pt x="47" y="12"/>
                    </a:moveTo>
                    <a:lnTo>
                      <a:pt x="42" y="14"/>
                    </a:lnTo>
                    <a:lnTo>
                      <a:pt x="36" y="22"/>
                    </a:lnTo>
                    <a:lnTo>
                      <a:pt x="34" y="28"/>
                    </a:lnTo>
                    <a:lnTo>
                      <a:pt x="47" y="28"/>
                    </a:lnTo>
                    <a:lnTo>
                      <a:pt x="47" y="12"/>
                    </a:lnTo>
                    <a:close/>
                    <a:moveTo>
                      <a:pt x="59" y="10"/>
                    </a:moveTo>
                    <a:lnTo>
                      <a:pt x="63" y="14"/>
                    </a:lnTo>
                    <a:lnTo>
                      <a:pt x="65" y="20"/>
                    </a:lnTo>
                    <a:lnTo>
                      <a:pt x="69" y="26"/>
                    </a:lnTo>
                    <a:lnTo>
                      <a:pt x="79" y="24"/>
                    </a:lnTo>
                    <a:lnTo>
                      <a:pt x="73" y="18"/>
                    </a:lnTo>
                    <a:lnTo>
                      <a:pt x="67" y="14"/>
                    </a:lnTo>
                    <a:lnTo>
                      <a:pt x="59" y="10"/>
                    </a:lnTo>
                    <a:close/>
                    <a:moveTo>
                      <a:pt x="38" y="10"/>
                    </a:moveTo>
                    <a:lnTo>
                      <a:pt x="30" y="14"/>
                    </a:lnTo>
                    <a:lnTo>
                      <a:pt x="24" y="18"/>
                    </a:lnTo>
                    <a:lnTo>
                      <a:pt x="18" y="24"/>
                    </a:lnTo>
                    <a:lnTo>
                      <a:pt x="28" y="26"/>
                    </a:lnTo>
                    <a:lnTo>
                      <a:pt x="32" y="20"/>
                    </a:lnTo>
                    <a:lnTo>
                      <a:pt x="34" y="14"/>
                    </a:lnTo>
                    <a:lnTo>
                      <a:pt x="38" y="10"/>
                    </a:lnTo>
                    <a:close/>
                    <a:moveTo>
                      <a:pt x="49" y="0"/>
                    </a:moveTo>
                    <a:lnTo>
                      <a:pt x="67" y="4"/>
                    </a:lnTo>
                    <a:lnTo>
                      <a:pt x="83" y="14"/>
                    </a:lnTo>
                    <a:lnTo>
                      <a:pt x="93" y="30"/>
                    </a:lnTo>
                    <a:lnTo>
                      <a:pt x="97" y="50"/>
                    </a:lnTo>
                    <a:lnTo>
                      <a:pt x="93" y="69"/>
                    </a:lnTo>
                    <a:lnTo>
                      <a:pt x="83" y="85"/>
                    </a:lnTo>
                    <a:lnTo>
                      <a:pt x="67" y="95"/>
                    </a:lnTo>
                    <a:lnTo>
                      <a:pt x="49" y="99"/>
                    </a:lnTo>
                    <a:lnTo>
                      <a:pt x="30" y="95"/>
                    </a:lnTo>
                    <a:lnTo>
                      <a:pt x="14" y="85"/>
                    </a:lnTo>
                    <a:lnTo>
                      <a:pt x="4" y="69"/>
                    </a:lnTo>
                    <a:lnTo>
                      <a:pt x="0" y="50"/>
                    </a:lnTo>
                    <a:lnTo>
                      <a:pt x="4" y="30"/>
                    </a:lnTo>
                    <a:lnTo>
                      <a:pt x="14" y="14"/>
                    </a:lnTo>
                    <a:lnTo>
                      <a:pt x="30" y="4"/>
                    </a:lnTo>
                    <a:lnTo>
                      <a:pt x="49"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zh-CN" altLang="en-US"/>
              </a:p>
            </p:txBody>
          </p:sp>
        </p:grpSp>
      </p:grpSp>
      <p:grpSp>
        <p:nvGrpSpPr>
          <p:cNvPr id="26" name="组合 24"/>
          <p:cNvGrpSpPr/>
          <p:nvPr/>
        </p:nvGrpSpPr>
        <p:grpSpPr>
          <a:xfrm>
            <a:off x="3726074" y="2639816"/>
            <a:ext cx="542717" cy="316306"/>
            <a:chOff x="5238881" y="3710891"/>
            <a:chExt cx="763063" cy="444643"/>
          </a:xfrm>
        </p:grpSpPr>
        <p:sp>
          <p:nvSpPr>
            <p:cNvPr id="90" name="Freeform 82"/>
            <p:cNvSpPr>
              <a:spLocks/>
            </p:cNvSpPr>
            <p:nvPr/>
          </p:nvSpPr>
          <p:spPr bwMode="auto">
            <a:xfrm>
              <a:off x="5238881" y="3759658"/>
              <a:ext cx="203676" cy="347109"/>
            </a:xfrm>
            <a:custGeom>
              <a:avLst/>
              <a:gdLst>
                <a:gd name="T0" fmla="*/ 61 w 71"/>
                <a:gd name="T1" fmla="*/ 0 h 121"/>
                <a:gd name="T2" fmla="*/ 65 w 71"/>
                <a:gd name="T3" fmla="*/ 0 h 121"/>
                <a:gd name="T4" fmla="*/ 67 w 71"/>
                <a:gd name="T5" fmla="*/ 3 h 121"/>
                <a:gd name="T6" fmla="*/ 71 w 71"/>
                <a:gd name="T7" fmla="*/ 7 h 121"/>
                <a:gd name="T8" fmla="*/ 71 w 71"/>
                <a:gd name="T9" fmla="*/ 11 h 121"/>
                <a:gd name="T10" fmla="*/ 71 w 71"/>
                <a:gd name="T11" fmla="*/ 15 h 121"/>
                <a:gd name="T12" fmla="*/ 67 w 71"/>
                <a:gd name="T13" fmla="*/ 19 h 121"/>
                <a:gd name="T14" fmla="*/ 26 w 71"/>
                <a:gd name="T15" fmla="*/ 60 h 121"/>
                <a:gd name="T16" fmla="*/ 67 w 71"/>
                <a:gd name="T17" fmla="*/ 102 h 121"/>
                <a:gd name="T18" fmla="*/ 71 w 71"/>
                <a:gd name="T19" fmla="*/ 106 h 121"/>
                <a:gd name="T20" fmla="*/ 71 w 71"/>
                <a:gd name="T21" fmla="*/ 111 h 121"/>
                <a:gd name="T22" fmla="*/ 71 w 71"/>
                <a:gd name="T23" fmla="*/ 115 h 121"/>
                <a:gd name="T24" fmla="*/ 67 w 71"/>
                <a:gd name="T25" fmla="*/ 117 h 121"/>
                <a:gd name="T26" fmla="*/ 61 w 71"/>
                <a:gd name="T27" fmla="*/ 121 h 121"/>
                <a:gd name="T28" fmla="*/ 53 w 71"/>
                <a:gd name="T29" fmla="*/ 117 h 121"/>
                <a:gd name="T30" fmla="*/ 4 w 71"/>
                <a:gd name="T31" fmla="*/ 68 h 121"/>
                <a:gd name="T32" fmla="*/ 0 w 71"/>
                <a:gd name="T33" fmla="*/ 60 h 121"/>
                <a:gd name="T34" fmla="*/ 4 w 71"/>
                <a:gd name="T35" fmla="*/ 53 h 121"/>
                <a:gd name="T36" fmla="*/ 53 w 71"/>
                <a:gd name="T37" fmla="*/ 3 h 121"/>
                <a:gd name="T38" fmla="*/ 57 w 71"/>
                <a:gd name="T39" fmla="*/ 0 h 121"/>
                <a:gd name="T40" fmla="*/ 61 w 71"/>
                <a:gd name="T41" fmla="*/ 0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1" h="121">
                  <a:moveTo>
                    <a:pt x="61" y="0"/>
                  </a:moveTo>
                  <a:lnTo>
                    <a:pt x="65" y="0"/>
                  </a:lnTo>
                  <a:lnTo>
                    <a:pt x="67" y="3"/>
                  </a:lnTo>
                  <a:lnTo>
                    <a:pt x="71" y="7"/>
                  </a:lnTo>
                  <a:lnTo>
                    <a:pt x="71" y="11"/>
                  </a:lnTo>
                  <a:lnTo>
                    <a:pt x="71" y="15"/>
                  </a:lnTo>
                  <a:lnTo>
                    <a:pt x="67" y="19"/>
                  </a:lnTo>
                  <a:lnTo>
                    <a:pt x="26" y="60"/>
                  </a:lnTo>
                  <a:lnTo>
                    <a:pt x="67" y="102"/>
                  </a:lnTo>
                  <a:lnTo>
                    <a:pt x="71" y="106"/>
                  </a:lnTo>
                  <a:lnTo>
                    <a:pt x="71" y="111"/>
                  </a:lnTo>
                  <a:lnTo>
                    <a:pt x="71" y="115"/>
                  </a:lnTo>
                  <a:lnTo>
                    <a:pt x="67" y="117"/>
                  </a:lnTo>
                  <a:lnTo>
                    <a:pt x="61" y="121"/>
                  </a:lnTo>
                  <a:lnTo>
                    <a:pt x="53" y="117"/>
                  </a:lnTo>
                  <a:lnTo>
                    <a:pt x="4" y="68"/>
                  </a:lnTo>
                  <a:lnTo>
                    <a:pt x="0" y="60"/>
                  </a:lnTo>
                  <a:lnTo>
                    <a:pt x="4" y="53"/>
                  </a:lnTo>
                  <a:lnTo>
                    <a:pt x="53" y="3"/>
                  </a:lnTo>
                  <a:lnTo>
                    <a:pt x="57" y="0"/>
                  </a:lnTo>
                  <a:lnTo>
                    <a:pt x="61"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zh-CN" altLang="en-US"/>
            </a:p>
          </p:txBody>
        </p:sp>
        <p:grpSp>
          <p:nvGrpSpPr>
            <p:cNvPr id="27" name="组合 3"/>
            <p:cNvGrpSpPr/>
            <p:nvPr/>
          </p:nvGrpSpPr>
          <p:grpSpPr>
            <a:xfrm>
              <a:off x="5557301" y="3710891"/>
              <a:ext cx="444643" cy="444643"/>
              <a:chOff x="5557301" y="3705153"/>
              <a:chExt cx="444643" cy="444643"/>
            </a:xfrm>
          </p:grpSpPr>
          <p:sp>
            <p:nvSpPr>
              <p:cNvPr id="10" name="Freeform 210"/>
              <p:cNvSpPr>
                <a:spLocks noEditPoints="1"/>
              </p:cNvSpPr>
              <p:nvPr/>
            </p:nvSpPr>
            <p:spPr bwMode="auto">
              <a:xfrm>
                <a:off x="5557301" y="3705153"/>
                <a:ext cx="444643" cy="444643"/>
              </a:xfrm>
              <a:custGeom>
                <a:avLst/>
                <a:gdLst>
                  <a:gd name="T0" fmla="*/ 78 w 155"/>
                  <a:gd name="T1" fmla="*/ 8 h 155"/>
                  <a:gd name="T2" fmla="*/ 61 w 155"/>
                  <a:gd name="T3" fmla="*/ 10 h 155"/>
                  <a:gd name="T4" fmla="*/ 43 w 155"/>
                  <a:gd name="T5" fmla="*/ 19 h 155"/>
                  <a:gd name="T6" fmla="*/ 25 w 155"/>
                  <a:gd name="T7" fmla="*/ 35 h 155"/>
                  <a:gd name="T8" fmla="*/ 13 w 155"/>
                  <a:gd name="T9" fmla="*/ 55 h 155"/>
                  <a:gd name="T10" fmla="*/ 9 w 155"/>
                  <a:gd name="T11" fmla="*/ 78 h 155"/>
                  <a:gd name="T12" fmla="*/ 11 w 155"/>
                  <a:gd name="T13" fmla="*/ 96 h 155"/>
                  <a:gd name="T14" fmla="*/ 19 w 155"/>
                  <a:gd name="T15" fmla="*/ 112 h 155"/>
                  <a:gd name="T16" fmla="*/ 33 w 155"/>
                  <a:gd name="T17" fmla="*/ 131 h 155"/>
                  <a:gd name="T18" fmla="*/ 55 w 155"/>
                  <a:gd name="T19" fmla="*/ 143 h 155"/>
                  <a:gd name="T20" fmla="*/ 78 w 155"/>
                  <a:gd name="T21" fmla="*/ 147 h 155"/>
                  <a:gd name="T22" fmla="*/ 94 w 155"/>
                  <a:gd name="T23" fmla="*/ 145 h 155"/>
                  <a:gd name="T24" fmla="*/ 112 w 155"/>
                  <a:gd name="T25" fmla="*/ 139 h 155"/>
                  <a:gd name="T26" fmla="*/ 130 w 155"/>
                  <a:gd name="T27" fmla="*/ 123 h 155"/>
                  <a:gd name="T28" fmla="*/ 143 w 155"/>
                  <a:gd name="T29" fmla="*/ 102 h 155"/>
                  <a:gd name="T30" fmla="*/ 147 w 155"/>
                  <a:gd name="T31" fmla="*/ 78 h 155"/>
                  <a:gd name="T32" fmla="*/ 145 w 155"/>
                  <a:gd name="T33" fmla="*/ 61 h 155"/>
                  <a:gd name="T34" fmla="*/ 136 w 155"/>
                  <a:gd name="T35" fmla="*/ 45 h 155"/>
                  <a:gd name="T36" fmla="*/ 122 w 155"/>
                  <a:gd name="T37" fmla="*/ 25 h 155"/>
                  <a:gd name="T38" fmla="*/ 100 w 155"/>
                  <a:gd name="T39" fmla="*/ 12 h 155"/>
                  <a:gd name="T40" fmla="*/ 78 w 155"/>
                  <a:gd name="T41" fmla="*/ 8 h 155"/>
                  <a:gd name="T42" fmla="*/ 78 w 155"/>
                  <a:gd name="T43" fmla="*/ 0 h 155"/>
                  <a:gd name="T44" fmla="*/ 104 w 155"/>
                  <a:gd name="T45" fmla="*/ 6 h 155"/>
                  <a:gd name="T46" fmla="*/ 126 w 155"/>
                  <a:gd name="T47" fmla="*/ 19 h 155"/>
                  <a:gd name="T48" fmla="*/ 145 w 155"/>
                  <a:gd name="T49" fmla="*/ 41 h 155"/>
                  <a:gd name="T50" fmla="*/ 153 w 155"/>
                  <a:gd name="T51" fmla="*/ 59 h 155"/>
                  <a:gd name="T52" fmla="*/ 155 w 155"/>
                  <a:gd name="T53" fmla="*/ 78 h 155"/>
                  <a:gd name="T54" fmla="*/ 151 w 155"/>
                  <a:gd name="T55" fmla="*/ 104 h 155"/>
                  <a:gd name="T56" fmla="*/ 136 w 155"/>
                  <a:gd name="T57" fmla="*/ 127 h 155"/>
                  <a:gd name="T58" fmla="*/ 116 w 155"/>
                  <a:gd name="T59" fmla="*/ 145 h 155"/>
                  <a:gd name="T60" fmla="*/ 96 w 155"/>
                  <a:gd name="T61" fmla="*/ 153 h 155"/>
                  <a:gd name="T62" fmla="*/ 78 w 155"/>
                  <a:gd name="T63" fmla="*/ 155 h 155"/>
                  <a:gd name="T64" fmla="*/ 51 w 155"/>
                  <a:gd name="T65" fmla="*/ 151 h 155"/>
                  <a:gd name="T66" fmla="*/ 29 w 155"/>
                  <a:gd name="T67" fmla="*/ 137 h 155"/>
                  <a:gd name="T68" fmla="*/ 11 w 155"/>
                  <a:gd name="T69" fmla="*/ 116 h 155"/>
                  <a:gd name="T70" fmla="*/ 3 w 155"/>
                  <a:gd name="T71" fmla="*/ 98 h 155"/>
                  <a:gd name="T72" fmla="*/ 0 w 155"/>
                  <a:gd name="T73" fmla="*/ 78 h 155"/>
                  <a:gd name="T74" fmla="*/ 5 w 155"/>
                  <a:gd name="T75" fmla="*/ 51 h 155"/>
                  <a:gd name="T76" fmla="*/ 19 w 155"/>
                  <a:gd name="T77" fmla="*/ 29 h 155"/>
                  <a:gd name="T78" fmla="*/ 39 w 155"/>
                  <a:gd name="T79" fmla="*/ 10 h 155"/>
                  <a:gd name="T80" fmla="*/ 59 w 155"/>
                  <a:gd name="T81" fmla="*/ 2 h 155"/>
                  <a:gd name="T82" fmla="*/ 78 w 155"/>
                  <a:gd name="T83" fmla="*/ 0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55" h="155">
                    <a:moveTo>
                      <a:pt x="78" y="8"/>
                    </a:moveTo>
                    <a:lnTo>
                      <a:pt x="61" y="10"/>
                    </a:lnTo>
                    <a:lnTo>
                      <a:pt x="43" y="19"/>
                    </a:lnTo>
                    <a:lnTo>
                      <a:pt x="25" y="35"/>
                    </a:lnTo>
                    <a:lnTo>
                      <a:pt x="13" y="55"/>
                    </a:lnTo>
                    <a:lnTo>
                      <a:pt x="9" y="78"/>
                    </a:lnTo>
                    <a:lnTo>
                      <a:pt x="11" y="96"/>
                    </a:lnTo>
                    <a:lnTo>
                      <a:pt x="19" y="112"/>
                    </a:lnTo>
                    <a:lnTo>
                      <a:pt x="33" y="131"/>
                    </a:lnTo>
                    <a:lnTo>
                      <a:pt x="55" y="143"/>
                    </a:lnTo>
                    <a:lnTo>
                      <a:pt x="78" y="147"/>
                    </a:lnTo>
                    <a:lnTo>
                      <a:pt x="94" y="145"/>
                    </a:lnTo>
                    <a:lnTo>
                      <a:pt x="112" y="139"/>
                    </a:lnTo>
                    <a:lnTo>
                      <a:pt x="130" y="123"/>
                    </a:lnTo>
                    <a:lnTo>
                      <a:pt x="143" y="102"/>
                    </a:lnTo>
                    <a:lnTo>
                      <a:pt x="147" y="78"/>
                    </a:lnTo>
                    <a:lnTo>
                      <a:pt x="145" y="61"/>
                    </a:lnTo>
                    <a:lnTo>
                      <a:pt x="136" y="45"/>
                    </a:lnTo>
                    <a:lnTo>
                      <a:pt x="122" y="25"/>
                    </a:lnTo>
                    <a:lnTo>
                      <a:pt x="100" y="12"/>
                    </a:lnTo>
                    <a:lnTo>
                      <a:pt x="78" y="8"/>
                    </a:lnTo>
                    <a:close/>
                    <a:moveTo>
                      <a:pt x="78" y="0"/>
                    </a:moveTo>
                    <a:lnTo>
                      <a:pt x="104" y="6"/>
                    </a:lnTo>
                    <a:lnTo>
                      <a:pt x="126" y="19"/>
                    </a:lnTo>
                    <a:lnTo>
                      <a:pt x="145" y="41"/>
                    </a:lnTo>
                    <a:lnTo>
                      <a:pt x="153" y="59"/>
                    </a:lnTo>
                    <a:lnTo>
                      <a:pt x="155" y="78"/>
                    </a:lnTo>
                    <a:lnTo>
                      <a:pt x="151" y="104"/>
                    </a:lnTo>
                    <a:lnTo>
                      <a:pt x="136" y="127"/>
                    </a:lnTo>
                    <a:lnTo>
                      <a:pt x="116" y="145"/>
                    </a:lnTo>
                    <a:lnTo>
                      <a:pt x="96" y="153"/>
                    </a:lnTo>
                    <a:lnTo>
                      <a:pt x="78" y="155"/>
                    </a:lnTo>
                    <a:lnTo>
                      <a:pt x="51" y="151"/>
                    </a:lnTo>
                    <a:lnTo>
                      <a:pt x="29" y="137"/>
                    </a:lnTo>
                    <a:lnTo>
                      <a:pt x="11" y="116"/>
                    </a:lnTo>
                    <a:lnTo>
                      <a:pt x="3" y="98"/>
                    </a:lnTo>
                    <a:lnTo>
                      <a:pt x="0" y="78"/>
                    </a:lnTo>
                    <a:lnTo>
                      <a:pt x="5" y="51"/>
                    </a:lnTo>
                    <a:lnTo>
                      <a:pt x="19" y="29"/>
                    </a:lnTo>
                    <a:lnTo>
                      <a:pt x="39" y="10"/>
                    </a:lnTo>
                    <a:lnTo>
                      <a:pt x="59" y="2"/>
                    </a:lnTo>
                    <a:lnTo>
                      <a:pt x="78"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11" name="Freeform 211"/>
              <p:cNvSpPr>
                <a:spLocks/>
              </p:cNvSpPr>
              <p:nvPr/>
            </p:nvSpPr>
            <p:spPr bwMode="auto">
              <a:xfrm>
                <a:off x="5651968" y="3817031"/>
                <a:ext cx="255312" cy="226625"/>
              </a:xfrm>
              <a:custGeom>
                <a:avLst/>
                <a:gdLst>
                  <a:gd name="T0" fmla="*/ 2 w 89"/>
                  <a:gd name="T1" fmla="*/ 0 h 79"/>
                  <a:gd name="T2" fmla="*/ 6 w 89"/>
                  <a:gd name="T3" fmla="*/ 4 h 79"/>
                  <a:gd name="T4" fmla="*/ 6 w 89"/>
                  <a:gd name="T5" fmla="*/ 71 h 79"/>
                  <a:gd name="T6" fmla="*/ 87 w 89"/>
                  <a:gd name="T7" fmla="*/ 71 h 79"/>
                  <a:gd name="T8" fmla="*/ 89 w 89"/>
                  <a:gd name="T9" fmla="*/ 75 h 79"/>
                  <a:gd name="T10" fmla="*/ 87 w 89"/>
                  <a:gd name="T11" fmla="*/ 79 h 79"/>
                  <a:gd name="T12" fmla="*/ 6 w 89"/>
                  <a:gd name="T13" fmla="*/ 79 h 79"/>
                  <a:gd name="T14" fmla="*/ 2 w 89"/>
                  <a:gd name="T15" fmla="*/ 77 h 79"/>
                  <a:gd name="T16" fmla="*/ 0 w 89"/>
                  <a:gd name="T17" fmla="*/ 75 h 79"/>
                  <a:gd name="T18" fmla="*/ 0 w 89"/>
                  <a:gd name="T19" fmla="*/ 71 h 79"/>
                  <a:gd name="T20" fmla="*/ 0 w 89"/>
                  <a:gd name="T21" fmla="*/ 4 h 79"/>
                  <a:gd name="T22" fmla="*/ 2 w 89"/>
                  <a:gd name="T23"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9" h="79">
                    <a:moveTo>
                      <a:pt x="2" y="0"/>
                    </a:moveTo>
                    <a:lnTo>
                      <a:pt x="6" y="4"/>
                    </a:lnTo>
                    <a:lnTo>
                      <a:pt x="6" y="71"/>
                    </a:lnTo>
                    <a:lnTo>
                      <a:pt x="87" y="71"/>
                    </a:lnTo>
                    <a:lnTo>
                      <a:pt x="89" y="75"/>
                    </a:lnTo>
                    <a:lnTo>
                      <a:pt x="87" y="79"/>
                    </a:lnTo>
                    <a:lnTo>
                      <a:pt x="6" y="79"/>
                    </a:lnTo>
                    <a:lnTo>
                      <a:pt x="2" y="77"/>
                    </a:lnTo>
                    <a:lnTo>
                      <a:pt x="0" y="75"/>
                    </a:lnTo>
                    <a:lnTo>
                      <a:pt x="0" y="71"/>
                    </a:lnTo>
                    <a:lnTo>
                      <a:pt x="0" y="4"/>
                    </a:lnTo>
                    <a:lnTo>
                      <a:pt x="2" y="0"/>
                    </a:lnTo>
                    <a:close/>
                  </a:path>
                </a:pathLst>
              </a:custGeom>
              <a:solidFill>
                <a:srgbClr val="E4F3F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12" name="Freeform 212"/>
              <p:cNvSpPr>
                <a:spLocks/>
              </p:cNvSpPr>
              <p:nvPr/>
            </p:nvSpPr>
            <p:spPr bwMode="auto">
              <a:xfrm>
                <a:off x="5692129" y="3822769"/>
                <a:ext cx="209413" cy="180726"/>
              </a:xfrm>
              <a:custGeom>
                <a:avLst/>
                <a:gdLst>
                  <a:gd name="T0" fmla="*/ 69 w 73"/>
                  <a:gd name="T1" fmla="*/ 0 h 63"/>
                  <a:gd name="T2" fmla="*/ 71 w 73"/>
                  <a:gd name="T3" fmla="*/ 2 h 63"/>
                  <a:gd name="T4" fmla="*/ 73 w 73"/>
                  <a:gd name="T5" fmla="*/ 4 h 63"/>
                  <a:gd name="T6" fmla="*/ 69 w 73"/>
                  <a:gd name="T7" fmla="*/ 27 h 63"/>
                  <a:gd name="T8" fmla="*/ 65 w 73"/>
                  <a:gd name="T9" fmla="*/ 31 h 63"/>
                  <a:gd name="T10" fmla="*/ 63 w 73"/>
                  <a:gd name="T11" fmla="*/ 27 h 63"/>
                  <a:gd name="T12" fmla="*/ 65 w 73"/>
                  <a:gd name="T13" fmla="*/ 16 h 63"/>
                  <a:gd name="T14" fmla="*/ 45 w 73"/>
                  <a:gd name="T15" fmla="*/ 43 h 63"/>
                  <a:gd name="T16" fmla="*/ 43 w 73"/>
                  <a:gd name="T17" fmla="*/ 45 h 63"/>
                  <a:gd name="T18" fmla="*/ 39 w 73"/>
                  <a:gd name="T19" fmla="*/ 45 h 63"/>
                  <a:gd name="T20" fmla="*/ 27 w 73"/>
                  <a:gd name="T21" fmla="*/ 35 h 63"/>
                  <a:gd name="T22" fmla="*/ 6 w 73"/>
                  <a:gd name="T23" fmla="*/ 61 h 63"/>
                  <a:gd name="T24" fmla="*/ 4 w 73"/>
                  <a:gd name="T25" fmla="*/ 63 h 63"/>
                  <a:gd name="T26" fmla="*/ 0 w 73"/>
                  <a:gd name="T27" fmla="*/ 63 h 63"/>
                  <a:gd name="T28" fmla="*/ 0 w 73"/>
                  <a:gd name="T29" fmla="*/ 57 h 63"/>
                  <a:gd name="T30" fmla="*/ 20 w 73"/>
                  <a:gd name="T31" fmla="*/ 27 h 63"/>
                  <a:gd name="T32" fmla="*/ 24 w 73"/>
                  <a:gd name="T33" fmla="*/ 24 h 63"/>
                  <a:gd name="T34" fmla="*/ 27 w 73"/>
                  <a:gd name="T35" fmla="*/ 24 h 63"/>
                  <a:gd name="T36" fmla="*/ 41 w 73"/>
                  <a:gd name="T37" fmla="*/ 35 h 63"/>
                  <a:gd name="T38" fmla="*/ 57 w 73"/>
                  <a:gd name="T39" fmla="*/ 10 h 63"/>
                  <a:gd name="T40" fmla="*/ 49 w 73"/>
                  <a:gd name="T41" fmla="*/ 10 h 63"/>
                  <a:gd name="T42" fmla="*/ 45 w 73"/>
                  <a:gd name="T43" fmla="*/ 8 h 63"/>
                  <a:gd name="T44" fmla="*/ 47 w 73"/>
                  <a:gd name="T45" fmla="*/ 4 h 63"/>
                  <a:gd name="T46" fmla="*/ 69 w 73"/>
                  <a:gd name="T47" fmla="*/ 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3" h="63">
                    <a:moveTo>
                      <a:pt x="69" y="0"/>
                    </a:moveTo>
                    <a:lnTo>
                      <a:pt x="71" y="2"/>
                    </a:lnTo>
                    <a:lnTo>
                      <a:pt x="73" y="4"/>
                    </a:lnTo>
                    <a:lnTo>
                      <a:pt x="69" y="27"/>
                    </a:lnTo>
                    <a:lnTo>
                      <a:pt x="65" y="31"/>
                    </a:lnTo>
                    <a:lnTo>
                      <a:pt x="63" y="27"/>
                    </a:lnTo>
                    <a:lnTo>
                      <a:pt x="65" y="16"/>
                    </a:lnTo>
                    <a:lnTo>
                      <a:pt x="45" y="43"/>
                    </a:lnTo>
                    <a:lnTo>
                      <a:pt x="43" y="45"/>
                    </a:lnTo>
                    <a:lnTo>
                      <a:pt x="39" y="45"/>
                    </a:lnTo>
                    <a:lnTo>
                      <a:pt x="27" y="35"/>
                    </a:lnTo>
                    <a:lnTo>
                      <a:pt x="6" y="61"/>
                    </a:lnTo>
                    <a:lnTo>
                      <a:pt x="4" y="63"/>
                    </a:lnTo>
                    <a:lnTo>
                      <a:pt x="0" y="63"/>
                    </a:lnTo>
                    <a:lnTo>
                      <a:pt x="0" y="57"/>
                    </a:lnTo>
                    <a:lnTo>
                      <a:pt x="20" y="27"/>
                    </a:lnTo>
                    <a:lnTo>
                      <a:pt x="24" y="24"/>
                    </a:lnTo>
                    <a:lnTo>
                      <a:pt x="27" y="24"/>
                    </a:lnTo>
                    <a:lnTo>
                      <a:pt x="41" y="35"/>
                    </a:lnTo>
                    <a:lnTo>
                      <a:pt x="57" y="10"/>
                    </a:lnTo>
                    <a:lnTo>
                      <a:pt x="49" y="10"/>
                    </a:lnTo>
                    <a:lnTo>
                      <a:pt x="45" y="8"/>
                    </a:lnTo>
                    <a:lnTo>
                      <a:pt x="47" y="4"/>
                    </a:lnTo>
                    <a:lnTo>
                      <a:pt x="69" y="0"/>
                    </a:lnTo>
                    <a:close/>
                  </a:path>
                </a:pathLst>
              </a:custGeom>
              <a:solidFill>
                <a:srgbClr val="E4F3F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zh-CN" altLang="en-US"/>
              </a:p>
            </p:txBody>
          </p:sp>
        </p:grpSp>
      </p:grpSp>
      <p:sp>
        <p:nvSpPr>
          <p:cNvPr id="64" name="Text Placeholder 7"/>
          <p:cNvSpPr txBox="1">
            <a:spLocks/>
          </p:cNvSpPr>
          <p:nvPr/>
        </p:nvSpPr>
        <p:spPr>
          <a:xfrm>
            <a:off x="828378" y="1181649"/>
            <a:ext cx="1993137" cy="566071"/>
          </a:xfrm>
          <a:prstGeom prst="rect">
            <a:avLst/>
          </a:prstGeom>
        </p:spPr>
        <p:txBody>
          <a:bodyPr vert="horz" lIns="0" tIns="73869" rIns="0" bIns="73869" anchor="ctr"/>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algn="l"/>
            <a:r>
              <a:rPr lang="zh-TW" altLang="zh-TW" sz="1400" b="0" dirty="0">
                <a:solidFill>
                  <a:schemeClr val="tx1">
                    <a:lumMod val="65000"/>
                    <a:lumOff val="35000"/>
                  </a:schemeClr>
                </a:solidFill>
                <a:latin typeface="文鼎簽字筆體E" panose="04090A00000000000000" pitchFamily="82" charset="-120"/>
                <a:ea typeface="文鼎簽字筆體E" panose="04090A00000000000000" pitchFamily="82" charset="-120"/>
              </a:rPr>
              <a:t>學校提供團膳用餐，</a:t>
            </a:r>
            <a:endParaRPr lang="en-US" altLang="zh-TW" sz="1400" b="0" dirty="0">
              <a:solidFill>
                <a:schemeClr val="tx1">
                  <a:lumMod val="65000"/>
                  <a:lumOff val="35000"/>
                </a:schemeClr>
              </a:solidFill>
              <a:latin typeface="文鼎簽字筆體E" panose="04090A00000000000000" pitchFamily="82" charset="-120"/>
              <a:ea typeface="文鼎簽字筆體E" panose="04090A00000000000000" pitchFamily="82" charset="-120"/>
            </a:endParaRPr>
          </a:p>
          <a:p>
            <a:pPr algn="l"/>
            <a:r>
              <a:rPr lang="zh-TW" altLang="zh-TW" sz="1400" b="0" dirty="0">
                <a:solidFill>
                  <a:schemeClr val="tx1">
                    <a:lumMod val="65000"/>
                    <a:lumOff val="35000"/>
                  </a:schemeClr>
                </a:solidFill>
                <a:latin typeface="文鼎簽字筆體E" panose="04090A00000000000000" pitchFamily="82" charset="-120"/>
                <a:ea typeface="文鼎簽字筆體E" panose="04090A00000000000000" pitchFamily="82" charset="-120"/>
              </a:rPr>
              <a:t>每餐</a:t>
            </a:r>
            <a:r>
              <a:rPr lang="en-US" altLang="zh-TW" sz="1400" b="0" dirty="0">
                <a:solidFill>
                  <a:srgbClr val="C00000"/>
                </a:solidFill>
                <a:latin typeface="文鼎簽字筆體E" panose="04090A00000000000000" pitchFamily="82" charset="-120"/>
                <a:ea typeface="文鼎簽字筆體E" panose="04090A00000000000000" pitchFamily="82" charset="-120"/>
              </a:rPr>
              <a:t>51</a:t>
            </a:r>
            <a:r>
              <a:rPr lang="zh-TW" altLang="zh-TW" sz="1400" b="0" dirty="0">
                <a:solidFill>
                  <a:schemeClr val="tx1">
                    <a:lumMod val="65000"/>
                    <a:lumOff val="35000"/>
                  </a:schemeClr>
                </a:solidFill>
                <a:latin typeface="文鼎簽字筆體E" panose="04090A00000000000000" pitchFamily="82" charset="-120"/>
                <a:ea typeface="文鼎簽字筆體E" panose="04090A00000000000000" pitchFamily="82" charset="-120"/>
              </a:rPr>
              <a:t>元，採自由參加</a:t>
            </a:r>
            <a:r>
              <a:rPr lang="zh-TW" altLang="en-US" sz="1400" b="0" dirty="0">
                <a:solidFill>
                  <a:schemeClr val="tx1">
                    <a:lumMod val="65000"/>
                    <a:lumOff val="35000"/>
                  </a:schemeClr>
                </a:solidFill>
                <a:latin typeface="文鼎簽字筆體E" panose="04090A00000000000000" pitchFamily="82" charset="-120"/>
                <a:ea typeface="文鼎簽字筆體E" panose="04090A00000000000000" pitchFamily="82" charset="-120"/>
              </a:rPr>
              <a:t>。</a:t>
            </a:r>
            <a:endParaRPr lang="zh-CN" altLang="en-US" sz="1400" b="0" dirty="0">
              <a:solidFill>
                <a:schemeClr val="tx1">
                  <a:lumMod val="65000"/>
                  <a:lumOff val="35000"/>
                </a:schemeClr>
              </a:solidFill>
              <a:latin typeface="文鼎簽字筆體E" panose="04090A00000000000000" pitchFamily="82" charset="-120"/>
              <a:ea typeface="文鼎簽字筆體E" panose="04090A00000000000000" pitchFamily="82" charset="-120"/>
            </a:endParaRPr>
          </a:p>
        </p:txBody>
      </p:sp>
      <p:sp>
        <p:nvSpPr>
          <p:cNvPr id="66" name="Text Placeholder 7"/>
          <p:cNvSpPr txBox="1">
            <a:spLocks/>
          </p:cNvSpPr>
          <p:nvPr/>
        </p:nvSpPr>
        <p:spPr>
          <a:xfrm>
            <a:off x="639242" y="2211274"/>
            <a:ext cx="2297603" cy="1163383"/>
          </a:xfrm>
          <a:prstGeom prst="rect">
            <a:avLst/>
          </a:prstGeom>
        </p:spPr>
        <p:txBody>
          <a:bodyPr vert="horz" lIns="0" tIns="73869" rIns="0" bIns="73869" anchor="ctr"/>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lvl="0" algn="l"/>
            <a:r>
              <a:rPr lang="zh-TW" altLang="en-US" sz="1400" b="0" dirty="0">
                <a:solidFill>
                  <a:schemeClr val="tx1">
                    <a:lumMod val="65000"/>
                    <a:lumOff val="35000"/>
                  </a:schemeClr>
                </a:solidFill>
                <a:latin typeface="文鼎簽字筆體E" panose="04090A00000000000000" pitchFamily="82" charset="-120"/>
                <a:ea typeface="文鼎簽字筆體E" panose="04090A00000000000000" pitchFamily="82" charset="-120"/>
              </a:rPr>
              <a:t>菜單由外包廠商營養師設計，經本校午餐督導小組審核通過後進行選餐。</a:t>
            </a:r>
            <a:endParaRPr lang="en-US" altLang="zh-TW" sz="1400" b="0" dirty="0">
              <a:solidFill>
                <a:schemeClr val="tx1">
                  <a:lumMod val="65000"/>
                  <a:lumOff val="35000"/>
                </a:schemeClr>
              </a:solidFill>
              <a:latin typeface="文鼎簽字筆體E" panose="04090A00000000000000" pitchFamily="82" charset="-120"/>
              <a:ea typeface="文鼎簽字筆體E" panose="04090A00000000000000" pitchFamily="82" charset="-120"/>
            </a:endParaRPr>
          </a:p>
        </p:txBody>
      </p:sp>
      <p:sp>
        <p:nvSpPr>
          <p:cNvPr id="68" name="Text Placeholder 7"/>
          <p:cNvSpPr txBox="1">
            <a:spLocks/>
          </p:cNvSpPr>
          <p:nvPr/>
        </p:nvSpPr>
        <p:spPr>
          <a:xfrm>
            <a:off x="844646" y="3665916"/>
            <a:ext cx="1922831" cy="927455"/>
          </a:xfrm>
          <a:prstGeom prst="rect">
            <a:avLst/>
          </a:prstGeom>
        </p:spPr>
        <p:txBody>
          <a:bodyPr vert="horz" lIns="0" tIns="73869" rIns="0" bIns="73869" anchor="ctr"/>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lvl="0" algn="l">
              <a:defRPr/>
            </a:pPr>
            <a:r>
              <a:rPr lang="zh-TW" altLang="en-US" sz="1400" b="0" dirty="0">
                <a:solidFill>
                  <a:srgbClr val="C00000"/>
                </a:solidFill>
                <a:latin typeface="文鼎簽字筆體E" panose="04090A00000000000000" pitchFamily="82" charset="-120"/>
                <a:ea typeface="文鼎簽字筆體E" panose="04090A00000000000000" pitchFamily="82" charset="-120"/>
              </a:rPr>
              <a:t>每週二</a:t>
            </a:r>
            <a:r>
              <a:rPr lang="zh-TW" altLang="en-US" sz="1400" b="0" dirty="0">
                <a:solidFill>
                  <a:schemeClr val="tx1">
                    <a:lumMod val="65000"/>
                    <a:lumOff val="35000"/>
                  </a:schemeClr>
                </a:solidFill>
                <a:latin typeface="文鼎簽字筆體E" panose="04090A00000000000000" pitchFamily="82" charset="-120"/>
                <a:ea typeface="文鼎簽字筆體E" panose="04090A00000000000000" pitchFamily="82" charset="-120"/>
              </a:rPr>
              <a:t>蔬菜為有機蔬菜，並提供當季水果。</a:t>
            </a:r>
          </a:p>
        </p:txBody>
      </p:sp>
      <p:sp>
        <p:nvSpPr>
          <p:cNvPr id="70" name="Text Placeholder 7"/>
          <p:cNvSpPr txBox="1">
            <a:spLocks/>
          </p:cNvSpPr>
          <p:nvPr/>
        </p:nvSpPr>
        <p:spPr>
          <a:xfrm>
            <a:off x="6039764" y="892593"/>
            <a:ext cx="2781502" cy="718721"/>
          </a:xfrm>
          <a:prstGeom prst="rect">
            <a:avLst/>
          </a:prstGeom>
        </p:spPr>
        <p:txBody>
          <a:bodyPr vert="horz" lIns="0" tIns="73869" rIns="0" bIns="73869" anchor="ctr"/>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lvl="0" algn="l"/>
            <a:r>
              <a:rPr lang="zh-TW" altLang="en-US" sz="1400" b="0" dirty="0">
                <a:solidFill>
                  <a:schemeClr val="tx1">
                    <a:lumMod val="65000"/>
                    <a:lumOff val="35000"/>
                  </a:schemeClr>
                </a:solidFill>
                <a:latin typeface="文鼎簽字筆體E" panose="04090A00000000000000" pitchFamily="82" charset="-120"/>
                <a:ea typeface="文鼎簽字筆體E" panose="04090A00000000000000" pitchFamily="82" charset="-120"/>
              </a:rPr>
              <a:t>繳費方式：</a:t>
            </a:r>
            <a:r>
              <a:rPr lang="zh-TW" altLang="en-US" sz="1400" b="0" dirty="0">
                <a:solidFill>
                  <a:srgbClr val="C00000"/>
                </a:solidFill>
                <a:latin typeface="文鼎簽字筆體E" panose="04090A00000000000000" pitchFamily="82" charset="-120"/>
                <a:ea typeface="文鼎簽字筆體E" panose="04090A00000000000000" pitchFamily="82" charset="-120"/>
              </a:rPr>
              <a:t>多元繳費</a:t>
            </a:r>
            <a:r>
              <a:rPr lang="zh-TW" altLang="en-US" sz="1400" b="0" dirty="0">
                <a:solidFill>
                  <a:schemeClr val="tx1">
                    <a:lumMod val="65000"/>
                    <a:lumOff val="35000"/>
                  </a:schemeClr>
                </a:solidFill>
                <a:latin typeface="文鼎簽字筆體E" panose="04090A00000000000000" pitchFamily="82" charset="-120"/>
                <a:ea typeface="文鼎簽字筆體E" panose="04090A00000000000000" pitchFamily="82" charset="-120"/>
              </a:rPr>
              <a:t>方式（郵局、便利超商、銀行或親自到學務處找午餐秘書）。</a:t>
            </a:r>
          </a:p>
        </p:txBody>
      </p:sp>
      <p:sp>
        <p:nvSpPr>
          <p:cNvPr id="72" name="Text Placeholder 7"/>
          <p:cNvSpPr txBox="1">
            <a:spLocks/>
          </p:cNvSpPr>
          <p:nvPr/>
        </p:nvSpPr>
        <p:spPr>
          <a:xfrm>
            <a:off x="6062208" y="2281024"/>
            <a:ext cx="2903074" cy="780752"/>
          </a:xfrm>
          <a:prstGeom prst="rect">
            <a:avLst/>
          </a:prstGeom>
        </p:spPr>
        <p:txBody>
          <a:bodyPr vert="horz" lIns="0" tIns="73869" rIns="0" bIns="73869" anchor="ctr"/>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lvl="0" algn="l"/>
            <a:r>
              <a:rPr lang="zh-TW" altLang="zh-TW" sz="1400" b="0" dirty="0">
                <a:solidFill>
                  <a:schemeClr val="tx1">
                    <a:lumMod val="65000"/>
                    <a:lumOff val="35000"/>
                  </a:schemeClr>
                </a:solidFill>
                <a:latin typeface="文鼎簽字筆體E" panose="04090A00000000000000" pitchFamily="82" charset="-120"/>
                <a:ea typeface="文鼎簽字筆體E" panose="04090A00000000000000" pitchFamily="82" charset="-120"/>
              </a:rPr>
              <a:t>自送便當者，請於便當外袋上寫妥班級姓名，於</a:t>
            </a:r>
            <a:r>
              <a:rPr lang="en-US" altLang="zh-TW" sz="1400" b="0" dirty="0">
                <a:solidFill>
                  <a:srgbClr val="C00000"/>
                </a:solidFill>
                <a:latin typeface="文鼎簽字筆體E" panose="04090A00000000000000" pitchFamily="82" charset="-120"/>
                <a:ea typeface="文鼎簽字筆體E" panose="04090A00000000000000" pitchFamily="82" charset="-120"/>
              </a:rPr>
              <a:t>11:45</a:t>
            </a:r>
            <a:r>
              <a:rPr lang="zh-TW" altLang="zh-TW" sz="1400" b="0" dirty="0">
                <a:solidFill>
                  <a:schemeClr val="tx1">
                    <a:lumMod val="65000"/>
                    <a:lumOff val="35000"/>
                  </a:schemeClr>
                </a:solidFill>
                <a:latin typeface="文鼎簽字筆體E" panose="04090A00000000000000" pitchFamily="82" charset="-120"/>
                <a:ea typeface="文鼎簽字筆體E" panose="04090A00000000000000" pitchFamily="82" charset="-120"/>
              </a:rPr>
              <a:t>後置於一號門內側的便當置物籃內。</a:t>
            </a:r>
            <a:endParaRPr lang="zh-TW" altLang="en-US" sz="1400" b="0" dirty="0">
              <a:solidFill>
                <a:schemeClr val="tx1">
                  <a:lumMod val="65000"/>
                  <a:lumOff val="35000"/>
                </a:schemeClr>
              </a:solidFill>
              <a:latin typeface="文鼎簽字筆體E" panose="04090A00000000000000" pitchFamily="82" charset="-120"/>
              <a:ea typeface="文鼎簽字筆體E" panose="04090A00000000000000" pitchFamily="82" charset="-120"/>
            </a:endParaRPr>
          </a:p>
        </p:txBody>
      </p:sp>
      <p:sp>
        <p:nvSpPr>
          <p:cNvPr id="74" name="Text Placeholder 7"/>
          <p:cNvSpPr txBox="1">
            <a:spLocks/>
          </p:cNvSpPr>
          <p:nvPr/>
        </p:nvSpPr>
        <p:spPr>
          <a:xfrm>
            <a:off x="6039764" y="3603386"/>
            <a:ext cx="2666451" cy="606952"/>
          </a:xfrm>
          <a:prstGeom prst="rect">
            <a:avLst/>
          </a:prstGeom>
        </p:spPr>
        <p:txBody>
          <a:bodyPr vert="horz" lIns="0" tIns="73869" rIns="0" bIns="73869" anchor="ctr"/>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lvl="0" algn="l"/>
            <a:r>
              <a:rPr lang="zh-TW" altLang="zh-TW" sz="1400" b="0" dirty="0">
                <a:solidFill>
                  <a:schemeClr val="tx1">
                    <a:lumMod val="65000"/>
                    <a:lumOff val="35000"/>
                  </a:schemeClr>
                </a:solidFill>
                <a:latin typeface="文鼎簽字筆體E" panose="04090A00000000000000" pitchFamily="82" charset="-120"/>
                <a:ea typeface="文鼎簽字筆體E" panose="04090A00000000000000" pitchFamily="82" charset="-120"/>
              </a:rPr>
              <a:t>蒸飯室供自帶便當者</a:t>
            </a:r>
            <a:r>
              <a:rPr lang="zh-TW" altLang="zh-TW" sz="1400" b="0" dirty="0">
                <a:solidFill>
                  <a:srgbClr val="C00000"/>
                </a:solidFill>
                <a:latin typeface="文鼎簽字筆體E" panose="04090A00000000000000" pitchFamily="82" charset="-120"/>
                <a:ea typeface="文鼎簽字筆體E" panose="04090A00000000000000" pitchFamily="82" charset="-120"/>
              </a:rPr>
              <a:t>免費</a:t>
            </a:r>
            <a:r>
              <a:rPr lang="zh-TW" altLang="zh-TW" sz="1400" b="0" dirty="0">
                <a:solidFill>
                  <a:schemeClr val="tx1">
                    <a:lumMod val="65000"/>
                    <a:lumOff val="35000"/>
                  </a:schemeClr>
                </a:solidFill>
                <a:latin typeface="文鼎簽字筆體E" panose="04090A00000000000000" pitchFamily="82" charset="-120"/>
                <a:ea typeface="文鼎簽字筆體E" panose="04090A00000000000000" pitchFamily="82" charset="-120"/>
              </a:rPr>
              <a:t>使用</a:t>
            </a:r>
            <a:r>
              <a:rPr lang="zh-TW" altLang="en-US" sz="1400" b="0" dirty="0">
                <a:solidFill>
                  <a:schemeClr val="tx1">
                    <a:lumMod val="65000"/>
                    <a:lumOff val="35000"/>
                  </a:schemeClr>
                </a:solidFill>
                <a:latin typeface="文鼎簽字筆體E" panose="04090A00000000000000" pitchFamily="82" charset="-120"/>
                <a:ea typeface="文鼎簽字筆體E" panose="04090A00000000000000" pitchFamily="82" charset="-120"/>
              </a:rPr>
              <a:t>。</a:t>
            </a:r>
            <a:endParaRPr lang="en-US" altLang="zh-TW" sz="1400" b="0" dirty="0">
              <a:solidFill>
                <a:schemeClr val="tx1">
                  <a:lumMod val="65000"/>
                  <a:lumOff val="35000"/>
                </a:schemeClr>
              </a:solidFill>
              <a:latin typeface="文鼎簽字筆體E" panose="04090A00000000000000" pitchFamily="82" charset="-120"/>
              <a:ea typeface="文鼎簽字筆體E" panose="04090A00000000000000" pitchFamily="82" charset="-120"/>
            </a:endParaRPr>
          </a:p>
          <a:p>
            <a:pPr lvl="0" algn="l"/>
            <a:r>
              <a:rPr lang="zh-TW" altLang="en-US" sz="1400" b="0" dirty="0">
                <a:solidFill>
                  <a:schemeClr val="tx1">
                    <a:lumMod val="65000"/>
                    <a:lumOff val="35000"/>
                  </a:schemeClr>
                </a:solidFill>
                <a:latin typeface="文鼎簽字筆體E" panose="04090A00000000000000" pitchFamily="82" charset="-120"/>
                <a:ea typeface="文鼎簽字筆體E" panose="04090A00000000000000" pitchFamily="82" charset="-120"/>
              </a:rPr>
              <a:t>請確實綁好綁帶，帶提袋取便當</a:t>
            </a:r>
          </a:p>
        </p:txBody>
      </p:sp>
      <p:sp>
        <p:nvSpPr>
          <p:cNvPr id="58" name="文本框 32"/>
          <p:cNvSpPr txBox="1"/>
          <p:nvPr/>
        </p:nvSpPr>
        <p:spPr>
          <a:xfrm>
            <a:off x="265159" y="268288"/>
            <a:ext cx="1061837" cy="346253"/>
          </a:xfrm>
          <a:prstGeom prst="rect">
            <a:avLst/>
          </a:prstGeom>
          <a:noFill/>
        </p:spPr>
        <p:txBody>
          <a:bodyPr wrap="none" lIns="68584" tIns="34292" rIns="68584" bIns="34292">
            <a:spAutoFit/>
          </a:bodyPr>
          <a:lstStyle/>
          <a:p>
            <a:r>
              <a:rPr lang="zh-TW" altLang="en-US"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營養午餐</a:t>
            </a:r>
            <a:endParaRPr lang="en-US" altLang="zh-CN"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59" name="矩形 58"/>
          <p:cNvSpPr/>
          <p:nvPr/>
        </p:nvSpPr>
        <p:spPr>
          <a:xfrm>
            <a:off x="0" y="196280"/>
            <a:ext cx="160366" cy="41751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4" tIns="34292" rIns="68584" bIns="34292" anchor="ctr"/>
          <a:lstStyle/>
          <a:p>
            <a:pPr algn="ctr" defTabSz="685795">
              <a:defRPr/>
            </a:pPr>
            <a:endParaRPr lang="zh-CN" altLang="en-US" sz="1400" dirty="0">
              <a:solidFill>
                <a:srgbClr val="E7E6E6">
                  <a:lumMod val="50000"/>
                </a:srgbClr>
              </a:solidFill>
              <a:cs typeface="+mn-ea"/>
              <a:sym typeface="+mn-lt"/>
            </a:endParaRPr>
          </a:p>
        </p:txBody>
      </p:sp>
    </p:spTree>
    <p:extLst>
      <p:ext uri="{BB962C8B-B14F-4D97-AF65-F5344CB8AC3E}">
        <p14:creationId xmlns:p14="http://schemas.microsoft.com/office/powerpoint/2010/main" val="453480691"/>
      </p:ext>
    </p:extLst>
  </p:cSld>
  <p:clrMapOvr>
    <a:masterClrMapping/>
  </p:clrMapOvr>
  <mc:AlternateContent xmlns:mc="http://schemas.openxmlformats.org/markup-compatibility/2006" xmlns:p14="http://schemas.microsoft.com/office/powerpoint/2010/main">
    <mc:Choice Requires="p14">
      <p:transition spd="slow" p14:dur="1500" advClick="0" advTm="0">
        <p:wipe/>
      </p:transition>
    </mc:Choice>
    <mc:Fallback xmlns="">
      <p:transition spd="slow" advClick="0" advTm="0">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up)">
                                      <p:cBhvr>
                                        <p:cTn id="11" dur="500"/>
                                        <p:tgtEl>
                                          <p:spTgt spid="15"/>
                                        </p:tgtEl>
                                      </p:cBhvr>
                                    </p:animEffect>
                                  </p:childTnLst>
                                </p:cTn>
                              </p:par>
                            </p:childTnLst>
                          </p:cTn>
                        </p:par>
                        <p:par>
                          <p:cTn id="12" fill="hold">
                            <p:stCondLst>
                              <p:cond delay="1000"/>
                            </p:stCondLst>
                            <p:childTnLst>
                              <p:par>
                                <p:cTn id="13" presetID="22" presetClass="entr" presetSubtype="2" fill="hold" grpId="0" nodeType="after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wipe(right)">
                                      <p:cBhvr>
                                        <p:cTn id="15" dur="500"/>
                                        <p:tgtEl>
                                          <p:spTgt spid="21"/>
                                        </p:tgtEl>
                                      </p:cBhvr>
                                    </p:animEffect>
                                  </p:childTnLst>
                                </p:cTn>
                              </p:par>
                            </p:childTnLst>
                          </p:cTn>
                        </p:par>
                        <p:par>
                          <p:cTn id="16" fill="hold">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up)">
                                      <p:cBhvr>
                                        <p:cTn id="19" dur="500"/>
                                        <p:tgtEl>
                                          <p:spTgt spid="17"/>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left)">
                                      <p:cBhvr>
                                        <p:cTn id="23" dur="500"/>
                                        <p:tgtEl>
                                          <p:spTgt spid="18"/>
                                        </p:tgtEl>
                                      </p:cBhvr>
                                    </p:animEffect>
                                  </p:childTnLst>
                                </p:cTn>
                              </p:par>
                            </p:childTnLst>
                          </p:cTn>
                        </p:par>
                        <p:par>
                          <p:cTn id="24" fill="hold">
                            <p:stCondLst>
                              <p:cond delay="2500"/>
                            </p:stCondLst>
                            <p:childTnLst>
                              <p:par>
                                <p:cTn id="25" presetID="22" presetClass="entr" presetSubtype="1" fill="hold" grpId="0" nodeType="after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up)">
                                      <p:cBhvr>
                                        <p:cTn id="27" dur="500"/>
                                        <p:tgtEl>
                                          <p:spTgt spid="14"/>
                                        </p:tgtEl>
                                      </p:cBhvr>
                                    </p:animEffect>
                                  </p:childTnLst>
                                </p:cTn>
                              </p:par>
                            </p:childTnLst>
                          </p:cTn>
                        </p:par>
                        <p:par>
                          <p:cTn id="28" fill="hold">
                            <p:stCondLst>
                              <p:cond delay="3000"/>
                            </p:stCondLst>
                            <p:childTnLst>
                              <p:par>
                                <p:cTn id="29" presetID="22" presetClass="entr" presetSubtype="2" fill="hold" grpId="0" nodeType="after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wipe(right)">
                                      <p:cBhvr>
                                        <p:cTn id="31" dur="500"/>
                                        <p:tgtEl>
                                          <p:spTgt spid="22"/>
                                        </p:tgtEl>
                                      </p:cBhvr>
                                    </p:animEffect>
                                  </p:childTnLst>
                                </p:cTn>
                              </p:par>
                            </p:childTnLst>
                          </p:cTn>
                        </p:par>
                        <p:par>
                          <p:cTn id="32" fill="hold">
                            <p:stCondLst>
                              <p:cond delay="3500"/>
                            </p:stCondLst>
                            <p:childTnLst>
                              <p:par>
                                <p:cTn id="33" presetID="22" presetClass="entr" presetSubtype="1" fill="hold" grpId="0" nodeType="after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wipe(up)">
                                      <p:cBhvr>
                                        <p:cTn id="35" dur="500"/>
                                        <p:tgtEl>
                                          <p:spTgt spid="19"/>
                                        </p:tgtEl>
                                      </p:cBhvr>
                                    </p:animEffect>
                                  </p:childTnLst>
                                </p:cTn>
                              </p:par>
                            </p:childTnLst>
                          </p:cTn>
                        </p:par>
                        <p:par>
                          <p:cTn id="36" fill="hold">
                            <p:stCondLst>
                              <p:cond delay="4000"/>
                            </p:stCondLst>
                            <p:childTnLst>
                              <p:par>
                                <p:cTn id="37" presetID="22" presetClass="entr" presetSubtype="8" fill="hold" grpId="0" nodeType="after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wipe(left)">
                                      <p:cBhvr>
                                        <p:cTn id="39" dur="500"/>
                                        <p:tgtEl>
                                          <p:spTgt spid="20"/>
                                        </p:tgtEl>
                                      </p:cBhvr>
                                    </p:animEffect>
                                  </p:childTnLst>
                                </p:cTn>
                              </p:par>
                            </p:childTnLst>
                          </p:cTn>
                        </p:par>
                        <p:par>
                          <p:cTn id="40" fill="hold">
                            <p:stCondLst>
                              <p:cond delay="4500"/>
                            </p:stCondLst>
                            <p:childTnLst>
                              <p:par>
                                <p:cTn id="41" presetID="22" presetClass="entr" presetSubtype="2" fill="hold" nodeType="after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wipe(right)">
                                      <p:cBhvr>
                                        <p:cTn id="43" dur="500"/>
                                        <p:tgtEl>
                                          <p:spTgt spid="24"/>
                                        </p:tgtEl>
                                      </p:cBhvr>
                                    </p:animEffect>
                                  </p:childTnLst>
                                </p:cTn>
                              </p:par>
                              <p:par>
                                <p:cTn id="44" presetID="22" presetClass="entr" presetSubtype="2" fill="hold" nodeType="withEffect">
                                  <p:stCondLst>
                                    <p:cond delay="0"/>
                                  </p:stCondLst>
                                  <p:childTnLst>
                                    <p:set>
                                      <p:cBhvr>
                                        <p:cTn id="45" dur="1" fill="hold">
                                          <p:stCondLst>
                                            <p:cond delay="0"/>
                                          </p:stCondLst>
                                        </p:cTn>
                                        <p:tgtEl>
                                          <p:spTgt spid="26"/>
                                        </p:tgtEl>
                                        <p:attrNameLst>
                                          <p:attrName>style.visibility</p:attrName>
                                        </p:attrNameLst>
                                      </p:cBhvr>
                                      <p:to>
                                        <p:strVal val="visible"/>
                                      </p:to>
                                    </p:set>
                                    <p:animEffect transition="in" filter="wipe(right)">
                                      <p:cBhvr>
                                        <p:cTn id="46" dur="500"/>
                                        <p:tgtEl>
                                          <p:spTgt spid="26"/>
                                        </p:tgtEl>
                                      </p:cBhvr>
                                    </p:animEffect>
                                  </p:childTnLst>
                                </p:cTn>
                              </p:par>
                              <p:par>
                                <p:cTn id="47" presetID="22" presetClass="entr" presetSubtype="8" fill="hold" nodeType="with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wipe(left)">
                                      <p:cBhvr>
                                        <p:cTn id="49" dur="500"/>
                                        <p:tgtEl>
                                          <p:spTgt spid="13"/>
                                        </p:tgtEl>
                                      </p:cBhvr>
                                    </p:animEffect>
                                  </p:childTnLst>
                                </p:cTn>
                              </p:par>
                              <p:par>
                                <p:cTn id="50" presetID="22" presetClass="entr" presetSubtype="8" fill="hold" nodeType="withEffect">
                                  <p:stCondLst>
                                    <p:cond delay="0"/>
                                  </p:stCondLst>
                                  <p:childTnLst>
                                    <p:set>
                                      <p:cBhvr>
                                        <p:cTn id="51" dur="1" fill="hold">
                                          <p:stCondLst>
                                            <p:cond delay="0"/>
                                          </p:stCondLst>
                                        </p:cTn>
                                        <p:tgtEl>
                                          <p:spTgt spid="4"/>
                                        </p:tgtEl>
                                        <p:attrNameLst>
                                          <p:attrName>style.visibility</p:attrName>
                                        </p:attrNameLst>
                                      </p:cBhvr>
                                      <p:to>
                                        <p:strVal val="visible"/>
                                      </p:to>
                                    </p:set>
                                    <p:animEffect transition="in" filter="wipe(left)">
                                      <p:cBhvr>
                                        <p:cTn id="52" dur="500"/>
                                        <p:tgtEl>
                                          <p:spTgt spid="4"/>
                                        </p:tgtEl>
                                      </p:cBhvr>
                                    </p:animEffect>
                                  </p:childTnLst>
                                </p:cTn>
                              </p:par>
                              <p:par>
                                <p:cTn id="53" presetID="22" presetClass="entr" presetSubtype="2" fill="hold" nodeType="withEffect">
                                  <p:stCondLst>
                                    <p:cond delay="0"/>
                                  </p:stCondLst>
                                  <p:childTnLst>
                                    <p:set>
                                      <p:cBhvr>
                                        <p:cTn id="54" dur="1" fill="hold">
                                          <p:stCondLst>
                                            <p:cond delay="0"/>
                                          </p:stCondLst>
                                        </p:cTn>
                                        <p:tgtEl>
                                          <p:spTgt spid="2"/>
                                        </p:tgtEl>
                                        <p:attrNameLst>
                                          <p:attrName>style.visibility</p:attrName>
                                        </p:attrNameLst>
                                      </p:cBhvr>
                                      <p:to>
                                        <p:strVal val="visible"/>
                                      </p:to>
                                    </p:set>
                                    <p:animEffect transition="in" filter="wipe(right)">
                                      <p:cBhvr>
                                        <p:cTn id="55" dur="500"/>
                                        <p:tgtEl>
                                          <p:spTgt spid="2"/>
                                        </p:tgtEl>
                                      </p:cBhvr>
                                    </p:animEffect>
                                  </p:childTnLst>
                                </p:cTn>
                              </p:par>
                            </p:childTnLst>
                          </p:cTn>
                        </p:par>
                        <p:par>
                          <p:cTn id="56" fill="hold">
                            <p:stCondLst>
                              <p:cond delay="5000"/>
                            </p:stCondLst>
                            <p:childTnLst>
                              <p:par>
                                <p:cTn id="57" presetID="53" presetClass="entr" presetSubtype="16" fill="hold" grpId="0" nodeType="afterEffect">
                                  <p:stCondLst>
                                    <p:cond delay="0"/>
                                  </p:stCondLst>
                                  <p:childTnLst>
                                    <p:set>
                                      <p:cBhvr>
                                        <p:cTn id="58" dur="1" fill="hold">
                                          <p:stCondLst>
                                            <p:cond delay="0"/>
                                          </p:stCondLst>
                                        </p:cTn>
                                        <p:tgtEl>
                                          <p:spTgt spid="64">
                                            <p:txEl>
                                              <p:pRg st="0" end="0"/>
                                            </p:txEl>
                                          </p:spTgt>
                                        </p:tgtEl>
                                        <p:attrNameLst>
                                          <p:attrName>style.visibility</p:attrName>
                                        </p:attrNameLst>
                                      </p:cBhvr>
                                      <p:to>
                                        <p:strVal val="visible"/>
                                      </p:to>
                                    </p:set>
                                    <p:anim calcmode="lin" valueType="num">
                                      <p:cBhvr>
                                        <p:cTn id="59" dur="400" fill="hold"/>
                                        <p:tgtEl>
                                          <p:spTgt spid="64">
                                            <p:txEl>
                                              <p:pRg st="0" end="0"/>
                                            </p:txEl>
                                          </p:spTgt>
                                        </p:tgtEl>
                                        <p:attrNameLst>
                                          <p:attrName>ppt_w</p:attrName>
                                        </p:attrNameLst>
                                      </p:cBhvr>
                                      <p:tavLst>
                                        <p:tav tm="0">
                                          <p:val>
                                            <p:fltVal val="0"/>
                                          </p:val>
                                        </p:tav>
                                        <p:tav tm="100000">
                                          <p:val>
                                            <p:strVal val="#ppt_w"/>
                                          </p:val>
                                        </p:tav>
                                      </p:tavLst>
                                    </p:anim>
                                    <p:anim calcmode="lin" valueType="num">
                                      <p:cBhvr>
                                        <p:cTn id="60" dur="400" fill="hold"/>
                                        <p:tgtEl>
                                          <p:spTgt spid="64">
                                            <p:txEl>
                                              <p:pRg st="0" end="0"/>
                                            </p:txEl>
                                          </p:spTgt>
                                        </p:tgtEl>
                                        <p:attrNameLst>
                                          <p:attrName>ppt_h</p:attrName>
                                        </p:attrNameLst>
                                      </p:cBhvr>
                                      <p:tavLst>
                                        <p:tav tm="0">
                                          <p:val>
                                            <p:fltVal val="0"/>
                                          </p:val>
                                        </p:tav>
                                        <p:tav tm="100000">
                                          <p:val>
                                            <p:strVal val="#ppt_h"/>
                                          </p:val>
                                        </p:tav>
                                      </p:tavLst>
                                    </p:anim>
                                    <p:animEffect transition="in" filter="fade">
                                      <p:cBhvr>
                                        <p:cTn id="61" dur="400"/>
                                        <p:tgtEl>
                                          <p:spTgt spid="64">
                                            <p:txEl>
                                              <p:pRg st="0" end="0"/>
                                            </p:txEl>
                                          </p:spTgt>
                                        </p:tgtEl>
                                      </p:cBhvr>
                                    </p:animEffect>
                                  </p:childTnLst>
                                </p:cTn>
                              </p:par>
                            </p:childTnLst>
                          </p:cTn>
                        </p:par>
                        <p:par>
                          <p:cTn id="62" fill="hold">
                            <p:stCondLst>
                              <p:cond delay="5400"/>
                            </p:stCondLst>
                            <p:childTnLst>
                              <p:par>
                                <p:cTn id="63" presetID="53" presetClass="entr" presetSubtype="16" fill="hold" grpId="0" nodeType="afterEffect">
                                  <p:stCondLst>
                                    <p:cond delay="0"/>
                                  </p:stCondLst>
                                  <p:childTnLst>
                                    <p:set>
                                      <p:cBhvr>
                                        <p:cTn id="64" dur="1" fill="hold">
                                          <p:stCondLst>
                                            <p:cond delay="0"/>
                                          </p:stCondLst>
                                        </p:cTn>
                                        <p:tgtEl>
                                          <p:spTgt spid="64">
                                            <p:txEl>
                                              <p:pRg st="1" end="1"/>
                                            </p:txEl>
                                          </p:spTgt>
                                        </p:tgtEl>
                                        <p:attrNameLst>
                                          <p:attrName>style.visibility</p:attrName>
                                        </p:attrNameLst>
                                      </p:cBhvr>
                                      <p:to>
                                        <p:strVal val="visible"/>
                                      </p:to>
                                    </p:set>
                                    <p:anim calcmode="lin" valueType="num">
                                      <p:cBhvr>
                                        <p:cTn id="65" dur="400" fill="hold"/>
                                        <p:tgtEl>
                                          <p:spTgt spid="64">
                                            <p:txEl>
                                              <p:pRg st="1" end="1"/>
                                            </p:txEl>
                                          </p:spTgt>
                                        </p:tgtEl>
                                        <p:attrNameLst>
                                          <p:attrName>ppt_w</p:attrName>
                                        </p:attrNameLst>
                                      </p:cBhvr>
                                      <p:tavLst>
                                        <p:tav tm="0">
                                          <p:val>
                                            <p:fltVal val="0"/>
                                          </p:val>
                                        </p:tav>
                                        <p:tav tm="100000">
                                          <p:val>
                                            <p:strVal val="#ppt_w"/>
                                          </p:val>
                                        </p:tav>
                                      </p:tavLst>
                                    </p:anim>
                                    <p:anim calcmode="lin" valueType="num">
                                      <p:cBhvr>
                                        <p:cTn id="66" dur="400" fill="hold"/>
                                        <p:tgtEl>
                                          <p:spTgt spid="64">
                                            <p:txEl>
                                              <p:pRg st="1" end="1"/>
                                            </p:txEl>
                                          </p:spTgt>
                                        </p:tgtEl>
                                        <p:attrNameLst>
                                          <p:attrName>ppt_h</p:attrName>
                                        </p:attrNameLst>
                                      </p:cBhvr>
                                      <p:tavLst>
                                        <p:tav tm="0">
                                          <p:val>
                                            <p:fltVal val="0"/>
                                          </p:val>
                                        </p:tav>
                                        <p:tav tm="100000">
                                          <p:val>
                                            <p:strVal val="#ppt_h"/>
                                          </p:val>
                                        </p:tav>
                                      </p:tavLst>
                                    </p:anim>
                                    <p:animEffect transition="in" filter="fade">
                                      <p:cBhvr>
                                        <p:cTn id="67" dur="400"/>
                                        <p:tgtEl>
                                          <p:spTgt spid="64">
                                            <p:txEl>
                                              <p:pRg st="1" end="1"/>
                                            </p:txEl>
                                          </p:spTgt>
                                        </p:tgtEl>
                                      </p:cBhvr>
                                    </p:animEffect>
                                  </p:childTnLst>
                                </p:cTn>
                              </p:par>
                            </p:childTnLst>
                          </p:cTn>
                        </p:par>
                        <p:par>
                          <p:cTn id="68" fill="hold">
                            <p:stCondLst>
                              <p:cond delay="5800"/>
                            </p:stCondLst>
                            <p:childTnLst>
                              <p:par>
                                <p:cTn id="69" presetID="53" presetClass="entr" presetSubtype="16" fill="hold" grpId="0" nodeType="afterEffect">
                                  <p:stCondLst>
                                    <p:cond delay="0"/>
                                  </p:stCondLst>
                                  <p:childTnLst>
                                    <p:set>
                                      <p:cBhvr>
                                        <p:cTn id="70" dur="1" fill="hold">
                                          <p:stCondLst>
                                            <p:cond delay="0"/>
                                          </p:stCondLst>
                                        </p:cTn>
                                        <p:tgtEl>
                                          <p:spTgt spid="66">
                                            <p:txEl>
                                              <p:pRg st="0" end="0"/>
                                            </p:txEl>
                                          </p:spTgt>
                                        </p:tgtEl>
                                        <p:attrNameLst>
                                          <p:attrName>style.visibility</p:attrName>
                                        </p:attrNameLst>
                                      </p:cBhvr>
                                      <p:to>
                                        <p:strVal val="visible"/>
                                      </p:to>
                                    </p:set>
                                    <p:anim calcmode="lin" valueType="num">
                                      <p:cBhvr>
                                        <p:cTn id="71" dur="400" fill="hold"/>
                                        <p:tgtEl>
                                          <p:spTgt spid="66">
                                            <p:txEl>
                                              <p:pRg st="0" end="0"/>
                                            </p:txEl>
                                          </p:spTgt>
                                        </p:tgtEl>
                                        <p:attrNameLst>
                                          <p:attrName>ppt_w</p:attrName>
                                        </p:attrNameLst>
                                      </p:cBhvr>
                                      <p:tavLst>
                                        <p:tav tm="0">
                                          <p:val>
                                            <p:fltVal val="0"/>
                                          </p:val>
                                        </p:tav>
                                        <p:tav tm="100000">
                                          <p:val>
                                            <p:strVal val="#ppt_w"/>
                                          </p:val>
                                        </p:tav>
                                      </p:tavLst>
                                    </p:anim>
                                    <p:anim calcmode="lin" valueType="num">
                                      <p:cBhvr>
                                        <p:cTn id="72" dur="400" fill="hold"/>
                                        <p:tgtEl>
                                          <p:spTgt spid="66">
                                            <p:txEl>
                                              <p:pRg st="0" end="0"/>
                                            </p:txEl>
                                          </p:spTgt>
                                        </p:tgtEl>
                                        <p:attrNameLst>
                                          <p:attrName>ppt_h</p:attrName>
                                        </p:attrNameLst>
                                      </p:cBhvr>
                                      <p:tavLst>
                                        <p:tav tm="0">
                                          <p:val>
                                            <p:fltVal val="0"/>
                                          </p:val>
                                        </p:tav>
                                        <p:tav tm="100000">
                                          <p:val>
                                            <p:strVal val="#ppt_h"/>
                                          </p:val>
                                        </p:tav>
                                      </p:tavLst>
                                    </p:anim>
                                    <p:animEffect transition="in" filter="fade">
                                      <p:cBhvr>
                                        <p:cTn id="73" dur="400"/>
                                        <p:tgtEl>
                                          <p:spTgt spid="66">
                                            <p:txEl>
                                              <p:pRg st="0" end="0"/>
                                            </p:txEl>
                                          </p:spTgt>
                                        </p:tgtEl>
                                      </p:cBhvr>
                                    </p:animEffect>
                                  </p:childTnLst>
                                </p:cTn>
                              </p:par>
                            </p:childTnLst>
                          </p:cTn>
                        </p:par>
                        <p:par>
                          <p:cTn id="74" fill="hold">
                            <p:stCondLst>
                              <p:cond delay="6200"/>
                            </p:stCondLst>
                            <p:childTnLst>
                              <p:par>
                                <p:cTn id="75" presetID="53" presetClass="entr" presetSubtype="16" fill="hold" grpId="0" nodeType="afterEffect">
                                  <p:stCondLst>
                                    <p:cond delay="0"/>
                                  </p:stCondLst>
                                  <p:childTnLst>
                                    <p:set>
                                      <p:cBhvr>
                                        <p:cTn id="76" dur="1" fill="hold">
                                          <p:stCondLst>
                                            <p:cond delay="0"/>
                                          </p:stCondLst>
                                        </p:cTn>
                                        <p:tgtEl>
                                          <p:spTgt spid="68">
                                            <p:txEl>
                                              <p:pRg st="0" end="0"/>
                                            </p:txEl>
                                          </p:spTgt>
                                        </p:tgtEl>
                                        <p:attrNameLst>
                                          <p:attrName>style.visibility</p:attrName>
                                        </p:attrNameLst>
                                      </p:cBhvr>
                                      <p:to>
                                        <p:strVal val="visible"/>
                                      </p:to>
                                    </p:set>
                                    <p:anim calcmode="lin" valueType="num">
                                      <p:cBhvr>
                                        <p:cTn id="77" dur="400" fill="hold"/>
                                        <p:tgtEl>
                                          <p:spTgt spid="68">
                                            <p:txEl>
                                              <p:pRg st="0" end="0"/>
                                            </p:txEl>
                                          </p:spTgt>
                                        </p:tgtEl>
                                        <p:attrNameLst>
                                          <p:attrName>ppt_w</p:attrName>
                                        </p:attrNameLst>
                                      </p:cBhvr>
                                      <p:tavLst>
                                        <p:tav tm="0">
                                          <p:val>
                                            <p:fltVal val="0"/>
                                          </p:val>
                                        </p:tav>
                                        <p:tav tm="100000">
                                          <p:val>
                                            <p:strVal val="#ppt_w"/>
                                          </p:val>
                                        </p:tav>
                                      </p:tavLst>
                                    </p:anim>
                                    <p:anim calcmode="lin" valueType="num">
                                      <p:cBhvr>
                                        <p:cTn id="78" dur="400" fill="hold"/>
                                        <p:tgtEl>
                                          <p:spTgt spid="68">
                                            <p:txEl>
                                              <p:pRg st="0" end="0"/>
                                            </p:txEl>
                                          </p:spTgt>
                                        </p:tgtEl>
                                        <p:attrNameLst>
                                          <p:attrName>ppt_h</p:attrName>
                                        </p:attrNameLst>
                                      </p:cBhvr>
                                      <p:tavLst>
                                        <p:tav tm="0">
                                          <p:val>
                                            <p:fltVal val="0"/>
                                          </p:val>
                                        </p:tav>
                                        <p:tav tm="100000">
                                          <p:val>
                                            <p:strVal val="#ppt_h"/>
                                          </p:val>
                                        </p:tav>
                                      </p:tavLst>
                                    </p:anim>
                                    <p:animEffect transition="in" filter="fade">
                                      <p:cBhvr>
                                        <p:cTn id="79" dur="400"/>
                                        <p:tgtEl>
                                          <p:spTgt spid="68">
                                            <p:txEl>
                                              <p:pRg st="0" end="0"/>
                                            </p:txEl>
                                          </p:spTgt>
                                        </p:tgtEl>
                                      </p:cBhvr>
                                    </p:animEffect>
                                  </p:childTnLst>
                                </p:cTn>
                              </p:par>
                            </p:childTnLst>
                          </p:cTn>
                        </p:par>
                        <p:par>
                          <p:cTn id="80" fill="hold">
                            <p:stCondLst>
                              <p:cond delay="6600"/>
                            </p:stCondLst>
                            <p:childTnLst>
                              <p:par>
                                <p:cTn id="81" presetID="53" presetClass="entr" presetSubtype="16" fill="hold" grpId="0" nodeType="afterEffect">
                                  <p:stCondLst>
                                    <p:cond delay="0"/>
                                  </p:stCondLst>
                                  <p:childTnLst>
                                    <p:set>
                                      <p:cBhvr>
                                        <p:cTn id="82" dur="1" fill="hold">
                                          <p:stCondLst>
                                            <p:cond delay="0"/>
                                          </p:stCondLst>
                                        </p:cTn>
                                        <p:tgtEl>
                                          <p:spTgt spid="70">
                                            <p:txEl>
                                              <p:pRg st="0" end="0"/>
                                            </p:txEl>
                                          </p:spTgt>
                                        </p:tgtEl>
                                        <p:attrNameLst>
                                          <p:attrName>style.visibility</p:attrName>
                                        </p:attrNameLst>
                                      </p:cBhvr>
                                      <p:to>
                                        <p:strVal val="visible"/>
                                      </p:to>
                                    </p:set>
                                    <p:anim calcmode="lin" valueType="num">
                                      <p:cBhvr>
                                        <p:cTn id="83" dur="400" fill="hold"/>
                                        <p:tgtEl>
                                          <p:spTgt spid="70">
                                            <p:txEl>
                                              <p:pRg st="0" end="0"/>
                                            </p:txEl>
                                          </p:spTgt>
                                        </p:tgtEl>
                                        <p:attrNameLst>
                                          <p:attrName>ppt_w</p:attrName>
                                        </p:attrNameLst>
                                      </p:cBhvr>
                                      <p:tavLst>
                                        <p:tav tm="0">
                                          <p:val>
                                            <p:fltVal val="0"/>
                                          </p:val>
                                        </p:tav>
                                        <p:tav tm="100000">
                                          <p:val>
                                            <p:strVal val="#ppt_w"/>
                                          </p:val>
                                        </p:tav>
                                      </p:tavLst>
                                    </p:anim>
                                    <p:anim calcmode="lin" valueType="num">
                                      <p:cBhvr>
                                        <p:cTn id="84" dur="400" fill="hold"/>
                                        <p:tgtEl>
                                          <p:spTgt spid="70">
                                            <p:txEl>
                                              <p:pRg st="0" end="0"/>
                                            </p:txEl>
                                          </p:spTgt>
                                        </p:tgtEl>
                                        <p:attrNameLst>
                                          <p:attrName>ppt_h</p:attrName>
                                        </p:attrNameLst>
                                      </p:cBhvr>
                                      <p:tavLst>
                                        <p:tav tm="0">
                                          <p:val>
                                            <p:fltVal val="0"/>
                                          </p:val>
                                        </p:tav>
                                        <p:tav tm="100000">
                                          <p:val>
                                            <p:strVal val="#ppt_h"/>
                                          </p:val>
                                        </p:tav>
                                      </p:tavLst>
                                    </p:anim>
                                    <p:animEffect transition="in" filter="fade">
                                      <p:cBhvr>
                                        <p:cTn id="85" dur="400"/>
                                        <p:tgtEl>
                                          <p:spTgt spid="70">
                                            <p:txEl>
                                              <p:pRg st="0" end="0"/>
                                            </p:txEl>
                                          </p:spTgt>
                                        </p:tgtEl>
                                      </p:cBhvr>
                                    </p:animEffect>
                                  </p:childTnLst>
                                </p:cTn>
                              </p:par>
                            </p:childTnLst>
                          </p:cTn>
                        </p:par>
                        <p:par>
                          <p:cTn id="86" fill="hold">
                            <p:stCondLst>
                              <p:cond delay="7000"/>
                            </p:stCondLst>
                            <p:childTnLst>
                              <p:par>
                                <p:cTn id="87" presetID="53" presetClass="entr" presetSubtype="16" fill="hold" grpId="0" nodeType="afterEffect">
                                  <p:stCondLst>
                                    <p:cond delay="0"/>
                                  </p:stCondLst>
                                  <p:childTnLst>
                                    <p:set>
                                      <p:cBhvr>
                                        <p:cTn id="88" dur="1" fill="hold">
                                          <p:stCondLst>
                                            <p:cond delay="0"/>
                                          </p:stCondLst>
                                        </p:cTn>
                                        <p:tgtEl>
                                          <p:spTgt spid="72">
                                            <p:txEl>
                                              <p:pRg st="0" end="0"/>
                                            </p:txEl>
                                          </p:spTgt>
                                        </p:tgtEl>
                                        <p:attrNameLst>
                                          <p:attrName>style.visibility</p:attrName>
                                        </p:attrNameLst>
                                      </p:cBhvr>
                                      <p:to>
                                        <p:strVal val="visible"/>
                                      </p:to>
                                    </p:set>
                                    <p:anim calcmode="lin" valueType="num">
                                      <p:cBhvr>
                                        <p:cTn id="89" dur="400" fill="hold"/>
                                        <p:tgtEl>
                                          <p:spTgt spid="72">
                                            <p:txEl>
                                              <p:pRg st="0" end="0"/>
                                            </p:txEl>
                                          </p:spTgt>
                                        </p:tgtEl>
                                        <p:attrNameLst>
                                          <p:attrName>ppt_w</p:attrName>
                                        </p:attrNameLst>
                                      </p:cBhvr>
                                      <p:tavLst>
                                        <p:tav tm="0">
                                          <p:val>
                                            <p:fltVal val="0"/>
                                          </p:val>
                                        </p:tav>
                                        <p:tav tm="100000">
                                          <p:val>
                                            <p:strVal val="#ppt_w"/>
                                          </p:val>
                                        </p:tav>
                                      </p:tavLst>
                                    </p:anim>
                                    <p:anim calcmode="lin" valueType="num">
                                      <p:cBhvr>
                                        <p:cTn id="90" dur="400" fill="hold"/>
                                        <p:tgtEl>
                                          <p:spTgt spid="72">
                                            <p:txEl>
                                              <p:pRg st="0" end="0"/>
                                            </p:txEl>
                                          </p:spTgt>
                                        </p:tgtEl>
                                        <p:attrNameLst>
                                          <p:attrName>ppt_h</p:attrName>
                                        </p:attrNameLst>
                                      </p:cBhvr>
                                      <p:tavLst>
                                        <p:tav tm="0">
                                          <p:val>
                                            <p:fltVal val="0"/>
                                          </p:val>
                                        </p:tav>
                                        <p:tav tm="100000">
                                          <p:val>
                                            <p:strVal val="#ppt_h"/>
                                          </p:val>
                                        </p:tav>
                                      </p:tavLst>
                                    </p:anim>
                                    <p:animEffect transition="in" filter="fade">
                                      <p:cBhvr>
                                        <p:cTn id="91" dur="400"/>
                                        <p:tgtEl>
                                          <p:spTgt spid="72">
                                            <p:txEl>
                                              <p:pRg st="0" end="0"/>
                                            </p:txEl>
                                          </p:spTgt>
                                        </p:tgtEl>
                                      </p:cBhvr>
                                    </p:animEffect>
                                  </p:childTnLst>
                                </p:cTn>
                              </p:par>
                            </p:childTnLst>
                          </p:cTn>
                        </p:par>
                        <p:par>
                          <p:cTn id="92" fill="hold">
                            <p:stCondLst>
                              <p:cond delay="7400"/>
                            </p:stCondLst>
                            <p:childTnLst>
                              <p:par>
                                <p:cTn id="93" presetID="53" presetClass="entr" presetSubtype="16" fill="hold" grpId="0" nodeType="afterEffect">
                                  <p:stCondLst>
                                    <p:cond delay="0"/>
                                  </p:stCondLst>
                                  <p:childTnLst>
                                    <p:set>
                                      <p:cBhvr>
                                        <p:cTn id="94" dur="1" fill="hold">
                                          <p:stCondLst>
                                            <p:cond delay="0"/>
                                          </p:stCondLst>
                                        </p:cTn>
                                        <p:tgtEl>
                                          <p:spTgt spid="74">
                                            <p:txEl>
                                              <p:pRg st="0" end="0"/>
                                            </p:txEl>
                                          </p:spTgt>
                                        </p:tgtEl>
                                        <p:attrNameLst>
                                          <p:attrName>style.visibility</p:attrName>
                                        </p:attrNameLst>
                                      </p:cBhvr>
                                      <p:to>
                                        <p:strVal val="visible"/>
                                      </p:to>
                                    </p:set>
                                    <p:anim calcmode="lin" valueType="num">
                                      <p:cBhvr>
                                        <p:cTn id="95" dur="400" fill="hold"/>
                                        <p:tgtEl>
                                          <p:spTgt spid="74">
                                            <p:txEl>
                                              <p:pRg st="0" end="0"/>
                                            </p:txEl>
                                          </p:spTgt>
                                        </p:tgtEl>
                                        <p:attrNameLst>
                                          <p:attrName>ppt_w</p:attrName>
                                        </p:attrNameLst>
                                      </p:cBhvr>
                                      <p:tavLst>
                                        <p:tav tm="0">
                                          <p:val>
                                            <p:fltVal val="0"/>
                                          </p:val>
                                        </p:tav>
                                        <p:tav tm="100000">
                                          <p:val>
                                            <p:strVal val="#ppt_w"/>
                                          </p:val>
                                        </p:tav>
                                      </p:tavLst>
                                    </p:anim>
                                    <p:anim calcmode="lin" valueType="num">
                                      <p:cBhvr>
                                        <p:cTn id="96" dur="400" fill="hold"/>
                                        <p:tgtEl>
                                          <p:spTgt spid="74">
                                            <p:txEl>
                                              <p:pRg st="0" end="0"/>
                                            </p:txEl>
                                          </p:spTgt>
                                        </p:tgtEl>
                                        <p:attrNameLst>
                                          <p:attrName>ppt_h</p:attrName>
                                        </p:attrNameLst>
                                      </p:cBhvr>
                                      <p:tavLst>
                                        <p:tav tm="0">
                                          <p:val>
                                            <p:fltVal val="0"/>
                                          </p:val>
                                        </p:tav>
                                        <p:tav tm="100000">
                                          <p:val>
                                            <p:strVal val="#ppt_h"/>
                                          </p:val>
                                        </p:tav>
                                      </p:tavLst>
                                    </p:anim>
                                    <p:animEffect transition="in" filter="fade">
                                      <p:cBhvr>
                                        <p:cTn id="97" dur="400"/>
                                        <p:tgtEl>
                                          <p:spTgt spid="74">
                                            <p:txEl>
                                              <p:pRg st="0" end="0"/>
                                            </p:txEl>
                                          </p:spTgt>
                                        </p:tgtEl>
                                      </p:cBhvr>
                                    </p:animEffect>
                                  </p:childTnLst>
                                </p:cTn>
                              </p:par>
                            </p:childTnLst>
                          </p:cTn>
                        </p:par>
                        <p:par>
                          <p:cTn id="98" fill="hold">
                            <p:stCondLst>
                              <p:cond delay="7800"/>
                            </p:stCondLst>
                            <p:childTnLst>
                              <p:par>
                                <p:cTn id="99" presetID="53" presetClass="entr" presetSubtype="16" fill="hold" grpId="0" nodeType="afterEffect">
                                  <p:stCondLst>
                                    <p:cond delay="0"/>
                                  </p:stCondLst>
                                  <p:childTnLst>
                                    <p:set>
                                      <p:cBhvr>
                                        <p:cTn id="100" dur="1" fill="hold">
                                          <p:stCondLst>
                                            <p:cond delay="0"/>
                                          </p:stCondLst>
                                        </p:cTn>
                                        <p:tgtEl>
                                          <p:spTgt spid="74">
                                            <p:txEl>
                                              <p:pRg st="1" end="1"/>
                                            </p:txEl>
                                          </p:spTgt>
                                        </p:tgtEl>
                                        <p:attrNameLst>
                                          <p:attrName>style.visibility</p:attrName>
                                        </p:attrNameLst>
                                      </p:cBhvr>
                                      <p:to>
                                        <p:strVal val="visible"/>
                                      </p:to>
                                    </p:set>
                                    <p:anim calcmode="lin" valueType="num">
                                      <p:cBhvr>
                                        <p:cTn id="101" dur="400" fill="hold"/>
                                        <p:tgtEl>
                                          <p:spTgt spid="74">
                                            <p:txEl>
                                              <p:pRg st="1" end="1"/>
                                            </p:txEl>
                                          </p:spTgt>
                                        </p:tgtEl>
                                        <p:attrNameLst>
                                          <p:attrName>ppt_w</p:attrName>
                                        </p:attrNameLst>
                                      </p:cBhvr>
                                      <p:tavLst>
                                        <p:tav tm="0">
                                          <p:val>
                                            <p:fltVal val="0"/>
                                          </p:val>
                                        </p:tav>
                                        <p:tav tm="100000">
                                          <p:val>
                                            <p:strVal val="#ppt_w"/>
                                          </p:val>
                                        </p:tav>
                                      </p:tavLst>
                                    </p:anim>
                                    <p:anim calcmode="lin" valueType="num">
                                      <p:cBhvr>
                                        <p:cTn id="102" dur="400" fill="hold"/>
                                        <p:tgtEl>
                                          <p:spTgt spid="74">
                                            <p:txEl>
                                              <p:pRg st="1" end="1"/>
                                            </p:txEl>
                                          </p:spTgt>
                                        </p:tgtEl>
                                        <p:attrNameLst>
                                          <p:attrName>ppt_h</p:attrName>
                                        </p:attrNameLst>
                                      </p:cBhvr>
                                      <p:tavLst>
                                        <p:tav tm="0">
                                          <p:val>
                                            <p:fltVal val="0"/>
                                          </p:val>
                                        </p:tav>
                                        <p:tav tm="100000">
                                          <p:val>
                                            <p:strVal val="#ppt_h"/>
                                          </p:val>
                                        </p:tav>
                                      </p:tavLst>
                                    </p:anim>
                                    <p:animEffect transition="in" filter="fade">
                                      <p:cBhvr>
                                        <p:cTn id="103" dur="400"/>
                                        <p:tgtEl>
                                          <p:spTgt spid="7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18" grpId="0" animBg="1"/>
      <p:bldP spid="19" grpId="0" animBg="1"/>
      <p:bldP spid="20" grpId="0" animBg="1"/>
      <p:bldP spid="21" grpId="0" animBg="1"/>
      <p:bldP spid="22" grpId="0" animBg="1"/>
      <p:bldP spid="64" grpId="0" build="p">
        <p:tmplLst>
          <p:tmpl lvl="1">
            <p:tnLst>
              <p:par>
                <p:cTn presetID="53" presetClass="entr" presetSubtype="16" fill="hold" nodeType="afterEffect">
                  <p:stCondLst>
                    <p:cond delay="0"/>
                  </p:stCondLst>
                  <p:childTnLst>
                    <p:set>
                      <p:cBhvr>
                        <p:cTn dur="1" fill="hold">
                          <p:stCondLst>
                            <p:cond delay="0"/>
                          </p:stCondLst>
                        </p:cTn>
                        <p:tgtEl>
                          <p:spTgt spid="64"/>
                        </p:tgtEl>
                        <p:attrNameLst>
                          <p:attrName>style.visibility</p:attrName>
                        </p:attrNameLst>
                      </p:cBhvr>
                      <p:to>
                        <p:strVal val="visible"/>
                      </p:to>
                    </p:set>
                    <p:anim calcmode="lin" valueType="num">
                      <p:cBhvr>
                        <p:cTn dur="400" fill="hold"/>
                        <p:tgtEl>
                          <p:spTgt spid="64"/>
                        </p:tgtEl>
                        <p:attrNameLst>
                          <p:attrName>ppt_w</p:attrName>
                        </p:attrNameLst>
                      </p:cBhvr>
                      <p:tavLst>
                        <p:tav tm="0">
                          <p:val>
                            <p:fltVal val="0"/>
                          </p:val>
                        </p:tav>
                        <p:tav tm="100000">
                          <p:val>
                            <p:strVal val="#ppt_w"/>
                          </p:val>
                        </p:tav>
                      </p:tavLst>
                    </p:anim>
                    <p:anim calcmode="lin" valueType="num">
                      <p:cBhvr>
                        <p:cTn dur="400" fill="hold"/>
                        <p:tgtEl>
                          <p:spTgt spid="64"/>
                        </p:tgtEl>
                        <p:attrNameLst>
                          <p:attrName>ppt_h</p:attrName>
                        </p:attrNameLst>
                      </p:cBhvr>
                      <p:tavLst>
                        <p:tav tm="0">
                          <p:val>
                            <p:fltVal val="0"/>
                          </p:val>
                        </p:tav>
                        <p:tav tm="100000">
                          <p:val>
                            <p:strVal val="#ppt_h"/>
                          </p:val>
                        </p:tav>
                      </p:tavLst>
                    </p:anim>
                    <p:animEffect transition="in" filter="fade">
                      <p:cBhvr>
                        <p:cTn dur="400"/>
                        <p:tgtEl>
                          <p:spTgt spid="64"/>
                        </p:tgtEl>
                      </p:cBhvr>
                    </p:animEffect>
                  </p:childTnLst>
                </p:cTn>
              </p:par>
            </p:tnLst>
          </p:tmpl>
        </p:tmplLst>
      </p:bldP>
      <p:bldP spid="66" grpId="0" build="p">
        <p:tmplLst>
          <p:tmpl lvl="1">
            <p:tnLst>
              <p:par>
                <p:cTn presetID="53" presetClass="entr" presetSubtype="16" fill="hold" nodeType="afterEffect">
                  <p:stCondLst>
                    <p:cond delay="0"/>
                  </p:stCondLst>
                  <p:childTnLst>
                    <p:set>
                      <p:cBhvr>
                        <p:cTn dur="1" fill="hold">
                          <p:stCondLst>
                            <p:cond delay="0"/>
                          </p:stCondLst>
                        </p:cTn>
                        <p:tgtEl>
                          <p:spTgt spid="66"/>
                        </p:tgtEl>
                        <p:attrNameLst>
                          <p:attrName>style.visibility</p:attrName>
                        </p:attrNameLst>
                      </p:cBhvr>
                      <p:to>
                        <p:strVal val="visible"/>
                      </p:to>
                    </p:set>
                    <p:anim calcmode="lin" valueType="num">
                      <p:cBhvr>
                        <p:cTn dur="400" fill="hold"/>
                        <p:tgtEl>
                          <p:spTgt spid="66"/>
                        </p:tgtEl>
                        <p:attrNameLst>
                          <p:attrName>ppt_w</p:attrName>
                        </p:attrNameLst>
                      </p:cBhvr>
                      <p:tavLst>
                        <p:tav tm="0">
                          <p:val>
                            <p:fltVal val="0"/>
                          </p:val>
                        </p:tav>
                        <p:tav tm="100000">
                          <p:val>
                            <p:strVal val="#ppt_w"/>
                          </p:val>
                        </p:tav>
                      </p:tavLst>
                    </p:anim>
                    <p:anim calcmode="lin" valueType="num">
                      <p:cBhvr>
                        <p:cTn dur="400" fill="hold"/>
                        <p:tgtEl>
                          <p:spTgt spid="66"/>
                        </p:tgtEl>
                        <p:attrNameLst>
                          <p:attrName>ppt_h</p:attrName>
                        </p:attrNameLst>
                      </p:cBhvr>
                      <p:tavLst>
                        <p:tav tm="0">
                          <p:val>
                            <p:fltVal val="0"/>
                          </p:val>
                        </p:tav>
                        <p:tav tm="100000">
                          <p:val>
                            <p:strVal val="#ppt_h"/>
                          </p:val>
                        </p:tav>
                      </p:tavLst>
                    </p:anim>
                    <p:animEffect transition="in" filter="fade">
                      <p:cBhvr>
                        <p:cTn dur="400"/>
                        <p:tgtEl>
                          <p:spTgt spid="66"/>
                        </p:tgtEl>
                      </p:cBhvr>
                    </p:animEffect>
                  </p:childTnLst>
                </p:cTn>
              </p:par>
            </p:tnLst>
          </p:tmpl>
        </p:tmplLst>
      </p:bldP>
      <p:bldP spid="68" grpId="0" build="p">
        <p:tmplLst>
          <p:tmpl lvl="1">
            <p:tnLst>
              <p:par>
                <p:cTn presetID="53" presetClass="entr" presetSubtype="16" fill="hold" nodeType="afterEffect">
                  <p:stCondLst>
                    <p:cond delay="0"/>
                  </p:stCondLst>
                  <p:childTnLst>
                    <p:set>
                      <p:cBhvr>
                        <p:cTn dur="1" fill="hold">
                          <p:stCondLst>
                            <p:cond delay="0"/>
                          </p:stCondLst>
                        </p:cTn>
                        <p:tgtEl>
                          <p:spTgt spid="68"/>
                        </p:tgtEl>
                        <p:attrNameLst>
                          <p:attrName>style.visibility</p:attrName>
                        </p:attrNameLst>
                      </p:cBhvr>
                      <p:to>
                        <p:strVal val="visible"/>
                      </p:to>
                    </p:set>
                    <p:anim calcmode="lin" valueType="num">
                      <p:cBhvr>
                        <p:cTn dur="400" fill="hold"/>
                        <p:tgtEl>
                          <p:spTgt spid="68"/>
                        </p:tgtEl>
                        <p:attrNameLst>
                          <p:attrName>ppt_w</p:attrName>
                        </p:attrNameLst>
                      </p:cBhvr>
                      <p:tavLst>
                        <p:tav tm="0">
                          <p:val>
                            <p:fltVal val="0"/>
                          </p:val>
                        </p:tav>
                        <p:tav tm="100000">
                          <p:val>
                            <p:strVal val="#ppt_w"/>
                          </p:val>
                        </p:tav>
                      </p:tavLst>
                    </p:anim>
                    <p:anim calcmode="lin" valueType="num">
                      <p:cBhvr>
                        <p:cTn dur="400" fill="hold"/>
                        <p:tgtEl>
                          <p:spTgt spid="68"/>
                        </p:tgtEl>
                        <p:attrNameLst>
                          <p:attrName>ppt_h</p:attrName>
                        </p:attrNameLst>
                      </p:cBhvr>
                      <p:tavLst>
                        <p:tav tm="0">
                          <p:val>
                            <p:fltVal val="0"/>
                          </p:val>
                        </p:tav>
                        <p:tav tm="100000">
                          <p:val>
                            <p:strVal val="#ppt_h"/>
                          </p:val>
                        </p:tav>
                      </p:tavLst>
                    </p:anim>
                    <p:animEffect transition="in" filter="fade">
                      <p:cBhvr>
                        <p:cTn dur="400"/>
                        <p:tgtEl>
                          <p:spTgt spid="68"/>
                        </p:tgtEl>
                      </p:cBhvr>
                    </p:animEffect>
                  </p:childTnLst>
                </p:cTn>
              </p:par>
            </p:tnLst>
          </p:tmpl>
        </p:tmplLst>
      </p:bldP>
      <p:bldP spid="70" grpId="0" build="p">
        <p:tmplLst>
          <p:tmpl lvl="1">
            <p:tnLst>
              <p:par>
                <p:cTn presetID="53" presetClass="entr" presetSubtype="16" fill="hold" nodeType="afterEffect">
                  <p:stCondLst>
                    <p:cond delay="0"/>
                  </p:stCondLst>
                  <p:childTnLst>
                    <p:set>
                      <p:cBhvr>
                        <p:cTn dur="1" fill="hold">
                          <p:stCondLst>
                            <p:cond delay="0"/>
                          </p:stCondLst>
                        </p:cTn>
                        <p:tgtEl>
                          <p:spTgt spid="70"/>
                        </p:tgtEl>
                        <p:attrNameLst>
                          <p:attrName>style.visibility</p:attrName>
                        </p:attrNameLst>
                      </p:cBhvr>
                      <p:to>
                        <p:strVal val="visible"/>
                      </p:to>
                    </p:set>
                    <p:anim calcmode="lin" valueType="num">
                      <p:cBhvr>
                        <p:cTn dur="400" fill="hold"/>
                        <p:tgtEl>
                          <p:spTgt spid="70"/>
                        </p:tgtEl>
                        <p:attrNameLst>
                          <p:attrName>ppt_w</p:attrName>
                        </p:attrNameLst>
                      </p:cBhvr>
                      <p:tavLst>
                        <p:tav tm="0">
                          <p:val>
                            <p:fltVal val="0"/>
                          </p:val>
                        </p:tav>
                        <p:tav tm="100000">
                          <p:val>
                            <p:strVal val="#ppt_w"/>
                          </p:val>
                        </p:tav>
                      </p:tavLst>
                    </p:anim>
                    <p:anim calcmode="lin" valueType="num">
                      <p:cBhvr>
                        <p:cTn dur="400" fill="hold"/>
                        <p:tgtEl>
                          <p:spTgt spid="70"/>
                        </p:tgtEl>
                        <p:attrNameLst>
                          <p:attrName>ppt_h</p:attrName>
                        </p:attrNameLst>
                      </p:cBhvr>
                      <p:tavLst>
                        <p:tav tm="0">
                          <p:val>
                            <p:fltVal val="0"/>
                          </p:val>
                        </p:tav>
                        <p:tav tm="100000">
                          <p:val>
                            <p:strVal val="#ppt_h"/>
                          </p:val>
                        </p:tav>
                      </p:tavLst>
                    </p:anim>
                    <p:animEffect transition="in" filter="fade">
                      <p:cBhvr>
                        <p:cTn dur="400"/>
                        <p:tgtEl>
                          <p:spTgt spid="70"/>
                        </p:tgtEl>
                      </p:cBhvr>
                    </p:animEffect>
                  </p:childTnLst>
                </p:cTn>
              </p:par>
            </p:tnLst>
          </p:tmpl>
        </p:tmplLst>
      </p:bldP>
      <p:bldP spid="72" grpId="0" build="p">
        <p:tmplLst>
          <p:tmpl lvl="1">
            <p:tnLst>
              <p:par>
                <p:cTn presetID="53" presetClass="entr" presetSubtype="16" fill="hold" nodeType="afterEffect">
                  <p:stCondLst>
                    <p:cond delay="0"/>
                  </p:stCondLst>
                  <p:childTnLst>
                    <p:set>
                      <p:cBhvr>
                        <p:cTn dur="1" fill="hold">
                          <p:stCondLst>
                            <p:cond delay="0"/>
                          </p:stCondLst>
                        </p:cTn>
                        <p:tgtEl>
                          <p:spTgt spid="72"/>
                        </p:tgtEl>
                        <p:attrNameLst>
                          <p:attrName>style.visibility</p:attrName>
                        </p:attrNameLst>
                      </p:cBhvr>
                      <p:to>
                        <p:strVal val="visible"/>
                      </p:to>
                    </p:set>
                    <p:anim calcmode="lin" valueType="num">
                      <p:cBhvr>
                        <p:cTn dur="400" fill="hold"/>
                        <p:tgtEl>
                          <p:spTgt spid="72"/>
                        </p:tgtEl>
                        <p:attrNameLst>
                          <p:attrName>ppt_w</p:attrName>
                        </p:attrNameLst>
                      </p:cBhvr>
                      <p:tavLst>
                        <p:tav tm="0">
                          <p:val>
                            <p:fltVal val="0"/>
                          </p:val>
                        </p:tav>
                        <p:tav tm="100000">
                          <p:val>
                            <p:strVal val="#ppt_w"/>
                          </p:val>
                        </p:tav>
                      </p:tavLst>
                    </p:anim>
                    <p:anim calcmode="lin" valueType="num">
                      <p:cBhvr>
                        <p:cTn dur="400" fill="hold"/>
                        <p:tgtEl>
                          <p:spTgt spid="72"/>
                        </p:tgtEl>
                        <p:attrNameLst>
                          <p:attrName>ppt_h</p:attrName>
                        </p:attrNameLst>
                      </p:cBhvr>
                      <p:tavLst>
                        <p:tav tm="0">
                          <p:val>
                            <p:fltVal val="0"/>
                          </p:val>
                        </p:tav>
                        <p:tav tm="100000">
                          <p:val>
                            <p:strVal val="#ppt_h"/>
                          </p:val>
                        </p:tav>
                      </p:tavLst>
                    </p:anim>
                    <p:animEffect transition="in" filter="fade">
                      <p:cBhvr>
                        <p:cTn dur="400"/>
                        <p:tgtEl>
                          <p:spTgt spid="72"/>
                        </p:tgtEl>
                      </p:cBhvr>
                    </p:animEffect>
                  </p:childTnLst>
                </p:cTn>
              </p:par>
            </p:tnLst>
          </p:tmpl>
        </p:tmplLst>
      </p:bldP>
      <p:bldP spid="74" grpId="0" build="p">
        <p:tmplLst>
          <p:tmpl lvl="1">
            <p:tnLst>
              <p:par>
                <p:cTn presetID="53" presetClass="entr" presetSubtype="16" fill="hold" nodeType="afterEffect">
                  <p:stCondLst>
                    <p:cond delay="0"/>
                  </p:stCondLst>
                  <p:childTnLst>
                    <p:set>
                      <p:cBhvr>
                        <p:cTn dur="1" fill="hold">
                          <p:stCondLst>
                            <p:cond delay="0"/>
                          </p:stCondLst>
                        </p:cTn>
                        <p:tgtEl>
                          <p:spTgt spid="74"/>
                        </p:tgtEl>
                        <p:attrNameLst>
                          <p:attrName>style.visibility</p:attrName>
                        </p:attrNameLst>
                      </p:cBhvr>
                      <p:to>
                        <p:strVal val="visible"/>
                      </p:to>
                    </p:set>
                    <p:anim calcmode="lin" valueType="num">
                      <p:cBhvr>
                        <p:cTn dur="400" fill="hold"/>
                        <p:tgtEl>
                          <p:spTgt spid="74"/>
                        </p:tgtEl>
                        <p:attrNameLst>
                          <p:attrName>ppt_w</p:attrName>
                        </p:attrNameLst>
                      </p:cBhvr>
                      <p:tavLst>
                        <p:tav tm="0">
                          <p:val>
                            <p:fltVal val="0"/>
                          </p:val>
                        </p:tav>
                        <p:tav tm="100000">
                          <p:val>
                            <p:strVal val="#ppt_w"/>
                          </p:val>
                        </p:tav>
                      </p:tavLst>
                    </p:anim>
                    <p:anim calcmode="lin" valueType="num">
                      <p:cBhvr>
                        <p:cTn dur="400" fill="hold"/>
                        <p:tgtEl>
                          <p:spTgt spid="74"/>
                        </p:tgtEl>
                        <p:attrNameLst>
                          <p:attrName>ppt_h</p:attrName>
                        </p:attrNameLst>
                      </p:cBhvr>
                      <p:tavLst>
                        <p:tav tm="0">
                          <p:val>
                            <p:fltVal val="0"/>
                          </p:val>
                        </p:tav>
                        <p:tav tm="100000">
                          <p:val>
                            <p:strVal val="#ppt_h"/>
                          </p:val>
                        </p:tav>
                      </p:tavLst>
                    </p:anim>
                    <p:animEffect transition="in" filter="fade">
                      <p:cBhvr>
                        <p:cTn dur="400"/>
                        <p:tgtEl>
                          <p:spTgt spid="74"/>
                        </p:tgtEl>
                      </p:cBhvr>
                    </p:animEffect>
                  </p:childTnLst>
                </p:cTn>
              </p:par>
            </p:tnLst>
          </p:tmpl>
        </p:tmplLst>
      </p:b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22763416-743E-417A-BB3C-F332778290E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44" y="0"/>
            <a:ext cx="9138700" cy="5145088"/>
          </a:xfrm>
          <a:prstGeom prst="rect">
            <a:avLst/>
          </a:prstGeom>
        </p:spPr>
      </p:pic>
      <p:sp>
        <p:nvSpPr>
          <p:cNvPr id="6" name="标题 5"/>
          <p:cNvSpPr txBox="1">
            <a:spLocks/>
          </p:cNvSpPr>
          <p:nvPr>
            <p:custDataLst>
              <p:tags r:id="rId2"/>
            </p:custDataLst>
          </p:nvPr>
        </p:nvSpPr>
        <p:spPr>
          <a:xfrm>
            <a:off x="3315116" y="2544342"/>
            <a:ext cx="2621750" cy="387865"/>
          </a:xfrm>
          <a:prstGeom prst="rect">
            <a:avLst/>
          </a:prstGeom>
          <a:noFill/>
        </p:spPr>
        <p:txBody>
          <a:bodyPr wrap="square" lIns="0" tIns="0" rIns="0" bIns="0" anchor="t" anchorCtr="0">
            <a:spAutoFit/>
          </a:bodyPr>
          <a:lstStyle>
            <a:lvl1pPr algn="ctr">
              <a:lnSpc>
                <a:spcPct val="90000"/>
              </a:lnSpc>
              <a:spcBef>
                <a:spcPct val="0"/>
              </a:spcBef>
              <a:buNone/>
              <a:defRPr sz="4000">
                <a:latin typeface="+mj-lt"/>
                <a:ea typeface="+mj-ea"/>
                <a:cs typeface="+mj-cs"/>
              </a:defRPr>
            </a:lvl1pPr>
          </a:lstStyle>
          <a:p>
            <a:r>
              <a:rPr lang="zh-TW" altLang="en-US" sz="2801" dirty="0">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rPr>
              <a:t>主題宣導</a:t>
            </a:r>
            <a:endParaRPr lang="en-US" altLang="zh-CN" sz="2801" dirty="0">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7" name="文本占位符 6"/>
          <p:cNvSpPr txBox="1">
            <a:spLocks/>
          </p:cNvSpPr>
          <p:nvPr>
            <p:custDataLst>
              <p:tags r:id="rId3"/>
            </p:custDataLst>
          </p:nvPr>
        </p:nvSpPr>
        <p:spPr>
          <a:xfrm>
            <a:off x="2717779" y="3076600"/>
            <a:ext cx="4896544" cy="221599"/>
          </a:xfrm>
          <a:prstGeom prst="rect">
            <a:avLst/>
          </a:prstGeom>
          <a:noFill/>
        </p:spPr>
        <p:txBody>
          <a:bodyPr wrap="square" lIns="0" tIns="0" rIns="0" bIns="0" anchor="t" anchorCtr="0">
            <a:spAutoFit/>
          </a:bodyPr>
          <a:lstStyle>
            <a:lvl1pPr indent="0" algn="ctr">
              <a:lnSpc>
                <a:spcPct val="90000"/>
              </a:lnSpc>
              <a:spcBef>
                <a:spcPts val="1000"/>
              </a:spcBef>
              <a:buFont typeface="Arial" panose="020B0604020202020204" pitchFamily="34" charset="0"/>
              <a:buNone/>
              <a:defRPr sz="1600" baseline="0">
                <a:solidFill>
                  <a:schemeClr val="bg1">
                    <a:lumMod val="50000"/>
                  </a:schemeClr>
                </a:solidFill>
              </a:defRPr>
            </a:lvl1pPr>
            <a:lvl2pPr indent="0">
              <a:lnSpc>
                <a:spcPct val="90000"/>
              </a:lnSpc>
              <a:spcBef>
                <a:spcPts val="500"/>
              </a:spcBef>
              <a:buFont typeface="Arial" panose="020B0604020202020204" pitchFamily="34" charset="0"/>
              <a:buNone/>
              <a:defRPr sz="2000">
                <a:solidFill>
                  <a:schemeClr val="tx1">
                    <a:tint val="75000"/>
                  </a:schemeClr>
                </a:solidFill>
              </a:defRPr>
            </a:lvl2pPr>
            <a:lvl3pPr indent="0">
              <a:lnSpc>
                <a:spcPct val="90000"/>
              </a:lnSpc>
              <a:spcBef>
                <a:spcPts val="500"/>
              </a:spcBef>
              <a:buFont typeface="Arial" panose="020B0604020202020204" pitchFamily="34" charset="0"/>
              <a:buNone/>
              <a:defRPr>
                <a:solidFill>
                  <a:schemeClr val="tx1">
                    <a:tint val="75000"/>
                  </a:schemeClr>
                </a:solidFill>
              </a:defRPr>
            </a:lvl3pPr>
            <a:lvl4pPr indent="0">
              <a:lnSpc>
                <a:spcPct val="90000"/>
              </a:lnSpc>
              <a:spcBef>
                <a:spcPts val="500"/>
              </a:spcBef>
              <a:buFont typeface="Arial" panose="020B0604020202020204" pitchFamily="34" charset="0"/>
              <a:buNone/>
              <a:defRPr sz="1600">
                <a:solidFill>
                  <a:schemeClr val="tx1">
                    <a:tint val="75000"/>
                  </a:schemeClr>
                </a:solidFill>
              </a:defRPr>
            </a:lvl4pPr>
            <a:lvl5pPr indent="0">
              <a:lnSpc>
                <a:spcPct val="90000"/>
              </a:lnSpc>
              <a:spcBef>
                <a:spcPts val="500"/>
              </a:spcBef>
              <a:buFont typeface="Arial" panose="020B0604020202020204" pitchFamily="34" charset="0"/>
              <a:buNone/>
              <a:defRPr sz="1600">
                <a:solidFill>
                  <a:schemeClr val="tx1">
                    <a:tint val="75000"/>
                  </a:schemeClr>
                </a:solidFill>
              </a:defRPr>
            </a:lvl5pPr>
            <a:lvl6pPr indent="0">
              <a:lnSpc>
                <a:spcPct val="90000"/>
              </a:lnSpc>
              <a:spcBef>
                <a:spcPts val="500"/>
              </a:spcBef>
              <a:buFont typeface="Arial" panose="020B0604020202020204" pitchFamily="34" charset="0"/>
              <a:buNone/>
              <a:defRPr sz="1600">
                <a:solidFill>
                  <a:schemeClr val="tx1">
                    <a:tint val="75000"/>
                  </a:schemeClr>
                </a:solidFill>
              </a:defRPr>
            </a:lvl6pPr>
            <a:lvl7pPr indent="0">
              <a:lnSpc>
                <a:spcPct val="90000"/>
              </a:lnSpc>
              <a:spcBef>
                <a:spcPts val="500"/>
              </a:spcBef>
              <a:buFont typeface="Arial" panose="020B0604020202020204" pitchFamily="34" charset="0"/>
              <a:buNone/>
              <a:defRPr sz="1600">
                <a:solidFill>
                  <a:schemeClr val="tx1">
                    <a:tint val="75000"/>
                  </a:schemeClr>
                </a:solidFill>
              </a:defRPr>
            </a:lvl7pPr>
            <a:lvl8pPr indent="0">
              <a:lnSpc>
                <a:spcPct val="90000"/>
              </a:lnSpc>
              <a:spcBef>
                <a:spcPts val="500"/>
              </a:spcBef>
              <a:buFont typeface="Arial" panose="020B0604020202020204" pitchFamily="34" charset="0"/>
              <a:buNone/>
              <a:defRPr sz="1600">
                <a:solidFill>
                  <a:schemeClr val="tx1">
                    <a:tint val="75000"/>
                  </a:schemeClr>
                </a:solidFill>
              </a:defRPr>
            </a:lvl8pPr>
            <a:lvl9pPr indent="0">
              <a:lnSpc>
                <a:spcPct val="90000"/>
              </a:lnSpc>
              <a:spcBef>
                <a:spcPts val="500"/>
              </a:spcBef>
              <a:buFont typeface="Arial" panose="020B0604020202020204" pitchFamily="34" charset="0"/>
              <a:buNone/>
              <a:defRPr sz="1600">
                <a:solidFill>
                  <a:schemeClr val="tx1">
                    <a:tint val="75000"/>
                  </a:schemeClr>
                </a:solidFill>
              </a:defRPr>
            </a:lvl9pPr>
          </a:lstStyle>
          <a:p>
            <a:pPr algn="l">
              <a:defRPr/>
            </a:pPr>
            <a:r>
              <a:rPr lang="zh-TW" altLang="en-US" kern="0" dirty="0">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rPr>
              <a:t>防災宣導 毒害防治 登革熱防治 水域安全 衛生保健</a:t>
            </a:r>
            <a:endParaRPr lang="en-US" altLang="zh-CN" kern="0" dirty="0">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2" name="椭圆 1">
            <a:extLst>
              <a:ext uri="{FF2B5EF4-FFF2-40B4-BE49-F238E27FC236}">
                <a16:creationId xmlns:a16="http://schemas.microsoft.com/office/drawing/2014/main" id="{6DA949B9-1864-4241-8946-7DEF4D9912BC}"/>
              </a:ext>
            </a:extLst>
          </p:cNvPr>
          <p:cNvSpPr/>
          <p:nvPr/>
        </p:nvSpPr>
        <p:spPr>
          <a:xfrm>
            <a:off x="4085931" y="1348408"/>
            <a:ext cx="1080120" cy="108012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400" dirty="0"/>
              <a:t>04</a:t>
            </a:r>
            <a:endParaRPr lang="zh-CN" altLang="en-US" sz="4400" dirty="0"/>
          </a:p>
        </p:txBody>
      </p:sp>
    </p:spTree>
    <p:custDataLst>
      <p:tags r:id="rId1"/>
    </p:custDataLst>
    <p:extLst>
      <p:ext uri="{BB962C8B-B14F-4D97-AF65-F5344CB8AC3E}">
        <p14:creationId xmlns:p14="http://schemas.microsoft.com/office/powerpoint/2010/main" val="809199324"/>
      </p:ext>
    </p:extLst>
  </p:cSld>
  <p:clrMapOvr>
    <a:masterClrMapping/>
  </p:clrMapOvr>
  <mc:AlternateContent xmlns:mc="http://schemas.openxmlformats.org/markup-compatibility/2006" xmlns:p14="http://schemas.microsoft.com/office/powerpoint/2010/main">
    <mc:Choice Requires="p14">
      <p:transition spd="slow" p14:dur="1500" advClick="0" advTm="0">
        <p:wipe/>
      </p:transition>
    </mc:Choice>
    <mc:Fallback xmlns="">
      <p:transition spd="slow" advClick="0" advTm="0">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strVal val="#ppt_w+.3"/>
                                          </p:val>
                                        </p:tav>
                                        <p:tav tm="100000">
                                          <p:val>
                                            <p:strVal val="#ppt_w"/>
                                          </p:val>
                                        </p:tav>
                                      </p:tavLst>
                                    </p:anim>
                                    <p:anim calcmode="lin" valueType="num">
                                      <p:cBhvr>
                                        <p:cTn id="8" dur="1000" fill="hold"/>
                                        <p:tgtEl>
                                          <p:spTgt spid="9"/>
                                        </p:tgtEl>
                                        <p:attrNameLst>
                                          <p:attrName>ppt_h</p:attrName>
                                        </p:attrNameLst>
                                      </p:cBhvr>
                                      <p:tavLst>
                                        <p:tav tm="0">
                                          <p:val>
                                            <p:strVal val="#ppt_h"/>
                                          </p:val>
                                        </p:tav>
                                        <p:tav tm="100000">
                                          <p:val>
                                            <p:strVal val="#ppt_h"/>
                                          </p:val>
                                        </p:tav>
                                      </p:tavLst>
                                    </p:anim>
                                    <p:animEffect transition="in" filter="fade">
                                      <p:cBhvr>
                                        <p:cTn id="9" dur="10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 fill="hold"/>
                                        <p:tgtEl>
                                          <p:spTgt spid="2"/>
                                        </p:tgtEl>
                                        <p:attrNameLst>
                                          <p:attrName>ppt_x</p:attrName>
                                        </p:attrNameLst>
                                      </p:cBhvr>
                                      <p:tavLst>
                                        <p:tav tm="0">
                                          <p:val>
                                            <p:strVal val="0-#ppt_w/2"/>
                                          </p:val>
                                        </p:tav>
                                        <p:tav tm="100000">
                                          <p:val>
                                            <p:strVal val="#ppt_x"/>
                                          </p:val>
                                        </p:tav>
                                      </p:tavLst>
                                    </p:anim>
                                    <p:anim calcmode="lin" valueType="num">
                                      <p:cBhvr additive="base">
                                        <p:cTn id="15"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2"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additive="base">
                                        <p:cTn id="20" dur="500" fill="hold"/>
                                        <p:tgtEl>
                                          <p:spTgt spid="6"/>
                                        </p:tgtEl>
                                        <p:attrNameLst>
                                          <p:attrName>ppt_x</p:attrName>
                                        </p:attrNameLst>
                                      </p:cBhvr>
                                      <p:tavLst>
                                        <p:tav tm="0">
                                          <p:val>
                                            <p:strVal val="1+#ppt_w/2"/>
                                          </p:val>
                                        </p:tav>
                                        <p:tav tm="100000">
                                          <p:val>
                                            <p:strVal val="#ppt_x"/>
                                          </p:val>
                                        </p:tav>
                                      </p:tavLst>
                                    </p:anim>
                                    <p:anim calcmode="lin" valueType="num">
                                      <p:cBhvr additive="base">
                                        <p:cTn id="21" dur="500" fill="hold"/>
                                        <p:tgtEl>
                                          <p:spTgt spid="6"/>
                                        </p:tgtEl>
                                        <p:attrNameLst>
                                          <p:attrName>ppt_y</p:attrName>
                                        </p:attrNameLst>
                                      </p:cBhvr>
                                      <p:tavLst>
                                        <p:tav tm="0">
                                          <p:val>
                                            <p:strVal val="#ppt_y"/>
                                          </p:val>
                                        </p:tav>
                                        <p:tav tm="100000">
                                          <p:val>
                                            <p:strVal val="#ppt_y"/>
                                          </p:val>
                                        </p:tav>
                                      </p:tavLst>
                                    </p:anim>
                                  </p:childTnLst>
                                </p:cTn>
                              </p:par>
                              <p:par>
                                <p:cTn id="22" presetID="2" presetClass="entr" presetSubtype="2"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500" fill="hold"/>
                                        <p:tgtEl>
                                          <p:spTgt spid="7"/>
                                        </p:tgtEl>
                                        <p:attrNameLst>
                                          <p:attrName>ppt_x</p:attrName>
                                        </p:attrNameLst>
                                      </p:cBhvr>
                                      <p:tavLst>
                                        <p:tav tm="0">
                                          <p:val>
                                            <p:strVal val="1+#ppt_w/2"/>
                                          </p:val>
                                        </p:tav>
                                        <p:tav tm="100000">
                                          <p:val>
                                            <p:strVal val="#ppt_x"/>
                                          </p:val>
                                        </p:tav>
                                      </p:tavLst>
                                    </p:anim>
                                    <p:anim calcmode="lin" valueType="num">
                                      <p:cBhvr additive="base">
                                        <p:cTn id="25"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文本框 32"/>
          <p:cNvSpPr txBox="1"/>
          <p:nvPr/>
        </p:nvSpPr>
        <p:spPr>
          <a:xfrm>
            <a:off x="324322" y="268288"/>
            <a:ext cx="1061837" cy="561696"/>
          </a:xfrm>
          <a:prstGeom prst="rect">
            <a:avLst/>
          </a:prstGeom>
          <a:noFill/>
        </p:spPr>
        <p:txBody>
          <a:bodyPr wrap="none" lIns="68584" tIns="34292" rIns="68584" bIns="34292">
            <a:spAutoFit/>
          </a:bodyPr>
          <a:lstStyle/>
          <a:p>
            <a:r>
              <a:rPr lang="zh-TW" altLang="en-US" b="1" dirty="0">
                <a:solidFill>
                  <a:schemeClr val="bg1">
                    <a:lumMod val="65000"/>
                  </a:schemeClr>
                </a:solidFill>
                <a:latin typeface="文鼎簽字筆體E" panose="04090A00000000000000" pitchFamily="82" charset="-120"/>
                <a:ea typeface="文鼎簽字筆體E" panose="04090A00000000000000" pitchFamily="82" charset="-120"/>
              </a:rPr>
              <a:t>防災宣導</a:t>
            </a:r>
          </a:p>
          <a:p>
            <a:endParaRPr lang="en-US" altLang="zh-CN" sz="140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26" name="矩形 25"/>
          <p:cNvSpPr/>
          <p:nvPr/>
        </p:nvSpPr>
        <p:spPr>
          <a:xfrm>
            <a:off x="0" y="196280"/>
            <a:ext cx="160366" cy="41751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4" tIns="34292" rIns="68584" bIns="34292" anchor="ctr"/>
          <a:lstStyle/>
          <a:p>
            <a:pPr algn="ctr" defTabSz="685795">
              <a:defRPr/>
            </a:pPr>
            <a:endParaRPr lang="zh-CN" altLang="en-US" sz="1400" dirty="0">
              <a:solidFill>
                <a:srgbClr val="E7E6E6">
                  <a:lumMod val="50000"/>
                </a:srgbClr>
              </a:solidFill>
              <a:cs typeface="+mn-ea"/>
              <a:sym typeface="+mn-lt"/>
            </a:endParaRPr>
          </a:p>
        </p:txBody>
      </p:sp>
      <p:pic>
        <p:nvPicPr>
          <p:cNvPr id="5" name="圖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96530" y="1"/>
            <a:ext cx="6727767" cy="5129990"/>
          </a:xfrm>
          <a:prstGeom prst="rect">
            <a:avLst/>
          </a:prstGeom>
        </p:spPr>
      </p:pic>
    </p:spTree>
    <p:extLst>
      <p:ext uri="{BB962C8B-B14F-4D97-AF65-F5344CB8AC3E}">
        <p14:creationId xmlns:p14="http://schemas.microsoft.com/office/powerpoint/2010/main" val="2732720467"/>
      </p:ext>
    </p:extLst>
  </p:cSld>
  <p:clrMapOvr>
    <a:masterClrMapping/>
  </p:clrMapOvr>
  <mc:AlternateContent xmlns:mc="http://schemas.openxmlformats.org/markup-compatibility/2006" xmlns:p14="http://schemas.microsoft.com/office/powerpoint/2010/main">
    <mc:Choice Requires="p14">
      <p:transition spd="slow" p14:dur="1500" advClick="0" advTm="0">
        <p:wipe/>
      </p:transition>
    </mc:Choice>
    <mc:Fallback xmlns="">
      <p:transition spd="slow" advClick="0" advTm="0">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文本框 32"/>
          <p:cNvSpPr txBox="1"/>
          <p:nvPr/>
        </p:nvSpPr>
        <p:spPr>
          <a:xfrm>
            <a:off x="265159" y="268288"/>
            <a:ext cx="1061837" cy="346253"/>
          </a:xfrm>
          <a:prstGeom prst="rect">
            <a:avLst/>
          </a:prstGeom>
          <a:noFill/>
        </p:spPr>
        <p:txBody>
          <a:bodyPr wrap="none" lIns="68584" tIns="34292" rIns="68584" bIns="34292">
            <a:spAutoFit/>
          </a:bodyPr>
          <a:lstStyle/>
          <a:p>
            <a:r>
              <a:rPr lang="zh-TW" altLang="en-US" b="1" dirty="0">
                <a:solidFill>
                  <a:schemeClr val="bg1">
                    <a:lumMod val="65000"/>
                  </a:schemeClr>
                </a:solidFill>
                <a:latin typeface="文鼎簽字筆體E" panose="04090A00000000000000" pitchFamily="82" charset="-120"/>
                <a:ea typeface="文鼎簽字筆體E" panose="04090A00000000000000" pitchFamily="82" charset="-120"/>
              </a:rPr>
              <a:t>防災宣導</a:t>
            </a:r>
          </a:p>
        </p:txBody>
      </p:sp>
      <p:sp>
        <p:nvSpPr>
          <p:cNvPr id="26" name="矩形 25"/>
          <p:cNvSpPr/>
          <p:nvPr/>
        </p:nvSpPr>
        <p:spPr>
          <a:xfrm>
            <a:off x="0" y="196280"/>
            <a:ext cx="160366" cy="41751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4" tIns="34292" rIns="68584" bIns="34292" anchor="ctr"/>
          <a:lstStyle/>
          <a:p>
            <a:pPr algn="ctr" defTabSz="685795">
              <a:defRPr/>
            </a:pPr>
            <a:endParaRPr lang="zh-CN" altLang="en-US" sz="1400" dirty="0">
              <a:solidFill>
                <a:srgbClr val="E7E6E6">
                  <a:lumMod val="50000"/>
                </a:srgbClr>
              </a:solidFill>
              <a:cs typeface="+mn-ea"/>
              <a:sym typeface="+mn-lt"/>
            </a:endParaRPr>
          </a:p>
        </p:txBody>
      </p:sp>
      <p:pic>
        <p:nvPicPr>
          <p:cNvPr id="5" name="圖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80426" y="11412"/>
            <a:ext cx="6915018" cy="5133676"/>
          </a:xfrm>
          <a:prstGeom prst="rect">
            <a:avLst/>
          </a:prstGeom>
        </p:spPr>
      </p:pic>
    </p:spTree>
    <p:extLst>
      <p:ext uri="{BB962C8B-B14F-4D97-AF65-F5344CB8AC3E}">
        <p14:creationId xmlns:p14="http://schemas.microsoft.com/office/powerpoint/2010/main" val="1881850498"/>
      </p:ext>
    </p:extLst>
  </p:cSld>
  <p:clrMapOvr>
    <a:masterClrMapping/>
  </p:clrMapOvr>
  <mc:AlternateContent xmlns:mc="http://schemas.openxmlformats.org/markup-compatibility/2006" xmlns:p14="http://schemas.microsoft.com/office/powerpoint/2010/main">
    <mc:Choice Requires="p14">
      <p:transition spd="slow" p14:dur="1500" advClick="0" advTm="0">
        <p:wipe/>
      </p:transition>
    </mc:Choice>
    <mc:Fallback xmlns="">
      <p:transition spd="slow" advClick="0" advTm="0">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文本框 32"/>
          <p:cNvSpPr txBox="1"/>
          <p:nvPr/>
        </p:nvSpPr>
        <p:spPr>
          <a:xfrm>
            <a:off x="265159" y="268288"/>
            <a:ext cx="1061837" cy="346253"/>
          </a:xfrm>
          <a:prstGeom prst="rect">
            <a:avLst/>
          </a:prstGeom>
          <a:noFill/>
        </p:spPr>
        <p:txBody>
          <a:bodyPr wrap="none" lIns="68584" tIns="34292" rIns="68584" bIns="34292">
            <a:spAutoFit/>
          </a:bodyPr>
          <a:lstStyle/>
          <a:p>
            <a:r>
              <a:rPr lang="zh-TW" altLang="en-US" b="1" dirty="0">
                <a:solidFill>
                  <a:schemeClr val="bg1">
                    <a:lumMod val="65000"/>
                  </a:schemeClr>
                </a:solidFill>
                <a:latin typeface="文鼎簽字筆體E" panose="04090A00000000000000" pitchFamily="82" charset="-120"/>
                <a:ea typeface="文鼎簽字筆體E" panose="04090A00000000000000" pitchFamily="82" charset="-120"/>
              </a:rPr>
              <a:t>防災宣導</a:t>
            </a:r>
          </a:p>
        </p:txBody>
      </p:sp>
      <p:sp>
        <p:nvSpPr>
          <p:cNvPr id="26" name="矩形 25"/>
          <p:cNvSpPr/>
          <p:nvPr/>
        </p:nvSpPr>
        <p:spPr>
          <a:xfrm>
            <a:off x="0" y="196280"/>
            <a:ext cx="160366" cy="41751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4" tIns="34292" rIns="68584" bIns="34292" anchor="ctr"/>
          <a:lstStyle/>
          <a:p>
            <a:pPr algn="ctr" defTabSz="685795">
              <a:defRPr/>
            </a:pPr>
            <a:endParaRPr lang="zh-CN" altLang="en-US" sz="1400" dirty="0">
              <a:solidFill>
                <a:srgbClr val="E7E6E6">
                  <a:lumMod val="50000"/>
                </a:srgbClr>
              </a:solidFill>
              <a:cs typeface="+mn-ea"/>
              <a:sym typeface="+mn-lt"/>
            </a:endParaRPr>
          </a:p>
        </p:txBody>
      </p:sp>
      <p:pic>
        <p:nvPicPr>
          <p:cNvPr id="6" name="圖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48858" y="0"/>
            <a:ext cx="3731571" cy="5145088"/>
          </a:xfrm>
          <a:prstGeom prst="rect">
            <a:avLst/>
          </a:prstGeom>
        </p:spPr>
      </p:pic>
      <p:sp>
        <p:nvSpPr>
          <p:cNvPr id="7" name="文字方塊 6"/>
          <p:cNvSpPr txBox="1"/>
          <p:nvPr/>
        </p:nvSpPr>
        <p:spPr>
          <a:xfrm>
            <a:off x="127204" y="1636440"/>
            <a:ext cx="5237678" cy="1569660"/>
          </a:xfrm>
          <a:prstGeom prst="rect">
            <a:avLst/>
          </a:prstGeom>
          <a:noFill/>
        </p:spPr>
        <p:txBody>
          <a:bodyPr wrap="square" rtlCol="0">
            <a:spAutoFit/>
          </a:bodyPr>
          <a:lstStyle/>
          <a:p>
            <a:r>
              <a:rPr lang="zh-TW" altLang="en-US" sz="2400" dirty="0">
                <a:solidFill>
                  <a:schemeClr val="accent4">
                    <a:lumMod val="75000"/>
                  </a:schemeClr>
                </a:solidFill>
                <a:latin typeface="文鼎簽字筆體E" panose="04090A00000000000000" pitchFamily="82" charset="-120"/>
                <a:ea typeface="文鼎簽字筆體E" panose="04090A00000000000000" pitchFamily="82" charset="-120"/>
              </a:rPr>
              <a:t>★緊急避難準則要牢記危急時刻</a:t>
            </a:r>
            <a:endParaRPr lang="en-US" altLang="zh-TW" sz="2400" dirty="0">
              <a:solidFill>
                <a:schemeClr val="accent4">
                  <a:lumMod val="75000"/>
                </a:schemeClr>
              </a:solidFill>
              <a:latin typeface="文鼎簽字筆體E" panose="04090A00000000000000" pitchFamily="82" charset="-120"/>
              <a:ea typeface="文鼎簽字筆體E" panose="04090A00000000000000" pitchFamily="82" charset="-120"/>
            </a:endParaRPr>
          </a:p>
          <a:p>
            <a:r>
              <a:rPr lang="zh-TW" altLang="en-US" sz="2400" dirty="0">
                <a:solidFill>
                  <a:schemeClr val="accent4">
                    <a:lumMod val="75000"/>
                  </a:schemeClr>
                </a:solidFill>
                <a:latin typeface="文鼎簽字筆體E" panose="04090A00000000000000" pitchFamily="82" charset="-120"/>
                <a:ea typeface="文鼎簽字筆體E" panose="04090A00000000000000" pitchFamily="82" charset="-120"/>
              </a:rPr>
              <a:t>   有依靠。</a:t>
            </a:r>
            <a:endParaRPr lang="en-US" altLang="zh-TW" sz="2400" dirty="0">
              <a:solidFill>
                <a:schemeClr val="accent4">
                  <a:lumMod val="75000"/>
                </a:schemeClr>
              </a:solidFill>
              <a:latin typeface="文鼎簽字筆體E" panose="04090A00000000000000" pitchFamily="82" charset="-120"/>
              <a:ea typeface="文鼎簽字筆體E" panose="04090A00000000000000" pitchFamily="82" charset="-120"/>
            </a:endParaRPr>
          </a:p>
          <a:p>
            <a:endParaRPr lang="en-US" altLang="zh-TW" sz="2400" dirty="0">
              <a:solidFill>
                <a:schemeClr val="accent4">
                  <a:lumMod val="75000"/>
                </a:schemeClr>
              </a:solidFill>
              <a:latin typeface="文鼎簽字筆體E" panose="04090A00000000000000" pitchFamily="82" charset="-120"/>
              <a:ea typeface="文鼎簽字筆體E" panose="04090A00000000000000" pitchFamily="82" charset="-120"/>
            </a:endParaRPr>
          </a:p>
          <a:p>
            <a:r>
              <a:rPr lang="zh-TW" altLang="en-US" sz="2400" dirty="0">
                <a:solidFill>
                  <a:srgbClr val="0070C0"/>
                </a:solidFill>
                <a:latin typeface="文鼎簽字筆體E" panose="04090A00000000000000" pitchFamily="82" charset="-120"/>
                <a:ea typeface="文鼎簽字筆體E" panose="04090A00000000000000" pitchFamily="82" charset="-120"/>
              </a:rPr>
              <a:t>★相關重要訊息請參考內政部消防署</a:t>
            </a:r>
            <a:r>
              <a:rPr lang="zh-TW" altLang="en-US" sz="2400" b="1" dirty="0">
                <a:solidFill>
                  <a:srgbClr val="0070C0"/>
                </a:solidFill>
                <a:latin typeface="+mn-ea"/>
              </a:rPr>
              <a:t>。</a:t>
            </a:r>
          </a:p>
        </p:txBody>
      </p:sp>
    </p:spTree>
    <p:extLst>
      <p:ext uri="{BB962C8B-B14F-4D97-AF65-F5344CB8AC3E}">
        <p14:creationId xmlns:p14="http://schemas.microsoft.com/office/powerpoint/2010/main" val="1122303258"/>
      </p:ext>
    </p:extLst>
  </p:cSld>
  <p:clrMapOvr>
    <a:masterClrMapping/>
  </p:clrMapOvr>
  <mc:AlternateContent xmlns:mc="http://schemas.openxmlformats.org/markup-compatibility/2006" xmlns:p14="http://schemas.microsoft.com/office/powerpoint/2010/main">
    <mc:Choice Requires="p14">
      <p:transition spd="slow" p14:dur="1500" advClick="0" advTm="0">
        <p:wipe/>
      </p:transition>
    </mc:Choice>
    <mc:Fallback xmlns="">
      <p:transition spd="slow" advClick="0" advTm="0">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anim calcmode="lin" valueType="num">
                                      <p:cBhvr>
                                        <p:cTn id="8" dur="2000" fill="hold"/>
                                        <p:tgtEl>
                                          <p:spTgt spid="6"/>
                                        </p:tgtEl>
                                        <p:attrNameLst>
                                          <p:attrName>ppt_w</p:attrName>
                                        </p:attrNameLst>
                                      </p:cBhvr>
                                      <p:tavLst>
                                        <p:tav tm="0" fmla="#ppt_w*sin(2.5*pi*$)">
                                          <p:val>
                                            <p:fltVal val="0"/>
                                          </p:val>
                                        </p:tav>
                                        <p:tav tm="100000">
                                          <p:val>
                                            <p:fltVal val="1"/>
                                          </p:val>
                                        </p:tav>
                                      </p:tavLst>
                                    </p:anim>
                                    <p:anim calcmode="lin" valueType="num">
                                      <p:cBhvr>
                                        <p:cTn id="9" dur="2000" fill="hold"/>
                                        <p:tgtEl>
                                          <p:spTgt spid="6"/>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7">
                                            <p:txEl>
                                              <p:pRg st="0" end="0"/>
                                            </p:txEl>
                                          </p:spTgt>
                                        </p:tgtEl>
                                        <p:attrNameLst>
                                          <p:attrName>style.visibility</p:attrName>
                                        </p:attrNameLst>
                                      </p:cBhvr>
                                      <p:to>
                                        <p:strVal val="visible"/>
                                      </p:to>
                                    </p:set>
                                    <p:anim calcmode="lin" valueType="num">
                                      <p:cBhvr additive="base">
                                        <p:cTn id="14"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7">
                                            <p:txEl>
                                              <p:pRg st="1" end="1"/>
                                            </p:txEl>
                                          </p:spTgt>
                                        </p:tgtEl>
                                        <p:attrNameLst>
                                          <p:attrName>style.visibility</p:attrName>
                                        </p:attrNameLst>
                                      </p:cBhvr>
                                      <p:to>
                                        <p:strVal val="visible"/>
                                      </p:to>
                                    </p:set>
                                    <p:anim calcmode="lin" valueType="num">
                                      <p:cBhvr additive="base">
                                        <p:cTn id="20"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7">
                                            <p:txEl>
                                              <p:pRg st="3" end="3"/>
                                            </p:txEl>
                                          </p:spTgt>
                                        </p:tgtEl>
                                        <p:attrNameLst>
                                          <p:attrName>style.visibility</p:attrName>
                                        </p:attrNameLst>
                                      </p:cBhvr>
                                      <p:to>
                                        <p:strVal val="visible"/>
                                      </p:to>
                                    </p:set>
                                    <p:anim calcmode="lin" valueType="num">
                                      <p:cBhvr additive="base">
                                        <p:cTn id="26"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7">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文本框 32"/>
          <p:cNvSpPr txBox="1"/>
          <p:nvPr/>
        </p:nvSpPr>
        <p:spPr>
          <a:xfrm>
            <a:off x="265159" y="268288"/>
            <a:ext cx="1061837" cy="346253"/>
          </a:xfrm>
          <a:prstGeom prst="rect">
            <a:avLst/>
          </a:prstGeom>
          <a:noFill/>
        </p:spPr>
        <p:txBody>
          <a:bodyPr wrap="none" lIns="68584" tIns="34292" rIns="68584" bIns="34292">
            <a:spAutoFit/>
          </a:bodyPr>
          <a:lstStyle/>
          <a:p>
            <a:r>
              <a:rPr lang="zh-TW" altLang="en-US"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毒害防治</a:t>
            </a:r>
            <a:endParaRPr lang="en-US" altLang="zh-CN"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26" name="矩形 25"/>
          <p:cNvSpPr/>
          <p:nvPr/>
        </p:nvSpPr>
        <p:spPr>
          <a:xfrm>
            <a:off x="0" y="196280"/>
            <a:ext cx="160366" cy="41751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4" tIns="34292" rIns="68584" bIns="34292" anchor="ctr"/>
          <a:lstStyle/>
          <a:p>
            <a:pPr algn="ctr" defTabSz="685795">
              <a:defRPr/>
            </a:pPr>
            <a:endParaRPr lang="zh-CN" altLang="en-US" sz="1400" dirty="0">
              <a:solidFill>
                <a:srgbClr val="E7E6E6">
                  <a:lumMod val="50000"/>
                </a:srgbClr>
              </a:solidFill>
              <a:cs typeface="+mn-ea"/>
              <a:sym typeface="+mn-lt"/>
            </a:endParaRPr>
          </a:p>
        </p:txBody>
      </p:sp>
      <p:pic>
        <p:nvPicPr>
          <p:cNvPr id="5" name="圖片 4"/>
          <p:cNvPicPr>
            <a:picLocks noChangeAspect="1"/>
          </p:cNvPicPr>
          <p:nvPr/>
        </p:nvPicPr>
        <p:blipFill rotWithShape="1">
          <a:blip r:embed="rId3"/>
          <a:srcRect l="25194" t="23400" r="24801" b="15701"/>
          <a:stretch/>
        </p:blipFill>
        <p:spPr>
          <a:xfrm>
            <a:off x="2052514" y="0"/>
            <a:ext cx="6984776" cy="5236840"/>
          </a:xfrm>
          <a:prstGeom prst="rect">
            <a:avLst/>
          </a:prstGeom>
          <a:effectLst>
            <a:softEdge rad="63500"/>
          </a:effectLst>
        </p:spPr>
      </p:pic>
    </p:spTree>
    <p:extLst>
      <p:ext uri="{BB962C8B-B14F-4D97-AF65-F5344CB8AC3E}">
        <p14:creationId xmlns:p14="http://schemas.microsoft.com/office/powerpoint/2010/main" val="2941851537"/>
      </p:ext>
    </p:extLst>
  </p:cSld>
  <p:clrMapOvr>
    <a:masterClrMapping/>
  </p:clrMapOvr>
  <mc:AlternateContent xmlns:mc="http://schemas.openxmlformats.org/markup-compatibility/2006" xmlns:p14="http://schemas.microsoft.com/office/powerpoint/2010/main">
    <mc:Choice Requires="p14">
      <p:transition spd="slow" p14:dur="1500" advClick="0" advTm="0">
        <p:wipe/>
      </p:transition>
    </mc:Choice>
    <mc:Fallback xmlns="">
      <p:transition spd="slow" advClick="0" advTm="0">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文本框 32"/>
          <p:cNvSpPr txBox="1"/>
          <p:nvPr/>
        </p:nvSpPr>
        <p:spPr>
          <a:xfrm>
            <a:off x="265159" y="268288"/>
            <a:ext cx="1061837" cy="346253"/>
          </a:xfrm>
          <a:prstGeom prst="rect">
            <a:avLst/>
          </a:prstGeom>
          <a:noFill/>
        </p:spPr>
        <p:txBody>
          <a:bodyPr wrap="none" lIns="68584" tIns="34292" rIns="68584" bIns="34292">
            <a:spAutoFit/>
          </a:bodyPr>
          <a:lstStyle/>
          <a:p>
            <a:r>
              <a:rPr lang="zh-TW" altLang="en-US"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毒害防治</a:t>
            </a:r>
            <a:endParaRPr lang="en-US" altLang="zh-CN"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26" name="矩形 25"/>
          <p:cNvSpPr/>
          <p:nvPr/>
        </p:nvSpPr>
        <p:spPr>
          <a:xfrm>
            <a:off x="0" y="196280"/>
            <a:ext cx="160366" cy="41751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4" tIns="34292" rIns="68584" bIns="34292" anchor="ctr"/>
          <a:lstStyle/>
          <a:p>
            <a:pPr algn="ctr" defTabSz="685795">
              <a:defRPr/>
            </a:pPr>
            <a:endParaRPr lang="zh-CN" altLang="en-US" sz="1400" dirty="0">
              <a:solidFill>
                <a:srgbClr val="E7E6E6">
                  <a:lumMod val="50000"/>
                </a:srgbClr>
              </a:solidFill>
              <a:cs typeface="+mn-ea"/>
              <a:sym typeface="+mn-lt"/>
            </a:endParaRPr>
          </a:p>
        </p:txBody>
      </p:sp>
      <p:pic>
        <p:nvPicPr>
          <p:cNvPr id="4" name="圖片 3"/>
          <p:cNvPicPr>
            <a:picLocks noChangeAspect="1"/>
          </p:cNvPicPr>
          <p:nvPr/>
        </p:nvPicPr>
        <p:blipFill rotWithShape="1">
          <a:blip r:embed="rId3"/>
          <a:srcRect l="48773" t="21219" b="17182"/>
          <a:stretch/>
        </p:blipFill>
        <p:spPr>
          <a:xfrm>
            <a:off x="2052514" y="-1036"/>
            <a:ext cx="6984776" cy="5146124"/>
          </a:xfrm>
          <a:prstGeom prst="rect">
            <a:avLst/>
          </a:prstGeom>
          <a:effectLst>
            <a:softEdge rad="63500"/>
          </a:effectLst>
        </p:spPr>
      </p:pic>
    </p:spTree>
    <p:extLst>
      <p:ext uri="{BB962C8B-B14F-4D97-AF65-F5344CB8AC3E}">
        <p14:creationId xmlns:p14="http://schemas.microsoft.com/office/powerpoint/2010/main" val="2709555010"/>
      </p:ext>
    </p:extLst>
  </p:cSld>
  <p:clrMapOvr>
    <a:masterClrMapping/>
  </p:clrMapOvr>
  <mc:AlternateContent xmlns:mc="http://schemas.openxmlformats.org/markup-compatibility/2006" xmlns:p14="http://schemas.microsoft.com/office/powerpoint/2010/main">
    <mc:Choice Requires="p14">
      <p:transition spd="slow" p14:dur="1500" advClick="0" advTm="0">
        <p:wipe/>
      </p:transition>
    </mc:Choice>
    <mc:Fallback xmlns="">
      <p:transition spd="slow" advClick="0" advTm="0">
        <p:wip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文本框 32"/>
          <p:cNvSpPr txBox="1"/>
          <p:nvPr/>
        </p:nvSpPr>
        <p:spPr>
          <a:xfrm>
            <a:off x="265159" y="261710"/>
            <a:ext cx="1061837" cy="346253"/>
          </a:xfrm>
          <a:prstGeom prst="rect">
            <a:avLst/>
          </a:prstGeom>
          <a:noFill/>
        </p:spPr>
        <p:txBody>
          <a:bodyPr wrap="none" lIns="68584" tIns="34292" rIns="68584" bIns="34292">
            <a:spAutoFit/>
          </a:bodyPr>
          <a:lstStyle/>
          <a:p>
            <a:r>
              <a:rPr lang="zh-TW" altLang="en-US"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毒害防治</a:t>
            </a:r>
            <a:endParaRPr lang="en-US" altLang="zh-CN"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26" name="矩形 25"/>
          <p:cNvSpPr/>
          <p:nvPr/>
        </p:nvSpPr>
        <p:spPr>
          <a:xfrm>
            <a:off x="0" y="196280"/>
            <a:ext cx="160366" cy="41751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4" tIns="34292" rIns="68584" bIns="34292" anchor="ctr"/>
          <a:lstStyle/>
          <a:p>
            <a:pPr algn="ctr" defTabSz="685795">
              <a:defRPr/>
            </a:pPr>
            <a:endParaRPr lang="zh-CN" altLang="en-US" sz="1400" dirty="0">
              <a:solidFill>
                <a:srgbClr val="E7E6E6">
                  <a:lumMod val="50000"/>
                </a:srgbClr>
              </a:solidFill>
              <a:cs typeface="+mn-ea"/>
              <a:sym typeface="+mn-lt"/>
            </a:endParaRPr>
          </a:p>
        </p:txBody>
      </p:sp>
      <p:pic>
        <p:nvPicPr>
          <p:cNvPr id="4" name="圖片 3"/>
          <p:cNvPicPr>
            <a:picLocks noChangeAspect="1"/>
          </p:cNvPicPr>
          <p:nvPr/>
        </p:nvPicPr>
        <p:blipFill rotWithShape="1">
          <a:blip r:embed="rId3"/>
          <a:srcRect l="1130" t="25419" r="49652" b="15082"/>
          <a:stretch/>
        </p:blipFill>
        <p:spPr>
          <a:xfrm>
            <a:off x="2268538" y="-3872"/>
            <a:ext cx="6696744" cy="5240712"/>
          </a:xfrm>
          <a:prstGeom prst="rect">
            <a:avLst/>
          </a:prstGeom>
          <a:effectLst>
            <a:softEdge rad="63500"/>
          </a:effectLst>
        </p:spPr>
      </p:pic>
    </p:spTree>
    <p:extLst>
      <p:ext uri="{BB962C8B-B14F-4D97-AF65-F5344CB8AC3E}">
        <p14:creationId xmlns:p14="http://schemas.microsoft.com/office/powerpoint/2010/main" val="3823130404"/>
      </p:ext>
    </p:extLst>
  </p:cSld>
  <p:clrMapOvr>
    <a:masterClrMapping/>
  </p:clrMapOvr>
  <mc:AlternateContent xmlns:mc="http://schemas.openxmlformats.org/markup-compatibility/2006" xmlns:p14="http://schemas.microsoft.com/office/powerpoint/2010/main">
    <mc:Choice Requires="p14">
      <p:transition spd="slow" p14:dur="1500" advClick="0" advTm="0">
        <p:wipe/>
      </p:transition>
    </mc:Choice>
    <mc:Fallback xmlns="">
      <p:transition spd="slow" advClick="0" advTm="0">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22763416-743E-417A-BB3C-F332778290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9138700" cy="5145088"/>
          </a:xfrm>
          <a:prstGeom prst="rect">
            <a:avLst/>
          </a:prstGeom>
        </p:spPr>
      </p:pic>
      <p:sp>
        <p:nvSpPr>
          <p:cNvPr id="6" name="标题 5"/>
          <p:cNvSpPr txBox="1">
            <a:spLocks/>
          </p:cNvSpPr>
          <p:nvPr>
            <p:custDataLst>
              <p:tags r:id="rId2"/>
            </p:custDataLst>
          </p:nvPr>
        </p:nvSpPr>
        <p:spPr>
          <a:xfrm>
            <a:off x="3315116" y="2544342"/>
            <a:ext cx="2621750" cy="387865"/>
          </a:xfrm>
          <a:prstGeom prst="rect">
            <a:avLst/>
          </a:prstGeom>
          <a:noFill/>
        </p:spPr>
        <p:txBody>
          <a:bodyPr wrap="square" lIns="0" tIns="0" rIns="0" bIns="0" anchor="t" anchorCtr="0">
            <a:spAutoFit/>
          </a:bodyPr>
          <a:lstStyle>
            <a:lvl1pPr algn="ctr">
              <a:lnSpc>
                <a:spcPct val="90000"/>
              </a:lnSpc>
              <a:spcBef>
                <a:spcPct val="0"/>
              </a:spcBef>
              <a:buNone/>
              <a:defRPr sz="4000">
                <a:latin typeface="+mj-lt"/>
                <a:ea typeface="+mj-ea"/>
                <a:cs typeface="+mj-cs"/>
              </a:defRPr>
            </a:lvl1pPr>
          </a:lstStyle>
          <a:p>
            <a:r>
              <a:rPr lang="zh-TW" altLang="en-US" sz="2801" dirty="0">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rPr>
              <a:t>安全宣導</a:t>
            </a:r>
            <a:endParaRPr lang="en-US" altLang="zh-CN" sz="2801" dirty="0">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2" name="椭圆 1">
            <a:extLst>
              <a:ext uri="{FF2B5EF4-FFF2-40B4-BE49-F238E27FC236}">
                <a16:creationId xmlns:a16="http://schemas.microsoft.com/office/drawing/2014/main" id="{6DA949B9-1864-4241-8946-7DEF4D9912BC}"/>
              </a:ext>
            </a:extLst>
          </p:cNvPr>
          <p:cNvSpPr/>
          <p:nvPr/>
        </p:nvSpPr>
        <p:spPr>
          <a:xfrm>
            <a:off x="4085931" y="1348408"/>
            <a:ext cx="1080120" cy="108012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400" dirty="0"/>
              <a:t>01</a:t>
            </a:r>
            <a:endParaRPr lang="zh-CN" altLang="en-US" sz="4400" dirty="0"/>
          </a:p>
        </p:txBody>
      </p:sp>
      <p:sp>
        <p:nvSpPr>
          <p:cNvPr id="3" name="矩形 2"/>
          <p:cNvSpPr/>
          <p:nvPr/>
        </p:nvSpPr>
        <p:spPr>
          <a:xfrm>
            <a:off x="2802415" y="2932207"/>
            <a:ext cx="3647152" cy="369332"/>
          </a:xfrm>
          <a:prstGeom prst="rect">
            <a:avLst/>
          </a:prstGeom>
        </p:spPr>
        <p:txBody>
          <a:bodyPr wrap="none">
            <a:spAutoFit/>
          </a:bodyPr>
          <a:lstStyle/>
          <a:p>
            <a:r>
              <a:rPr lang="zh-TW" altLang="en-US" dirty="0">
                <a:solidFill>
                  <a:schemeClr val="bg1">
                    <a:lumMod val="50000"/>
                  </a:schemeClr>
                </a:solidFill>
                <a:latin typeface="Arial" panose="020B0604020202020204" pitchFamily="34" charset="0"/>
                <a:ea typeface="微软雅黑" panose="020B0503020204020204" pitchFamily="34" charset="-122"/>
                <a:sym typeface="Arial" panose="020B0604020202020204" pitchFamily="34" charset="0"/>
              </a:rPr>
              <a:t>上放學宣導、交安宣導、兒童保護</a:t>
            </a:r>
            <a:endParaRPr lang="zh-CN" altLang="en-US" dirty="0">
              <a:solidFill>
                <a:schemeClr val="bg1">
                  <a:lumMod val="50000"/>
                </a:schemeClr>
              </a:solidFill>
              <a:latin typeface="Arial" panose="020B0604020202020204" pitchFamily="34" charset="0"/>
              <a:ea typeface="微软雅黑" panose="020B0503020204020204" pitchFamily="34" charset="-122"/>
              <a:sym typeface="Arial" panose="020B0604020202020204" pitchFamily="34" charset="0"/>
            </a:endParaRPr>
          </a:p>
        </p:txBody>
      </p:sp>
    </p:spTree>
    <p:custDataLst>
      <p:tags r:id="rId1"/>
    </p:custDataLst>
    <p:extLst>
      <p:ext uri="{BB962C8B-B14F-4D97-AF65-F5344CB8AC3E}">
        <p14:creationId xmlns:p14="http://schemas.microsoft.com/office/powerpoint/2010/main" val="3776452827"/>
      </p:ext>
    </p:extLst>
  </p:cSld>
  <p:clrMapOvr>
    <a:masterClrMapping/>
  </p:clrMapOvr>
  <mc:AlternateContent xmlns:mc="http://schemas.openxmlformats.org/markup-compatibility/2006" xmlns:p14="http://schemas.microsoft.com/office/powerpoint/2010/main">
    <mc:Choice Requires="p14">
      <p:transition spd="slow" p14:dur="1500" advClick="0" advTm="0">
        <p:wipe/>
      </p:transition>
    </mc:Choice>
    <mc:Fallback xmlns="">
      <p:transition spd="slow" advClick="0" advTm="0">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strVal val="#ppt_w+.3"/>
                                          </p:val>
                                        </p:tav>
                                        <p:tav tm="100000">
                                          <p:val>
                                            <p:strVal val="#ppt_w"/>
                                          </p:val>
                                        </p:tav>
                                      </p:tavLst>
                                    </p:anim>
                                    <p:anim calcmode="lin" valueType="num">
                                      <p:cBhvr>
                                        <p:cTn id="8" dur="1000" fill="hold"/>
                                        <p:tgtEl>
                                          <p:spTgt spid="9"/>
                                        </p:tgtEl>
                                        <p:attrNameLst>
                                          <p:attrName>ppt_h</p:attrName>
                                        </p:attrNameLst>
                                      </p:cBhvr>
                                      <p:tavLst>
                                        <p:tav tm="0">
                                          <p:val>
                                            <p:strVal val="#ppt_h"/>
                                          </p:val>
                                        </p:tav>
                                        <p:tav tm="100000">
                                          <p:val>
                                            <p:strVal val="#ppt_h"/>
                                          </p:val>
                                        </p:tav>
                                      </p:tavLst>
                                    </p:anim>
                                    <p:animEffect transition="in" filter="fade">
                                      <p:cBhvr>
                                        <p:cTn id="9" dur="10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 fill="hold"/>
                                        <p:tgtEl>
                                          <p:spTgt spid="2"/>
                                        </p:tgtEl>
                                        <p:attrNameLst>
                                          <p:attrName>ppt_x</p:attrName>
                                        </p:attrNameLst>
                                      </p:cBhvr>
                                      <p:tavLst>
                                        <p:tav tm="0">
                                          <p:val>
                                            <p:strVal val="0-#ppt_w/2"/>
                                          </p:val>
                                        </p:tav>
                                        <p:tav tm="100000">
                                          <p:val>
                                            <p:strVal val="#ppt_x"/>
                                          </p:val>
                                        </p:tav>
                                      </p:tavLst>
                                    </p:anim>
                                    <p:anim calcmode="lin" valueType="num">
                                      <p:cBhvr additive="base">
                                        <p:cTn id="15"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2"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additive="base">
                                        <p:cTn id="20" dur="500" fill="hold"/>
                                        <p:tgtEl>
                                          <p:spTgt spid="6"/>
                                        </p:tgtEl>
                                        <p:attrNameLst>
                                          <p:attrName>ppt_x</p:attrName>
                                        </p:attrNameLst>
                                      </p:cBhvr>
                                      <p:tavLst>
                                        <p:tav tm="0">
                                          <p:val>
                                            <p:strVal val="1+#ppt_w/2"/>
                                          </p:val>
                                        </p:tav>
                                        <p:tav tm="100000">
                                          <p:val>
                                            <p:strVal val="#ppt_x"/>
                                          </p:val>
                                        </p:tav>
                                      </p:tavLst>
                                    </p:anim>
                                    <p:anim calcmode="lin" valueType="num">
                                      <p:cBhvr additive="base">
                                        <p:cTn id="21"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文本框 32"/>
          <p:cNvSpPr txBox="1"/>
          <p:nvPr/>
        </p:nvSpPr>
        <p:spPr>
          <a:xfrm>
            <a:off x="265159" y="268288"/>
            <a:ext cx="1061837" cy="346253"/>
          </a:xfrm>
          <a:prstGeom prst="rect">
            <a:avLst/>
          </a:prstGeom>
          <a:noFill/>
        </p:spPr>
        <p:txBody>
          <a:bodyPr wrap="none" lIns="68584" tIns="34292" rIns="68584" bIns="34292">
            <a:spAutoFit/>
          </a:bodyPr>
          <a:lstStyle/>
          <a:p>
            <a:r>
              <a:rPr lang="zh-TW" altLang="en-US"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毒害防治</a:t>
            </a:r>
            <a:endParaRPr lang="en-US" altLang="zh-CN"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26" name="矩形 25"/>
          <p:cNvSpPr/>
          <p:nvPr/>
        </p:nvSpPr>
        <p:spPr>
          <a:xfrm>
            <a:off x="0" y="196280"/>
            <a:ext cx="160366" cy="41751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4" tIns="34292" rIns="68584" bIns="34292" anchor="ctr"/>
          <a:lstStyle/>
          <a:p>
            <a:pPr algn="ctr" defTabSz="685795">
              <a:defRPr/>
            </a:pPr>
            <a:endParaRPr lang="zh-CN" altLang="en-US" sz="1400" dirty="0">
              <a:solidFill>
                <a:srgbClr val="E7E6E6">
                  <a:lumMod val="50000"/>
                </a:srgbClr>
              </a:solidFill>
              <a:cs typeface="+mn-ea"/>
              <a:sym typeface="+mn-lt"/>
            </a:endParaRPr>
          </a:p>
        </p:txBody>
      </p:sp>
      <p:pic>
        <p:nvPicPr>
          <p:cNvPr id="4" name="圖片 3"/>
          <p:cNvPicPr>
            <a:picLocks noChangeAspect="1"/>
          </p:cNvPicPr>
          <p:nvPr/>
        </p:nvPicPr>
        <p:blipFill rotWithShape="1">
          <a:blip r:embed="rId3"/>
          <a:srcRect l="1570" t="22700" r="49605" b="15700"/>
          <a:stretch/>
        </p:blipFill>
        <p:spPr>
          <a:xfrm>
            <a:off x="2196530" y="0"/>
            <a:ext cx="6840760" cy="5236840"/>
          </a:xfrm>
          <a:prstGeom prst="rect">
            <a:avLst/>
          </a:prstGeom>
          <a:effectLst>
            <a:softEdge rad="63500"/>
          </a:effectLst>
        </p:spPr>
      </p:pic>
    </p:spTree>
    <p:extLst>
      <p:ext uri="{BB962C8B-B14F-4D97-AF65-F5344CB8AC3E}">
        <p14:creationId xmlns:p14="http://schemas.microsoft.com/office/powerpoint/2010/main" val="868874458"/>
      </p:ext>
    </p:extLst>
  </p:cSld>
  <p:clrMapOvr>
    <a:masterClrMapping/>
  </p:clrMapOvr>
  <mc:AlternateContent xmlns:mc="http://schemas.openxmlformats.org/markup-compatibility/2006" xmlns:p14="http://schemas.microsoft.com/office/powerpoint/2010/main">
    <mc:Choice Requires="p14">
      <p:transition spd="slow" p14:dur="1500" advClick="0" advTm="0">
        <p:wipe/>
      </p:transition>
    </mc:Choice>
    <mc:Fallback xmlns="">
      <p:transition spd="slow" advClick="0" advTm="0">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文本框 32"/>
          <p:cNvSpPr txBox="1"/>
          <p:nvPr/>
        </p:nvSpPr>
        <p:spPr>
          <a:xfrm>
            <a:off x="160366" y="204412"/>
            <a:ext cx="1061837" cy="346253"/>
          </a:xfrm>
          <a:prstGeom prst="rect">
            <a:avLst/>
          </a:prstGeom>
          <a:noFill/>
        </p:spPr>
        <p:txBody>
          <a:bodyPr wrap="none" lIns="68584" tIns="34292" rIns="68584" bIns="34292">
            <a:spAutoFit/>
          </a:bodyPr>
          <a:lstStyle/>
          <a:p>
            <a:r>
              <a:rPr lang="zh-TW" altLang="en-US"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毒害防治</a:t>
            </a:r>
            <a:endParaRPr lang="en-US" altLang="zh-CN"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26" name="矩形 25"/>
          <p:cNvSpPr/>
          <p:nvPr/>
        </p:nvSpPr>
        <p:spPr>
          <a:xfrm>
            <a:off x="0" y="196280"/>
            <a:ext cx="160366" cy="41751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4" tIns="34292" rIns="68584" bIns="34292" anchor="ctr"/>
          <a:lstStyle/>
          <a:p>
            <a:pPr algn="ctr" defTabSz="685795">
              <a:defRPr/>
            </a:pPr>
            <a:endParaRPr lang="zh-CN" altLang="en-US" sz="1400" dirty="0">
              <a:solidFill>
                <a:srgbClr val="E7E6E6">
                  <a:lumMod val="50000"/>
                </a:srgbClr>
              </a:solidFill>
              <a:cs typeface="+mn-ea"/>
              <a:sym typeface="+mn-lt"/>
            </a:endParaRPr>
          </a:p>
        </p:txBody>
      </p:sp>
      <p:pic>
        <p:nvPicPr>
          <p:cNvPr id="4" name="圖片 3"/>
          <p:cNvPicPr>
            <a:picLocks noChangeAspect="1"/>
          </p:cNvPicPr>
          <p:nvPr/>
        </p:nvPicPr>
        <p:blipFill rotWithShape="1">
          <a:blip r:embed="rId3"/>
          <a:srcRect l="50625" t="21232" r="706" b="18061"/>
          <a:stretch/>
        </p:blipFill>
        <p:spPr>
          <a:xfrm>
            <a:off x="2216470" y="-21480"/>
            <a:ext cx="6768752" cy="5166568"/>
          </a:xfrm>
          <a:prstGeom prst="rect">
            <a:avLst/>
          </a:prstGeom>
          <a:effectLst>
            <a:softEdge rad="63500"/>
          </a:effectLst>
        </p:spPr>
      </p:pic>
    </p:spTree>
    <p:extLst>
      <p:ext uri="{BB962C8B-B14F-4D97-AF65-F5344CB8AC3E}">
        <p14:creationId xmlns:p14="http://schemas.microsoft.com/office/powerpoint/2010/main" val="2429013893"/>
      </p:ext>
    </p:extLst>
  </p:cSld>
  <p:clrMapOvr>
    <a:masterClrMapping/>
  </p:clrMapOvr>
  <mc:AlternateContent xmlns:mc="http://schemas.openxmlformats.org/markup-compatibility/2006" xmlns:p14="http://schemas.microsoft.com/office/powerpoint/2010/main">
    <mc:Choice Requires="p14">
      <p:transition spd="slow" p14:dur="1500" advClick="0" advTm="0">
        <p:wipe/>
      </p:transition>
    </mc:Choice>
    <mc:Fallback xmlns="">
      <p:transition spd="slow" advClick="0" advTm="0">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文本框 32"/>
          <p:cNvSpPr txBox="1"/>
          <p:nvPr/>
        </p:nvSpPr>
        <p:spPr>
          <a:xfrm>
            <a:off x="160366" y="231909"/>
            <a:ext cx="1523502" cy="346253"/>
          </a:xfrm>
          <a:prstGeom prst="rect">
            <a:avLst/>
          </a:prstGeom>
          <a:noFill/>
        </p:spPr>
        <p:txBody>
          <a:bodyPr wrap="none" lIns="68584" tIns="34292" rIns="68584" bIns="34292">
            <a:spAutoFit/>
          </a:bodyPr>
          <a:lstStyle/>
          <a:p>
            <a:r>
              <a:rPr lang="zh-TW" altLang="en-US"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水域安全宣導</a:t>
            </a:r>
            <a:endParaRPr lang="en-US" altLang="zh-CN"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26" name="矩形 25"/>
          <p:cNvSpPr/>
          <p:nvPr/>
        </p:nvSpPr>
        <p:spPr>
          <a:xfrm>
            <a:off x="0" y="196280"/>
            <a:ext cx="160366" cy="41751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4" tIns="34292" rIns="68584" bIns="34292" anchor="ctr"/>
          <a:lstStyle/>
          <a:p>
            <a:pPr algn="ctr" defTabSz="685795">
              <a:defRPr/>
            </a:pPr>
            <a:endParaRPr lang="zh-CN" altLang="en-US" sz="1400" dirty="0">
              <a:solidFill>
                <a:srgbClr val="E7E6E6">
                  <a:lumMod val="50000"/>
                </a:srgbClr>
              </a:solidFill>
              <a:cs typeface="+mn-ea"/>
              <a:sym typeface="+mn-lt"/>
            </a:endParaRPr>
          </a:p>
        </p:txBody>
      </p:sp>
      <p:pic>
        <p:nvPicPr>
          <p:cNvPr id="5" name="圖片 4" descr="畫面剪輯"/>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1028" y="0"/>
            <a:ext cx="6684194" cy="5092824"/>
          </a:xfrm>
          <a:prstGeom prst="rect">
            <a:avLst/>
          </a:prstGeom>
          <a:effectLst>
            <a:softEdge rad="31750"/>
          </a:effectLst>
        </p:spPr>
      </p:pic>
    </p:spTree>
    <p:extLst>
      <p:ext uri="{BB962C8B-B14F-4D97-AF65-F5344CB8AC3E}">
        <p14:creationId xmlns:p14="http://schemas.microsoft.com/office/powerpoint/2010/main" val="1167138819"/>
      </p:ext>
    </p:extLst>
  </p:cSld>
  <p:clrMapOvr>
    <a:masterClrMapping/>
  </p:clrMapOvr>
  <mc:AlternateContent xmlns:mc="http://schemas.openxmlformats.org/markup-compatibility/2006" xmlns:p14="http://schemas.microsoft.com/office/powerpoint/2010/main">
    <mc:Choice Requires="p14">
      <p:transition spd="slow" p14:dur="1500" advClick="0" advTm="0">
        <p:wipe/>
      </p:transition>
    </mc:Choice>
    <mc:Fallback xmlns="">
      <p:transition spd="slow" advClick="0" advTm="0">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文本框 32"/>
          <p:cNvSpPr txBox="1"/>
          <p:nvPr/>
        </p:nvSpPr>
        <p:spPr>
          <a:xfrm>
            <a:off x="160366" y="262687"/>
            <a:ext cx="1523502" cy="346253"/>
          </a:xfrm>
          <a:prstGeom prst="rect">
            <a:avLst/>
          </a:prstGeom>
          <a:noFill/>
        </p:spPr>
        <p:txBody>
          <a:bodyPr wrap="none" lIns="68584" tIns="34292" rIns="68584" bIns="34292">
            <a:spAutoFit/>
          </a:bodyPr>
          <a:lstStyle/>
          <a:p>
            <a:r>
              <a:rPr lang="zh-TW" altLang="en-US"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水域安全宣導</a:t>
            </a:r>
            <a:endParaRPr lang="en-US" altLang="zh-CN"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26" name="矩形 25"/>
          <p:cNvSpPr/>
          <p:nvPr/>
        </p:nvSpPr>
        <p:spPr>
          <a:xfrm>
            <a:off x="0" y="196280"/>
            <a:ext cx="160366" cy="41751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4" tIns="34292" rIns="68584" bIns="34292" anchor="ctr"/>
          <a:lstStyle/>
          <a:p>
            <a:pPr algn="ctr" defTabSz="685795">
              <a:defRPr/>
            </a:pPr>
            <a:endParaRPr lang="zh-CN" altLang="en-US" sz="1400" dirty="0">
              <a:solidFill>
                <a:srgbClr val="E7E6E6">
                  <a:lumMod val="50000"/>
                </a:srgbClr>
              </a:solidFill>
              <a:cs typeface="+mn-ea"/>
              <a:sym typeface="+mn-lt"/>
            </a:endParaRPr>
          </a:p>
        </p:txBody>
      </p:sp>
      <p:pic>
        <p:nvPicPr>
          <p:cNvPr id="4" name="Picture 6" descr="ãæ°´åå®å¨ãçåçæå°çµæ"/>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16470" y="-91752"/>
            <a:ext cx="6768752" cy="5328592"/>
          </a:xfrm>
          <a:prstGeom prst="rect">
            <a:avLst/>
          </a:prstGeom>
          <a:noFill/>
          <a:effectLst>
            <a:softEdge rad="3175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0889877"/>
      </p:ext>
    </p:extLst>
  </p:cSld>
  <p:clrMapOvr>
    <a:masterClrMapping/>
  </p:clrMapOvr>
  <mc:AlternateContent xmlns:mc="http://schemas.openxmlformats.org/markup-compatibility/2006" xmlns:p14="http://schemas.microsoft.com/office/powerpoint/2010/main">
    <mc:Choice Requires="p14">
      <p:transition spd="slow" p14:dur="1500" advClick="0" advTm="0">
        <p:wipe/>
      </p:transition>
    </mc:Choice>
    <mc:Fallback xmlns="">
      <p:transition spd="slow" advClick="0" advTm="0">
        <p:wip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文本框 32"/>
          <p:cNvSpPr txBox="1"/>
          <p:nvPr/>
        </p:nvSpPr>
        <p:spPr>
          <a:xfrm>
            <a:off x="194883" y="231909"/>
            <a:ext cx="1292670" cy="346253"/>
          </a:xfrm>
          <a:prstGeom prst="rect">
            <a:avLst/>
          </a:prstGeom>
          <a:noFill/>
        </p:spPr>
        <p:txBody>
          <a:bodyPr wrap="none" lIns="68584" tIns="34292" rIns="68584" bIns="34292">
            <a:spAutoFit/>
          </a:bodyPr>
          <a:lstStyle/>
          <a:p>
            <a:r>
              <a:rPr lang="zh-TW" altLang="en-US"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登革熱防治</a:t>
            </a:r>
            <a:endParaRPr lang="en-US" altLang="zh-CN"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26" name="矩形 25"/>
          <p:cNvSpPr/>
          <p:nvPr/>
        </p:nvSpPr>
        <p:spPr>
          <a:xfrm>
            <a:off x="0" y="196280"/>
            <a:ext cx="160366" cy="41751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4" tIns="34292" rIns="68584" bIns="34292" anchor="ctr"/>
          <a:lstStyle/>
          <a:p>
            <a:pPr algn="ctr" defTabSz="685795">
              <a:defRPr/>
            </a:pPr>
            <a:endParaRPr lang="zh-CN" altLang="en-US" sz="1400" dirty="0">
              <a:solidFill>
                <a:srgbClr val="E7E6E6">
                  <a:lumMod val="50000"/>
                </a:srgbClr>
              </a:solidFill>
              <a:cs typeface="+mn-ea"/>
              <a:sym typeface="+mn-lt"/>
            </a:endParaRPr>
          </a:p>
        </p:txBody>
      </p:sp>
      <p:pic>
        <p:nvPicPr>
          <p:cNvPr id="4" name="圖片 3"/>
          <p:cNvPicPr>
            <a:picLocks noChangeAspect="1"/>
          </p:cNvPicPr>
          <p:nvPr/>
        </p:nvPicPr>
        <p:blipFill rotWithShape="1">
          <a:blip r:embed="rId3"/>
          <a:srcRect l="17713" t="12901" r="51575" b="8701"/>
          <a:stretch/>
        </p:blipFill>
        <p:spPr>
          <a:xfrm>
            <a:off x="2196530" y="-19744"/>
            <a:ext cx="6754175" cy="5256584"/>
          </a:xfrm>
          <a:prstGeom prst="rect">
            <a:avLst/>
          </a:prstGeom>
          <a:effectLst>
            <a:softEdge rad="31750"/>
          </a:effectLst>
        </p:spPr>
      </p:pic>
    </p:spTree>
    <p:extLst>
      <p:ext uri="{BB962C8B-B14F-4D97-AF65-F5344CB8AC3E}">
        <p14:creationId xmlns:p14="http://schemas.microsoft.com/office/powerpoint/2010/main" val="2111581265"/>
      </p:ext>
    </p:extLst>
  </p:cSld>
  <p:clrMapOvr>
    <a:masterClrMapping/>
  </p:clrMapOvr>
  <mc:AlternateContent xmlns:mc="http://schemas.openxmlformats.org/markup-compatibility/2006" xmlns:p14="http://schemas.microsoft.com/office/powerpoint/2010/main">
    <mc:Choice Requires="p14">
      <p:transition spd="slow" p14:dur="1500" advClick="0" advTm="0">
        <p:wipe/>
      </p:transition>
    </mc:Choice>
    <mc:Fallback xmlns="">
      <p:transition spd="slow" advClick="0" advTm="0">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31"/>
          <p:cNvGrpSpPr>
            <a:grpSpLocks/>
          </p:cNvGrpSpPr>
          <p:nvPr/>
        </p:nvGrpSpPr>
        <p:grpSpPr bwMode="auto">
          <a:xfrm>
            <a:off x="2601561" y="1709853"/>
            <a:ext cx="2363414" cy="2093383"/>
            <a:chOff x="1214414" y="2786058"/>
            <a:chExt cx="1935848" cy="1751017"/>
          </a:xfrm>
        </p:grpSpPr>
        <p:grpSp>
          <p:nvGrpSpPr>
            <p:cNvPr id="3" name="Group 6"/>
            <p:cNvGrpSpPr>
              <a:grpSpLocks/>
            </p:cNvGrpSpPr>
            <p:nvPr/>
          </p:nvGrpSpPr>
          <p:grpSpPr bwMode="auto">
            <a:xfrm>
              <a:off x="1295400" y="2786058"/>
              <a:ext cx="1753450" cy="1751017"/>
              <a:chOff x="1823" y="2371"/>
              <a:chExt cx="1801" cy="1801"/>
            </a:xfrm>
          </p:grpSpPr>
          <p:sp>
            <p:nvSpPr>
              <p:cNvPr id="43012" name="Oval 7"/>
              <p:cNvSpPr>
                <a:spLocks noChangeArrowheads="1"/>
              </p:cNvSpPr>
              <p:nvPr/>
            </p:nvSpPr>
            <p:spPr bwMode="auto">
              <a:xfrm>
                <a:off x="1823" y="2371"/>
                <a:ext cx="1801" cy="1801"/>
              </a:xfrm>
              <a:prstGeom prst="ellipse">
                <a:avLst/>
              </a:prstGeom>
              <a:solidFill>
                <a:srgbClr val="D8D8D8">
                  <a:alpha val="48000"/>
                </a:srgbClr>
              </a:solidFill>
              <a:ln w="9525">
                <a:noFill/>
                <a:round/>
                <a:headEnd/>
                <a:tailEnd/>
              </a:ln>
            </p:spPr>
            <p:txBody>
              <a:bodyPr/>
              <a:lstStyle/>
              <a:p>
                <a:endParaRPr lang="zh-CN" altLang="en-US" sz="1400" dirty="0">
                  <a:solidFill>
                    <a:schemeClr val="bg1"/>
                  </a:solidFill>
                  <a:latin typeface="微软雅黑" pitchFamily="34" charset="-122"/>
                  <a:ea typeface="微软雅黑" pitchFamily="34" charset="-122"/>
                </a:endParaRPr>
              </a:p>
            </p:txBody>
          </p:sp>
          <p:sp>
            <p:nvSpPr>
              <p:cNvPr id="43013" name="Oval 8"/>
              <p:cNvSpPr>
                <a:spLocks noChangeArrowheads="1"/>
              </p:cNvSpPr>
              <p:nvPr/>
            </p:nvSpPr>
            <p:spPr bwMode="auto">
              <a:xfrm>
                <a:off x="1945" y="2493"/>
                <a:ext cx="1556" cy="1556"/>
              </a:xfrm>
              <a:prstGeom prst="ellipse">
                <a:avLst/>
              </a:prstGeom>
              <a:solidFill>
                <a:schemeClr val="accent2"/>
              </a:solidFill>
              <a:ln w="38100">
                <a:solidFill>
                  <a:srgbClr val="FFFFFF"/>
                </a:solidFill>
                <a:round/>
                <a:headEnd/>
                <a:tailEnd/>
              </a:ln>
            </p:spPr>
            <p:txBody>
              <a:bodyPr/>
              <a:lstStyle/>
              <a:p>
                <a:endParaRPr lang="zh-CN" altLang="en-US" sz="1400" dirty="0">
                  <a:solidFill>
                    <a:schemeClr val="bg1"/>
                  </a:solidFill>
                  <a:latin typeface="微软雅黑" pitchFamily="34" charset="-122"/>
                  <a:ea typeface="微软雅黑" pitchFamily="34" charset="-122"/>
                </a:endParaRPr>
              </a:p>
            </p:txBody>
          </p:sp>
        </p:grpSp>
        <p:sp>
          <p:nvSpPr>
            <p:cNvPr id="43014" name="Text Box 9"/>
            <p:cNvSpPr txBox="1">
              <a:spLocks noChangeArrowheads="1"/>
            </p:cNvSpPr>
            <p:nvPr/>
          </p:nvSpPr>
          <p:spPr bwMode="auto">
            <a:xfrm>
              <a:off x="1214414" y="3533074"/>
              <a:ext cx="1935848" cy="620183"/>
            </a:xfrm>
            <a:prstGeom prst="rect">
              <a:avLst/>
            </a:prstGeom>
            <a:noFill/>
            <a:ln w="9525">
              <a:noFill/>
              <a:miter lim="800000"/>
              <a:headEnd/>
              <a:tailEnd/>
            </a:ln>
          </p:spPr>
          <p:txBody>
            <a:bodyPr/>
            <a:lstStyle/>
            <a:p>
              <a:pPr algn="ctr"/>
              <a:r>
                <a:rPr lang="zh-CN" altLang="en-US" sz="1200" b="1" dirty="0">
                  <a:solidFill>
                    <a:schemeClr val="bg1"/>
                  </a:solidFill>
                  <a:latin typeface="微软雅黑" pitchFamily="34" charset="-122"/>
                  <a:ea typeface="微软雅黑" pitchFamily="34" charset="-122"/>
                </a:rPr>
                <a:t>写入文本</a:t>
              </a:r>
            </a:p>
          </p:txBody>
        </p:sp>
      </p:grpSp>
      <p:grpSp>
        <p:nvGrpSpPr>
          <p:cNvPr id="4" name="组合 36"/>
          <p:cNvGrpSpPr>
            <a:grpSpLocks/>
          </p:cNvGrpSpPr>
          <p:nvPr/>
        </p:nvGrpSpPr>
        <p:grpSpPr bwMode="auto">
          <a:xfrm>
            <a:off x="4502411" y="1963753"/>
            <a:ext cx="2223556" cy="2009981"/>
            <a:chOff x="1214414" y="2786058"/>
            <a:chExt cx="1935848" cy="1751017"/>
          </a:xfrm>
        </p:grpSpPr>
        <p:grpSp>
          <p:nvGrpSpPr>
            <p:cNvPr id="5" name="Group 6"/>
            <p:cNvGrpSpPr>
              <a:grpSpLocks/>
            </p:cNvGrpSpPr>
            <p:nvPr/>
          </p:nvGrpSpPr>
          <p:grpSpPr bwMode="auto">
            <a:xfrm>
              <a:off x="1295400" y="2786058"/>
              <a:ext cx="1753450" cy="1751017"/>
              <a:chOff x="1823" y="2371"/>
              <a:chExt cx="1801" cy="1801"/>
            </a:xfrm>
          </p:grpSpPr>
          <p:sp>
            <p:nvSpPr>
              <p:cNvPr id="43017" name="Oval 7"/>
              <p:cNvSpPr>
                <a:spLocks noChangeArrowheads="1"/>
              </p:cNvSpPr>
              <p:nvPr/>
            </p:nvSpPr>
            <p:spPr bwMode="auto">
              <a:xfrm>
                <a:off x="1823" y="2371"/>
                <a:ext cx="1801" cy="1801"/>
              </a:xfrm>
              <a:prstGeom prst="ellipse">
                <a:avLst/>
              </a:prstGeom>
              <a:solidFill>
                <a:srgbClr val="D8D8D8">
                  <a:alpha val="48000"/>
                </a:srgbClr>
              </a:solidFill>
              <a:ln w="9525">
                <a:noFill/>
                <a:round/>
                <a:headEnd/>
                <a:tailEnd/>
              </a:ln>
            </p:spPr>
            <p:txBody>
              <a:bodyPr/>
              <a:lstStyle/>
              <a:p>
                <a:endParaRPr lang="zh-CN" altLang="en-US" sz="1400" dirty="0">
                  <a:solidFill>
                    <a:schemeClr val="bg1"/>
                  </a:solidFill>
                  <a:latin typeface="微软雅黑" pitchFamily="34" charset="-122"/>
                  <a:ea typeface="微软雅黑" pitchFamily="34" charset="-122"/>
                </a:endParaRPr>
              </a:p>
            </p:txBody>
          </p:sp>
          <p:sp>
            <p:nvSpPr>
              <p:cNvPr id="43018" name="Oval 8"/>
              <p:cNvSpPr>
                <a:spLocks noChangeArrowheads="1"/>
              </p:cNvSpPr>
              <p:nvPr/>
            </p:nvSpPr>
            <p:spPr bwMode="auto">
              <a:xfrm>
                <a:off x="1945" y="2493"/>
                <a:ext cx="1556" cy="1556"/>
              </a:xfrm>
              <a:prstGeom prst="ellipse">
                <a:avLst/>
              </a:prstGeom>
              <a:solidFill>
                <a:schemeClr val="accent3"/>
              </a:solidFill>
              <a:ln w="38100">
                <a:solidFill>
                  <a:srgbClr val="FFFFFF"/>
                </a:solidFill>
                <a:round/>
                <a:headEnd/>
                <a:tailEnd/>
              </a:ln>
            </p:spPr>
            <p:txBody>
              <a:bodyPr/>
              <a:lstStyle/>
              <a:p>
                <a:endParaRPr lang="zh-CN" altLang="en-US" sz="1400" dirty="0">
                  <a:solidFill>
                    <a:schemeClr val="bg1"/>
                  </a:solidFill>
                  <a:latin typeface="微软雅黑" pitchFamily="34" charset="-122"/>
                  <a:ea typeface="微软雅黑" pitchFamily="34" charset="-122"/>
                </a:endParaRPr>
              </a:p>
            </p:txBody>
          </p:sp>
        </p:grpSp>
        <p:sp>
          <p:nvSpPr>
            <p:cNvPr id="43019" name="Text Box 9"/>
            <p:cNvSpPr txBox="1">
              <a:spLocks noChangeArrowheads="1"/>
            </p:cNvSpPr>
            <p:nvPr/>
          </p:nvSpPr>
          <p:spPr bwMode="auto">
            <a:xfrm>
              <a:off x="1214414" y="3514026"/>
              <a:ext cx="1935848" cy="620183"/>
            </a:xfrm>
            <a:prstGeom prst="rect">
              <a:avLst/>
            </a:prstGeom>
            <a:noFill/>
            <a:ln w="9525">
              <a:noFill/>
              <a:miter lim="800000"/>
              <a:headEnd/>
              <a:tailEnd/>
            </a:ln>
          </p:spPr>
          <p:txBody>
            <a:bodyPr/>
            <a:lstStyle/>
            <a:p>
              <a:pPr algn="ctr"/>
              <a:r>
                <a:rPr lang="zh-CN" altLang="en-US" sz="1200" b="1" dirty="0">
                  <a:solidFill>
                    <a:schemeClr val="bg1"/>
                  </a:solidFill>
                  <a:latin typeface="微软雅黑" pitchFamily="34" charset="-122"/>
                  <a:ea typeface="微软雅黑" pitchFamily="34" charset="-122"/>
                </a:rPr>
                <a:t>写入文本</a:t>
              </a:r>
            </a:p>
          </p:txBody>
        </p:sp>
      </p:grpSp>
      <p:grpSp>
        <p:nvGrpSpPr>
          <p:cNvPr id="6" name="组合 41"/>
          <p:cNvGrpSpPr>
            <a:grpSpLocks/>
          </p:cNvGrpSpPr>
          <p:nvPr/>
        </p:nvGrpSpPr>
        <p:grpSpPr bwMode="auto">
          <a:xfrm>
            <a:off x="6286018" y="1510506"/>
            <a:ext cx="2318766" cy="2058322"/>
            <a:chOff x="1214414" y="2786058"/>
            <a:chExt cx="1935848" cy="1751017"/>
          </a:xfrm>
        </p:grpSpPr>
        <p:grpSp>
          <p:nvGrpSpPr>
            <p:cNvPr id="7" name="Group 6"/>
            <p:cNvGrpSpPr>
              <a:grpSpLocks/>
            </p:cNvGrpSpPr>
            <p:nvPr/>
          </p:nvGrpSpPr>
          <p:grpSpPr bwMode="auto">
            <a:xfrm>
              <a:off x="1295400" y="2786058"/>
              <a:ext cx="1753450" cy="1751017"/>
              <a:chOff x="1823" y="2371"/>
              <a:chExt cx="1801" cy="1801"/>
            </a:xfrm>
          </p:grpSpPr>
          <p:sp>
            <p:nvSpPr>
              <p:cNvPr id="43022" name="Oval 7"/>
              <p:cNvSpPr>
                <a:spLocks noChangeArrowheads="1"/>
              </p:cNvSpPr>
              <p:nvPr/>
            </p:nvSpPr>
            <p:spPr bwMode="auto">
              <a:xfrm>
                <a:off x="1823" y="2371"/>
                <a:ext cx="1801" cy="1801"/>
              </a:xfrm>
              <a:prstGeom prst="ellipse">
                <a:avLst/>
              </a:prstGeom>
              <a:solidFill>
                <a:srgbClr val="D8D8D8">
                  <a:alpha val="48000"/>
                </a:srgbClr>
              </a:solidFill>
              <a:ln w="9525">
                <a:noFill/>
                <a:round/>
                <a:headEnd/>
                <a:tailEnd/>
              </a:ln>
            </p:spPr>
            <p:txBody>
              <a:bodyPr/>
              <a:lstStyle/>
              <a:p>
                <a:endParaRPr lang="zh-CN" altLang="en-US" sz="1400" dirty="0">
                  <a:solidFill>
                    <a:schemeClr val="bg1"/>
                  </a:solidFill>
                  <a:latin typeface="微软雅黑" pitchFamily="34" charset="-122"/>
                  <a:ea typeface="微软雅黑" pitchFamily="34" charset="-122"/>
                </a:endParaRPr>
              </a:p>
            </p:txBody>
          </p:sp>
          <p:sp>
            <p:nvSpPr>
              <p:cNvPr id="43023" name="Oval 8"/>
              <p:cNvSpPr>
                <a:spLocks noChangeArrowheads="1"/>
              </p:cNvSpPr>
              <p:nvPr/>
            </p:nvSpPr>
            <p:spPr bwMode="auto">
              <a:xfrm>
                <a:off x="1945" y="2493"/>
                <a:ext cx="1556" cy="1556"/>
              </a:xfrm>
              <a:prstGeom prst="ellipse">
                <a:avLst/>
              </a:prstGeom>
              <a:solidFill>
                <a:schemeClr val="accent4"/>
              </a:solidFill>
              <a:ln w="38100">
                <a:solidFill>
                  <a:srgbClr val="FFFFFF"/>
                </a:solidFill>
                <a:round/>
                <a:headEnd/>
                <a:tailEnd/>
              </a:ln>
            </p:spPr>
            <p:txBody>
              <a:bodyPr/>
              <a:lstStyle/>
              <a:p>
                <a:endParaRPr lang="zh-CN" altLang="en-US" sz="1400" dirty="0">
                  <a:solidFill>
                    <a:schemeClr val="bg1"/>
                  </a:solidFill>
                  <a:latin typeface="微软雅黑" pitchFamily="34" charset="-122"/>
                  <a:ea typeface="微软雅黑" pitchFamily="34" charset="-122"/>
                </a:endParaRPr>
              </a:p>
            </p:txBody>
          </p:sp>
        </p:grpSp>
        <p:sp>
          <p:nvSpPr>
            <p:cNvPr id="43024" name="Text Box 9"/>
            <p:cNvSpPr txBox="1">
              <a:spLocks noChangeArrowheads="1"/>
            </p:cNvSpPr>
            <p:nvPr/>
          </p:nvSpPr>
          <p:spPr bwMode="auto">
            <a:xfrm>
              <a:off x="1214414" y="3496890"/>
              <a:ext cx="1935848" cy="620183"/>
            </a:xfrm>
            <a:prstGeom prst="rect">
              <a:avLst/>
            </a:prstGeom>
            <a:noFill/>
            <a:ln w="9525">
              <a:noFill/>
              <a:miter lim="800000"/>
              <a:headEnd/>
              <a:tailEnd/>
            </a:ln>
          </p:spPr>
          <p:txBody>
            <a:bodyPr/>
            <a:lstStyle/>
            <a:p>
              <a:pPr algn="ctr"/>
              <a:r>
                <a:rPr lang="zh-CN" altLang="en-US" sz="1200" b="1" dirty="0">
                  <a:solidFill>
                    <a:schemeClr val="bg1"/>
                  </a:solidFill>
                  <a:latin typeface="微软雅黑" pitchFamily="34" charset="-122"/>
                  <a:ea typeface="微软雅黑" pitchFamily="34" charset="-122"/>
                </a:rPr>
                <a:t>写入文本</a:t>
              </a:r>
            </a:p>
          </p:txBody>
        </p:sp>
      </p:grpSp>
      <p:grpSp>
        <p:nvGrpSpPr>
          <p:cNvPr id="8" name="组合 40"/>
          <p:cNvGrpSpPr>
            <a:grpSpLocks/>
          </p:cNvGrpSpPr>
          <p:nvPr/>
        </p:nvGrpSpPr>
        <p:grpSpPr bwMode="auto">
          <a:xfrm>
            <a:off x="701503" y="1933561"/>
            <a:ext cx="2449076" cy="2180969"/>
            <a:chOff x="1214414" y="2786058"/>
            <a:chExt cx="1935848" cy="1751017"/>
          </a:xfrm>
        </p:grpSpPr>
        <p:grpSp>
          <p:nvGrpSpPr>
            <p:cNvPr id="9" name="Group 6"/>
            <p:cNvGrpSpPr>
              <a:grpSpLocks/>
            </p:cNvGrpSpPr>
            <p:nvPr/>
          </p:nvGrpSpPr>
          <p:grpSpPr bwMode="auto">
            <a:xfrm>
              <a:off x="1295400" y="2786058"/>
              <a:ext cx="1753450" cy="1751017"/>
              <a:chOff x="1823" y="2371"/>
              <a:chExt cx="1801" cy="1801"/>
            </a:xfrm>
          </p:grpSpPr>
          <p:sp>
            <p:nvSpPr>
              <p:cNvPr id="43027" name="Oval 7"/>
              <p:cNvSpPr>
                <a:spLocks noChangeArrowheads="1"/>
              </p:cNvSpPr>
              <p:nvPr/>
            </p:nvSpPr>
            <p:spPr bwMode="auto">
              <a:xfrm>
                <a:off x="1823" y="2371"/>
                <a:ext cx="1801" cy="1801"/>
              </a:xfrm>
              <a:prstGeom prst="ellipse">
                <a:avLst/>
              </a:prstGeom>
              <a:solidFill>
                <a:srgbClr val="D8D8D8">
                  <a:alpha val="48000"/>
                </a:srgbClr>
              </a:solidFill>
              <a:ln w="9525">
                <a:noFill/>
                <a:round/>
                <a:headEnd/>
                <a:tailEnd/>
              </a:ln>
            </p:spPr>
            <p:txBody>
              <a:bodyPr/>
              <a:lstStyle/>
              <a:p>
                <a:endParaRPr lang="zh-CN" altLang="en-US" sz="1400" dirty="0">
                  <a:solidFill>
                    <a:schemeClr val="bg1"/>
                  </a:solidFill>
                  <a:latin typeface="微软雅黑" pitchFamily="34" charset="-122"/>
                  <a:ea typeface="微软雅黑" pitchFamily="34" charset="-122"/>
                </a:endParaRPr>
              </a:p>
            </p:txBody>
          </p:sp>
          <p:sp>
            <p:nvSpPr>
              <p:cNvPr id="43028" name="Oval 8"/>
              <p:cNvSpPr>
                <a:spLocks noChangeArrowheads="1"/>
              </p:cNvSpPr>
              <p:nvPr/>
            </p:nvSpPr>
            <p:spPr bwMode="auto">
              <a:xfrm>
                <a:off x="1946" y="2493"/>
                <a:ext cx="1556" cy="1556"/>
              </a:xfrm>
              <a:prstGeom prst="ellipse">
                <a:avLst/>
              </a:prstGeom>
              <a:solidFill>
                <a:schemeClr val="accent1"/>
              </a:solidFill>
              <a:ln w="38100">
                <a:solidFill>
                  <a:srgbClr val="FFFFFF"/>
                </a:solidFill>
                <a:round/>
                <a:headEnd/>
                <a:tailEnd/>
              </a:ln>
            </p:spPr>
            <p:txBody>
              <a:bodyPr/>
              <a:lstStyle/>
              <a:p>
                <a:endParaRPr lang="zh-CN" altLang="en-US" sz="1400" dirty="0">
                  <a:solidFill>
                    <a:schemeClr val="bg1"/>
                  </a:solidFill>
                  <a:latin typeface="微软雅黑" pitchFamily="34" charset="-122"/>
                  <a:ea typeface="微软雅黑" pitchFamily="34" charset="-122"/>
                </a:endParaRPr>
              </a:p>
            </p:txBody>
          </p:sp>
        </p:grpSp>
        <p:sp>
          <p:nvSpPr>
            <p:cNvPr id="43029" name="Text Box 9"/>
            <p:cNvSpPr txBox="1">
              <a:spLocks noChangeArrowheads="1"/>
            </p:cNvSpPr>
            <p:nvPr/>
          </p:nvSpPr>
          <p:spPr bwMode="auto">
            <a:xfrm>
              <a:off x="1214414" y="3496890"/>
              <a:ext cx="1935848" cy="620183"/>
            </a:xfrm>
            <a:prstGeom prst="rect">
              <a:avLst/>
            </a:prstGeom>
            <a:noFill/>
            <a:ln w="9525">
              <a:noFill/>
              <a:miter lim="800000"/>
              <a:headEnd/>
              <a:tailEnd/>
            </a:ln>
          </p:spPr>
          <p:txBody>
            <a:bodyPr/>
            <a:lstStyle/>
            <a:p>
              <a:pPr algn="ctr"/>
              <a:r>
                <a:rPr lang="zh-CN" altLang="en-US" sz="1200" b="1" dirty="0">
                  <a:solidFill>
                    <a:schemeClr val="bg1"/>
                  </a:solidFill>
                  <a:latin typeface="微软雅黑" pitchFamily="34" charset="-122"/>
                  <a:ea typeface="微软雅黑" pitchFamily="34" charset="-122"/>
                </a:rPr>
                <a:t>写入文本</a:t>
              </a:r>
            </a:p>
          </p:txBody>
        </p:sp>
      </p:grpSp>
      <p:sp>
        <p:nvSpPr>
          <p:cNvPr id="52" name="矩形标注 51"/>
          <p:cNvSpPr/>
          <p:nvPr/>
        </p:nvSpPr>
        <p:spPr>
          <a:xfrm>
            <a:off x="3145385" y="3803237"/>
            <a:ext cx="1336907" cy="41288"/>
          </a:xfrm>
          <a:prstGeom prst="wedgeRectCallout">
            <a:avLst>
              <a:gd name="adj1" fmla="val -17526"/>
              <a:gd name="adj2" fmla="val -50946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82827" tIns="41413" rIns="82827" bIns="41413" anchor="ctr"/>
          <a:lstStyle/>
          <a:p>
            <a:pPr algn="ctr" fontAlgn="auto"/>
            <a:endParaRPr lang="zh-CN" altLang="en-US" noProof="1">
              <a:solidFill>
                <a:schemeClr val="tx1">
                  <a:lumMod val="85000"/>
                  <a:lumOff val="15000"/>
                </a:schemeClr>
              </a:solidFill>
            </a:endParaRPr>
          </a:p>
        </p:txBody>
      </p:sp>
      <p:sp>
        <p:nvSpPr>
          <p:cNvPr id="53" name="矩形标注 52"/>
          <p:cNvSpPr/>
          <p:nvPr/>
        </p:nvSpPr>
        <p:spPr>
          <a:xfrm>
            <a:off x="1319442" y="1840481"/>
            <a:ext cx="1435349" cy="57168"/>
          </a:xfrm>
          <a:prstGeom prst="wedgeRectCallout">
            <a:avLst>
              <a:gd name="adj1" fmla="val -23398"/>
              <a:gd name="adj2" fmla="val 403291"/>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82827" tIns="41413" rIns="82827" bIns="41413" anchor="ctr"/>
          <a:lstStyle/>
          <a:p>
            <a:pPr algn="ctr" fontAlgn="auto"/>
            <a:endParaRPr lang="zh-CN" altLang="en-US" noProof="1">
              <a:solidFill>
                <a:schemeClr val="accent1">
                  <a:lumMod val="75000"/>
                </a:schemeClr>
              </a:solidFill>
            </a:endParaRPr>
          </a:p>
        </p:txBody>
      </p:sp>
      <p:sp>
        <p:nvSpPr>
          <p:cNvPr id="54" name="Rectangle 28"/>
          <p:cNvSpPr>
            <a:spLocks noChangeArrowheads="1"/>
          </p:cNvSpPr>
          <p:nvPr/>
        </p:nvSpPr>
        <p:spPr bwMode="auto">
          <a:xfrm>
            <a:off x="2980746" y="3984498"/>
            <a:ext cx="1860418" cy="462200"/>
          </a:xfrm>
          <a:prstGeom prst="rect">
            <a:avLst/>
          </a:prstGeom>
          <a:noFill/>
          <a:ln w="9525">
            <a:noFill/>
            <a:miter lim="800000"/>
            <a:headEnd/>
            <a:tailEnd/>
          </a:ln>
        </p:spPr>
        <p:txBody>
          <a:bodyPr wrap="square" lIns="82827" tIns="41413" rIns="82827" bIns="41413">
            <a:spAutoFit/>
          </a:bodyPr>
          <a:lstStyle/>
          <a:p>
            <a:pPr>
              <a:lnSpc>
                <a:spcPct val="90000"/>
              </a:lnSpc>
              <a:spcBef>
                <a:spcPct val="25000"/>
              </a:spcBef>
            </a:pPr>
            <a:r>
              <a:rPr lang="zh-TW" altLang="en-US" sz="1200" b="1" dirty="0">
                <a:solidFill>
                  <a:srgbClr val="C00000"/>
                </a:solidFill>
                <a:latin typeface="文鼎簽字筆體E" panose="04090A00000000000000" pitchFamily="82" charset="-120"/>
                <a:ea typeface="文鼎簽字筆體E" panose="04090A00000000000000" pitchFamily="82" charset="-120"/>
              </a:rPr>
              <a:t>為落實餐後潔牙，</a:t>
            </a:r>
            <a:r>
              <a:rPr lang="zh-TW" altLang="en-US" sz="1200" b="1" dirty="0">
                <a:solidFill>
                  <a:srgbClr val="FF0000"/>
                </a:solidFill>
                <a:latin typeface="文鼎簽字筆體E" panose="04090A00000000000000" pitchFamily="82" charset="-120"/>
                <a:ea typeface="文鼎簽字筆體E" panose="04090A00000000000000" pitchFamily="82" charset="-120"/>
              </a:rPr>
              <a:t>每週二</a:t>
            </a:r>
            <a:endParaRPr lang="en-US" altLang="zh-TW" sz="1200" b="1" dirty="0">
              <a:solidFill>
                <a:srgbClr val="FF0000"/>
              </a:solidFill>
              <a:latin typeface="文鼎簽字筆體E" panose="04090A00000000000000" pitchFamily="82" charset="-120"/>
              <a:ea typeface="文鼎簽字筆體E" panose="04090A00000000000000" pitchFamily="82" charset="-120"/>
            </a:endParaRPr>
          </a:p>
          <a:p>
            <a:pPr>
              <a:lnSpc>
                <a:spcPct val="90000"/>
              </a:lnSpc>
              <a:spcBef>
                <a:spcPct val="25000"/>
              </a:spcBef>
            </a:pPr>
            <a:r>
              <a:rPr lang="zh-TW" altLang="en-US" sz="1200" b="1" dirty="0">
                <a:solidFill>
                  <a:srgbClr val="C00000"/>
                </a:solidFill>
                <a:latin typeface="文鼎簽字筆體E" panose="04090A00000000000000" pitchFamily="82" charset="-120"/>
                <a:ea typeface="文鼎簽字筆體E" panose="04090A00000000000000" pitchFamily="82" charset="-120"/>
              </a:rPr>
              <a:t>推動潔牙後以含氟水漱口。</a:t>
            </a:r>
            <a:endParaRPr lang="en-US" altLang="zh-TW" sz="1200" b="1" dirty="0">
              <a:solidFill>
                <a:srgbClr val="C00000"/>
              </a:solidFill>
              <a:latin typeface="文鼎簽字筆體E" panose="04090A00000000000000" pitchFamily="82" charset="-120"/>
              <a:ea typeface="文鼎簽字筆體E" panose="04090A00000000000000" pitchFamily="82" charset="-120"/>
            </a:endParaRPr>
          </a:p>
        </p:txBody>
      </p:sp>
      <p:sp>
        <p:nvSpPr>
          <p:cNvPr id="55" name="Rectangle 28"/>
          <p:cNvSpPr>
            <a:spLocks noChangeArrowheads="1"/>
          </p:cNvSpPr>
          <p:nvPr/>
        </p:nvSpPr>
        <p:spPr bwMode="auto">
          <a:xfrm>
            <a:off x="1232076" y="730515"/>
            <a:ext cx="1750136" cy="1126997"/>
          </a:xfrm>
          <a:prstGeom prst="rect">
            <a:avLst/>
          </a:prstGeom>
          <a:noFill/>
          <a:ln w="9525">
            <a:noFill/>
            <a:miter lim="800000"/>
            <a:headEnd/>
            <a:tailEnd/>
          </a:ln>
        </p:spPr>
        <p:txBody>
          <a:bodyPr wrap="square" lIns="82827" tIns="41413" rIns="82827" bIns="41413">
            <a:spAutoFit/>
          </a:bodyPr>
          <a:lstStyle/>
          <a:p>
            <a:pPr>
              <a:lnSpc>
                <a:spcPct val="90000"/>
              </a:lnSpc>
              <a:spcBef>
                <a:spcPct val="25000"/>
              </a:spcBef>
            </a:pPr>
            <a:r>
              <a:rPr lang="zh-TW" altLang="en-US" sz="1200" dirty="0">
                <a:solidFill>
                  <a:schemeClr val="accent1">
                    <a:lumMod val="75000"/>
                  </a:schemeClr>
                </a:solidFill>
                <a:latin typeface="文鼎簽字筆體E" panose="04090A00000000000000" pitchFamily="82" charset="-120"/>
                <a:ea typeface="文鼎簽字筆體E" panose="04090A00000000000000" pitchFamily="82" charset="-120"/>
              </a:rPr>
              <a:t>每學期初，經身高</a:t>
            </a:r>
            <a:r>
              <a:rPr lang="en-US" altLang="zh-TW" sz="1200" dirty="0">
                <a:solidFill>
                  <a:schemeClr val="accent1">
                    <a:lumMod val="75000"/>
                  </a:schemeClr>
                </a:solidFill>
                <a:latin typeface="文鼎簽字筆體E" panose="04090A00000000000000" pitchFamily="82" charset="-120"/>
                <a:ea typeface="文鼎簽字筆體E" panose="04090A00000000000000" pitchFamily="82" charset="-120"/>
              </a:rPr>
              <a:t>.</a:t>
            </a:r>
            <a:r>
              <a:rPr lang="zh-TW" altLang="en-US" sz="1200" dirty="0">
                <a:solidFill>
                  <a:schemeClr val="accent1">
                    <a:lumMod val="75000"/>
                  </a:schemeClr>
                </a:solidFill>
                <a:latin typeface="文鼎簽字筆體E" panose="04090A00000000000000" pitchFamily="82" charset="-120"/>
                <a:ea typeface="文鼎簽字筆體E" panose="04090A00000000000000" pitchFamily="82" charset="-120"/>
              </a:rPr>
              <a:t>體重</a:t>
            </a:r>
            <a:r>
              <a:rPr lang="en-US" altLang="zh-TW" sz="1200" dirty="0">
                <a:solidFill>
                  <a:schemeClr val="accent1">
                    <a:lumMod val="75000"/>
                  </a:schemeClr>
                </a:solidFill>
                <a:latin typeface="文鼎簽字筆體E" panose="04090A00000000000000" pitchFamily="82" charset="-120"/>
                <a:ea typeface="文鼎簽字筆體E" panose="04090A00000000000000" pitchFamily="82" charset="-120"/>
              </a:rPr>
              <a:t>.</a:t>
            </a:r>
          </a:p>
          <a:p>
            <a:pPr>
              <a:lnSpc>
                <a:spcPct val="90000"/>
              </a:lnSpc>
              <a:spcBef>
                <a:spcPct val="25000"/>
              </a:spcBef>
            </a:pPr>
            <a:r>
              <a:rPr lang="zh-TW" altLang="en-US" sz="1200" dirty="0">
                <a:solidFill>
                  <a:schemeClr val="accent1">
                    <a:lumMod val="75000"/>
                  </a:schemeClr>
                </a:solidFill>
                <a:latin typeface="文鼎簽字筆體E" panose="04090A00000000000000" pitchFamily="82" charset="-120"/>
                <a:ea typeface="文鼎簽字筆體E" panose="04090A00000000000000" pitchFamily="82" charset="-120"/>
              </a:rPr>
              <a:t>視力檢查後，會由健康中心發給通知書。如有視力異常，請家長帶孩子前往眼科診所</a:t>
            </a:r>
            <a:r>
              <a:rPr lang="en-US" altLang="zh-TW" sz="1200" dirty="0">
                <a:solidFill>
                  <a:schemeClr val="accent1">
                    <a:lumMod val="75000"/>
                  </a:schemeClr>
                </a:solidFill>
                <a:latin typeface="文鼎簽字筆體E" panose="04090A00000000000000" pitchFamily="82" charset="-120"/>
                <a:ea typeface="文鼎簽字筆體E" panose="04090A00000000000000" pitchFamily="82" charset="-120"/>
              </a:rPr>
              <a:t>(</a:t>
            </a:r>
            <a:r>
              <a:rPr lang="zh-TW" altLang="en-US" sz="1200" dirty="0">
                <a:solidFill>
                  <a:schemeClr val="accent1">
                    <a:lumMod val="75000"/>
                  </a:schemeClr>
                </a:solidFill>
                <a:latin typeface="文鼎簽字筆體E" panose="04090A00000000000000" pitchFamily="82" charset="-120"/>
                <a:ea typeface="文鼎簽字筆體E" panose="04090A00000000000000" pitchFamily="82" charset="-120"/>
              </a:rPr>
              <a:t>或醫院</a:t>
            </a:r>
            <a:r>
              <a:rPr lang="en-US" altLang="zh-TW" sz="1200" dirty="0">
                <a:solidFill>
                  <a:schemeClr val="accent1">
                    <a:lumMod val="75000"/>
                  </a:schemeClr>
                </a:solidFill>
                <a:latin typeface="文鼎簽字筆體E" panose="04090A00000000000000" pitchFamily="82" charset="-120"/>
                <a:ea typeface="文鼎簽字筆體E" panose="04090A00000000000000" pitchFamily="82" charset="-120"/>
              </a:rPr>
              <a:t>)</a:t>
            </a:r>
            <a:r>
              <a:rPr lang="zh-TW" altLang="en-US" sz="1200" dirty="0">
                <a:solidFill>
                  <a:schemeClr val="accent1">
                    <a:lumMod val="75000"/>
                  </a:schemeClr>
                </a:solidFill>
                <a:latin typeface="文鼎簽字筆體E" panose="04090A00000000000000" pitchFamily="82" charset="-120"/>
                <a:ea typeface="文鼎簽字筆體E" panose="04090A00000000000000" pitchFamily="82" charset="-120"/>
              </a:rPr>
              <a:t>複診。</a:t>
            </a:r>
            <a:endParaRPr lang="zh-TW" altLang="en-US" sz="800" dirty="0">
              <a:latin typeface="微軟正黑體" pitchFamily="34" charset="-120"/>
            </a:endParaRPr>
          </a:p>
        </p:txBody>
      </p:sp>
      <p:sp>
        <p:nvSpPr>
          <p:cNvPr id="56" name="矩形标注 55"/>
          <p:cNvSpPr/>
          <p:nvPr/>
        </p:nvSpPr>
        <p:spPr>
          <a:xfrm>
            <a:off x="4866533" y="1840481"/>
            <a:ext cx="1435349" cy="57168"/>
          </a:xfrm>
          <a:prstGeom prst="wedgeRectCallout">
            <a:avLst>
              <a:gd name="adj1" fmla="val -23398"/>
              <a:gd name="adj2" fmla="val 403291"/>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82827" tIns="41413" rIns="82827" bIns="41413" anchor="ctr"/>
          <a:lstStyle/>
          <a:p>
            <a:pPr algn="ctr" fontAlgn="auto"/>
            <a:endParaRPr lang="zh-CN" altLang="en-US" noProof="1">
              <a:solidFill>
                <a:schemeClr val="tx1">
                  <a:lumMod val="85000"/>
                  <a:lumOff val="15000"/>
                </a:schemeClr>
              </a:solidFill>
            </a:endParaRPr>
          </a:p>
        </p:txBody>
      </p:sp>
      <p:sp>
        <p:nvSpPr>
          <p:cNvPr id="57" name="Rectangle 28"/>
          <p:cNvSpPr>
            <a:spLocks noChangeArrowheads="1"/>
          </p:cNvSpPr>
          <p:nvPr/>
        </p:nvSpPr>
        <p:spPr bwMode="auto">
          <a:xfrm>
            <a:off x="4841164" y="1144472"/>
            <a:ext cx="1718794" cy="674566"/>
          </a:xfrm>
          <a:prstGeom prst="rect">
            <a:avLst/>
          </a:prstGeom>
          <a:noFill/>
          <a:ln w="9525">
            <a:noFill/>
            <a:miter lim="800000"/>
            <a:headEnd/>
            <a:tailEnd/>
          </a:ln>
        </p:spPr>
        <p:txBody>
          <a:bodyPr wrap="square" lIns="82827" tIns="41413" rIns="82827" bIns="41413">
            <a:spAutoFit/>
          </a:bodyPr>
          <a:lstStyle/>
          <a:p>
            <a:pPr>
              <a:lnSpc>
                <a:spcPct val="90000"/>
              </a:lnSpc>
              <a:spcBef>
                <a:spcPct val="25000"/>
              </a:spcBef>
            </a:pPr>
            <a:r>
              <a:rPr lang="zh-TW" altLang="en-US" sz="1200" dirty="0">
                <a:solidFill>
                  <a:schemeClr val="accent3">
                    <a:lumMod val="75000"/>
                  </a:schemeClr>
                </a:solidFill>
                <a:latin typeface="文鼎簽字筆體E" panose="04090A00000000000000" pitchFamily="82" charset="-120"/>
                <a:ea typeface="文鼎簽字筆體E" panose="04090A00000000000000" pitchFamily="82" charset="-120"/>
              </a:rPr>
              <a:t>由護理師入班進行</a:t>
            </a:r>
            <a:endParaRPr lang="en-US" altLang="zh-TW" sz="1200" dirty="0">
              <a:solidFill>
                <a:schemeClr val="accent3">
                  <a:lumMod val="75000"/>
                </a:schemeClr>
              </a:solidFill>
              <a:latin typeface="文鼎簽字筆體E" panose="04090A00000000000000" pitchFamily="82" charset="-120"/>
              <a:ea typeface="文鼎簽字筆體E" panose="04090A00000000000000" pitchFamily="82" charset="-120"/>
            </a:endParaRPr>
          </a:p>
          <a:p>
            <a:pPr>
              <a:lnSpc>
                <a:spcPct val="90000"/>
              </a:lnSpc>
              <a:spcBef>
                <a:spcPct val="25000"/>
              </a:spcBef>
            </a:pPr>
            <a:r>
              <a:rPr lang="zh-TW" altLang="zh-TW" sz="1200" dirty="0">
                <a:solidFill>
                  <a:schemeClr val="accent3">
                    <a:lumMod val="75000"/>
                  </a:schemeClr>
                </a:solidFill>
                <a:latin typeface="文鼎簽字筆體E" panose="04090A00000000000000" pitchFamily="82" charset="-120"/>
                <a:ea typeface="文鼎簽字筆體E" panose="04090A00000000000000" pitchFamily="82" charset="-120"/>
              </a:rPr>
              <a:t>貝氏刷牙</a:t>
            </a:r>
            <a:r>
              <a:rPr lang="zh-TW" altLang="en-US" sz="1200" dirty="0">
                <a:solidFill>
                  <a:schemeClr val="accent3">
                    <a:lumMod val="75000"/>
                  </a:schemeClr>
                </a:solidFill>
                <a:latin typeface="文鼎簽字筆體E" panose="04090A00000000000000" pitchFamily="82" charset="-120"/>
                <a:ea typeface="文鼎簽字筆體E" panose="04090A00000000000000" pitchFamily="82" charset="-120"/>
              </a:rPr>
              <a:t>教育</a:t>
            </a:r>
            <a:r>
              <a:rPr lang="zh-TW" altLang="zh-TW" sz="1200" dirty="0">
                <a:solidFill>
                  <a:schemeClr val="accent3">
                    <a:lumMod val="75000"/>
                  </a:schemeClr>
                </a:solidFill>
                <a:latin typeface="文鼎簽字筆體E" panose="04090A00000000000000" pitchFamily="82" charset="-120"/>
                <a:ea typeface="文鼎簽字筆體E" panose="04090A00000000000000" pitchFamily="82" charset="-120"/>
              </a:rPr>
              <a:t>宣導</a:t>
            </a:r>
            <a:r>
              <a:rPr lang="zh-TW" altLang="en-US" sz="1200" dirty="0">
                <a:solidFill>
                  <a:schemeClr val="accent3">
                    <a:lumMod val="75000"/>
                  </a:schemeClr>
                </a:solidFill>
                <a:latin typeface="文鼎簽字筆體E" panose="04090A00000000000000" pitchFamily="82" charset="-120"/>
                <a:ea typeface="文鼎簽字筆體E" panose="04090A00000000000000" pitchFamily="82" charset="-120"/>
              </a:rPr>
              <a:t>。</a:t>
            </a:r>
            <a:endParaRPr lang="en-US" altLang="zh-TW" sz="1200" dirty="0">
              <a:solidFill>
                <a:schemeClr val="accent3">
                  <a:lumMod val="75000"/>
                </a:schemeClr>
              </a:solidFill>
              <a:latin typeface="文鼎簽字筆體E" panose="04090A00000000000000" pitchFamily="82" charset="-120"/>
              <a:ea typeface="文鼎簽字筆體E" panose="04090A00000000000000" pitchFamily="82" charset="-120"/>
            </a:endParaRPr>
          </a:p>
          <a:p>
            <a:pPr>
              <a:lnSpc>
                <a:spcPct val="90000"/>
              </a:lnSpc>
              <a:spcBef>
                <a:spcPct val="25000"/>
              </a:spcBef>
            </a:pPr>
            <a:r>
              <a:rPr lang="zh-TW" altLang="en-US" sz="1200" dirty="0">
                <a:solidFill>
                  <a:schemeClr val="accent3">
                    <a:lumMod val="75000"/>
                  </a:schemeClr>
                </a:solidFill>
                <a:latin typeface="文鼎簽字筆體E" panose="04090A00000000000000" pitchFamily="82" charset="-120"/>
                <a:ea typeface="文鼎簽字筆體E" panose="04090A00000000000000" pitchFamily="82" charset="-120"/>
              </a:rPr>
              <a:t>守護孩子牙齒健康</a:t>
            </a:r>
            <a:endParaRPr lang="zh-TW" altLang="zh-TW" sz="1200" dirty="0">
              <a:solidFill>
                <a:schemeClr val="accent3">
                  <a:lumMod val="75000"/>
                </a:schemeClr>
              </a:solidFill>
              <a:latin typeface="文鼎簽字筆體E" panose="04090A00000000000000" pitchFamily="82" charset="-120"/>
              <a:ea typeface="文鼎簽字筆體E" panose="04090A00000000000000" pitchFamily="82" charset="-120"/>
            </a:endParaRPr>
          </a:p>
        </p:txBody>
      </p:sp>
      <p:sp>
        <p:nvSpPr>
          <p:cNvPr id="58" name="矩形标注 57"/>
          <p:cNvSpPr/>
          <p:nvPr/>
        </p:nvSpPr>
        <p:spPr>
          <a:xfrm>
            <a:off x="6747916" y="3660268"/>
            <a:ext cx="1338495" cy="41288"/>
          </a:xfrm>
          <a:prstGeom prst="wedgeRectCallout">
            <a:avLst>
              <a:gd name="adj1" fmla="val -17526"/>
              <a:gd name="adj2" fmla="val -509465"/>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82827" tIns="41413" rIns="82827" bIns="41413" anchor="ctr"/>
          <a:lstStyle/>
          <a:p>
            <a:pPr algn="ctr" fontAlgn="auto"/>
            <a:endParaRPr lang="zh-CN" altLang="en-US" noProof="1">
              <a:solidFill>
                <a:schemeClr val="tx1">
                  <a:lumMod val="85000"/>
                  <a:lumOff val="15000"/>
                </a:schemeClr>
              </a:solidFill>
            </a:endParaRPr>
          </a:p>
        </p:txBody>
      </p:sp>
      <p:sp>
        <p:nvSpPr>
          <p:cNvPr id="59" name="Rectangle 28"/>
          <p:cNvSpPr>
            <a:spLocks noChangeArrowheads="1"/>
          </p:cNvSpPr>
          <p:nvPr/>
        </p:nvSpPr>
        <p:spPr bwMode="auto">
          <a:xfrm>
            <a:off x="6617228" y="3836461"/>
            <a:ext cx="1771990" cy="748432"/>
          </a:xfrm>
          <a:prstGeom prst="rect">
            <a:avLst/>
          </a:prstGeom>
          <a:noFill/>
          <a:ln w="9525">
            <a:noFill/>
            <a:miter lim="800000"/>
            <a:headEnd/>
            <a:tailEnd/>
          </a:ln>
        </p:spPr>
        <p:txBody>
          <a:bodyPr wrap="square" lIns="82827" tIns="41413" rIns="82827" bIns="41413">
            <a:spAutoFit/>
          </a:bodyPr>
          <a:lstStyle/>
          <a:p>
            <a:pPr>
              <a:lnSpc>
                <a:spcPct val="90000"/>
              </a:lnSpc>
              <a:spcBef>
                <a:spcPct val="25000"/>
              </a:spcBef>
            </a:pPr>
            <a:r>
              <a:rPr lang="zh-TW" altLang="en-US" sz="1200" dirty="0">
                <a:solidFill>
                  <a:schemeClr val="accent4">
                    <a:lumMod val="50000"/>
                  </a:schemeClr>
                </a:solidFill>
                <a:latin typeface="文鼎簽字筆體E" panose="04090A00000000000000" pitchFamily="82" charset="-120"/>
                <a:ea typeface="文鼎簽字筆體E" panose="04090A00000000000000" pitchFamily="82" charset="-120"/>
              </a:rPr>
              <a:t>提醒孩子上戶外課或到戶外運動時，戴上有帽緣的帽子或抗</a:t>
            </a:r>
            <a:r>
              <a:rPr lang="en-US" altLang="zh-TW" sz="1200" dirty="0">
                <a:solidFill>
                  <a:schemeClr val="accent4">
                    <a:lumMod val="50000"/>
                  </a:schemeClr>
                </a:solidFill>
                <a:latin typeface="文鼎簽字筆體E" panose="04090A00000000000000" pitchFamily="82" charset="-120"/>
                <a:ea typeface="文鼎簽字筆體E" panose="04090A00000000000000" pitchFamily="82" charset="-120"/>
              </a:rPr>
              <a:t>UV</a:t>
            </a:r>
            <a:r>
              <a:rPr lang="zh-TW" altLang="en-US" sz="1200" dirty="0">
                <a:solidFill>
                  <a:schemeClr val="accent4">
                    <a:lumMod val="50000"/>
                  </a:schemeClr>
                </a:solidFill>
                <a:latin typeface="文鼎簽字筆體E" panose="04090A00000000000000" pitchFamily="82" charset="-120"/>
                <a:ea typeface="文鼎簽字筆體E" panose="04090A00000000000000" pitchFamily="82" charset="-120"/>
              </a:rPr>
              <a:t>太陽眼鏡，以保護眼睛。</a:t>
            </a:r>
            <a:endParaRPr lang="en-US" altLang="zh-TW" sz="1200" dirty="0">
              <a:solidFill>
                <a:schemeClr val="accent4">
                  <a:lumMod val="50000"/>
                </a:schemeClr>
              </a:solidFill>
              <a:latin typeface="文鼎簽字筆體E" panose="04090A00000000000000" pitchFamily="82" charset="-120"/>
              <a:ea typeface="文鼎簽字筆體E" panose="04090A00000000000000" pitchFamily="82" charset="-120"/>
            </a:endParaRPr>
          </a:p>
        </p:txBody>
      </p:sp>
      <p:sp>
        <p:nvSpPr>
          <p:cNvPr id="32" name="文本框 32">
            <a:extLst>
              <a:ext uri="{FF2B5EF4-FFF2-40B4-BE49-F238E27FC236}">
                <a16:creationId xmlns:a16="http://schemas.microsoft.com/office/drawing/2014/main" id="{14CA35A9-0357-460E-962B-B94A809590FE}"/>
              </a:ext>
            </a:extLst>
          </p:cNvPr>
          <p:cNvSpPr txBox="1"/>
          <p:nvPr/>
        </p:nvSpPr>
        <p:spPr>
          <a:xfrm>
            <a:off x="265159" y="268288"/>
            <a:ext cx="1061837" cy="346253"/>
          </a:xfrm>
          <a:prstGeom prst="rect">
            <a:avLst/>
          </a:prstGeom>
          <a:noFill/>
        </p:spPr>
        <p:txBody>
          <a:bodyPr wrap="none" lIns="68584" tIns="34292" rIns="68584" bIns="34292">
            <a:spAutoFit/>
          </a:bodyPr>
          <a:lstStyle/>
          <a:p>
            <a:r>
              <a:rPr lang="zh-TW" altLang="en-US"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衛生保健</a:t>
            </a:r>
            <a:endParaRPr lang="en-US" altLang="zh-CN"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33" name="矩形 32">
            <a:extLst>
              <a:ext uri="{FF2B5EF4-FFF2-40B4-BE49-F238E27FC236}">
                <a16:creationId xmlns:a16="http://schemas.microsoft.com/office/drawing/2014/main" id="{CCF2D2CD-475B-47A4-8A4D-FDF7CA7E314F}"/>
              </a:ext>
            </a:extLst>
          </p:cNvPr>
          <p:cNvSpPr/>
          <p:nvPr/>
        </p:nvSpPr>
        <p:spPr>
          <a:xfrm>
            <a:off x="0" y="196280"/>
            <a:ext cx="160366" cy="41751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4" tIns="34292" rIns="68584" bIns="34292" anchor="ctr"/>
          <a:lstStyle/>
          <a:p>
            <a:pPr algn="ctr" defTabSz="685795">
              <a:defRPr/>
            </a:pPr>
            <a:endParaRPr lang="zh-CN" altLang="en-US" sz="1400" dirty="0">
              <a:solidFill>
                <a:srgbClr val="E7E6E6">
                  <a:lumMod val="50000"/>
                </a:srgbClr>
              </a:solidFill>
              <a:cs typeface="+mn-ea"/>
              <a:sym typeface="+mn-lt"/>
            </a:endParaRPr>
          </a:p>
        </p:txBody>
      </p:sp>
      <p:pic>
        <p:nvPicPr>
          <p:cNvPr id="34" name="圖片 33" descr="体重 images - usseek.com"/>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55580" y="2321764"/>
            <a:ext cx="1341086" cy="1427240"/>
          </a:xfrm>
          <a:prstGeom prst="rect">
            <a:avLst/>
          </a:prstGeom>
        </p:spPr>
      </p:pic>
      <p:pic>
        <p:nvPicPr>
          <p:cNvPr id="35" name="圖片 34" descr="漱口-插圖素材 [10898459] - PIXTA圖庫"/>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62449" y="2134172"/>
            <a:ext cx="1420241" cy="1227719"/>
          </a:xfrm>
          <a:prstGeom prst="rect">
            <a:avLst/>
          </a:prstGeom>
        </p:spPr>
      </p:pic>
      <p:pic>
        <p:nvPicPr>
          <p:cNvPr id="36" name="圖片 35" descr="为什么每天刷牙，口腔还是有问题，如何正确的保持口腔健康？-腾讯网"/>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70243" y="2336529"/>
            <a:ext cx="1263312" cy="1263312"/>
          </a:xfrm>
          <a:prstGeom prst="rect">
            <a:avLst/>
          </a:prstGeom>
        </p:spPr>
      </p:pic>
      <p:pic>
        <p:nvPicPr>
          <p:cNvPr id="37" name="圖片 36" descr="2014 05 06 09 54 魯夫"/>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18664" y="1793836"/>
            <a:ext cx="997001" cy="1490517"/>
          </a:xfrm>
          <a:prstGeom prst="rect">
            <a:avLst/>
          </a:prstGeom>
        </p:spPr>
      </p:pic>
    </p:spTree>
    <p:extLst>
      <p:ext uri="{BB962C8B-B14F-4D97-AF65-F5344CB8AC3E}">
        <p14:creationId xmlns:p14="http://schemas.microsoft.com/office/powerpoint/2010/main" val="1629897557"/>
      </p:ext>
    </p:extLst>
  </p:cSld>
  <p:clrMapOvr>
    <a:masterClrMapping/>
  </p:clrMapOvr>
  <mc:AlternateContent xmlns:mc="http://schemas.openxmlformats.org/markup-compatibility/2006" xmlns:p14="http://schemas.microsoft.com/office/powerpoint/2010/main">
    <mc:Choice Requires="p14">
      <p:transition spd="slow" p14:dur="1500" advClick="0" advTm="0">
        <p:wipe/>
      </p:transition>
    </mc:Choice>
    <mc:Fallback xmlns="">
      <p:transition spd="slow" advClick="0" advTm="0">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8"/>
                                        </p:tgtEl>
                                        <p:attrNameLst>
                                          <p:attrName>ppt_y</p:attrName>
                                        </p:attrNameLst>
                                      </p:cBhvr>
                                      <p:tavLst>
                                        <p:tav tm="0" fmla="#ppt_y+(sin(-2*pi*(1-$))*-#ppt_x+cos(-2*pi*(1-$))*(1-#ppt_y))*(1-$)">
                                          <p:val>
                                            <p:fltVal val="0"/>
                                          </p:val>
                                        </p:tav>
                                        <p:tav tm="100000">
                                          <p:val>
                                            <p:fltVal val="1"/>
                                          </p:val>
                                        </p:tav>
                                      </p:tavLst>
                                    </p:anim>
                                  </p:childTnLst>
                                </p:cTn>
                              </p:par>
                              <p:par>
                                <p:cTn id="11" presetID="15" presetClass="entr" presetSubtype="0" fill="hold" nodeType="withEffect">
                                  <p:stCondLst>
                                    <p:cond delay="250"/>
                                  </p:stCondLst>
                                  <p:childTnLst>
                                    <p:set>
                                      <p:cBhvr>
                                        <p:cTn id="12" dur="1" fill="hold">
                                          <p:stCondLst>
                                            <p:cond delay="0"/>
                                          </p:stCondLst>
                                        </p:cTn>
                                        <p:tgtEl>
                                          <p:spTgt spid="2"/>
                                        </p:tgtEl>
                                        <p:attrNameLst>
                                          <p:attrName>style.visibility</p:attrName>
                                        </p:attrNameLst>
                                      </p:cBhvr>
                                      <p:to>
                                        <p:strVal val="visible"/>
                                      </p:to>
                                    </p:set>
                                    <p:anim calcmode="lin" valueType="num">
                                      <p:cBhvr>
                                        <p:cTn id="13" dur="1000" fill="hold"/>
                                        <p:tgtEl>
                                          <p:spTgt spid="2"/>
                                        </p:tgtEl>
                                        <p:attrNameLst>
                                          <p:attrName>ppt_w</p:attrName>
                                        </p:attrNameLst>
                                      </p:cBhvr>
                                      <p:tavLst>
                                        <p:tav tm="0">
                                          <p:val>
                                            <p:fltVal val="0"/>
                                          </p:val>
                                        </p:tav>
                                        <p:tav tm="100000">
                                          <p:val>
                                            <p:strVal val="#ppt_w"/>
                                          </p:val>
                                        </p:tav>
                                      </p:tavLst>
                                    </p:anim>
                                    <p:anim calcmode="lin" valueType="num">
                                      <p:cBhvr>
                                        <p:cTn id="14" dur="1000" fill="hold"/>
                                        <p:tgtEl>
                                          <p:spTgt spid="2"/>
                                        </p:tgtEl>
                                        <p:attrNameLst>
                                          <p:attrName>ppt_h</p:attrName>
                                        </p:attrNameLst>
                                      </p:cBhvr>
                                      <p:tavLst>
                                        <p:tav tm="0">
                                          <p:val>
                                            <p:fltVal val="0"/>
                                          </p:val>
                                        </p:tav>
                                        <p:tav tm="100000">
                                          <p:val>
                                            <p:strVal val="#ppt_h"/>
                                          </p:val>
                                        </p:tav>
                                      </p:tavLst>
                                    </p:anim>
                                    <p:anim calcmode="lin" valueType="num">
                                      <p:cBhvr>
                                        <p:cTn id="15"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2"/>
                                        </p:tgtEl>
                                        <p:attrNameLst>
                                          <p:attrName>ppt_y</p:attrName>
                                        </p:attrNameLst>
                                      </p:cBhvr>
                                      <p:tavLst>
                                        <p:tav tm="0" fmla="#ppt_y+(sin(-2*pi*(1-$))*-#ppt_x+cos(-2*pi*(1-$))*(1-#ppt_y))*(1-$)">
                                          <p:val>
                                            <p:fltVal val="0"/>
                                          </p:val>
                                        </p:tav>
                                        <p:tav tm="100000">
                                          <p:val>
                                            <p:fltVal val="1"/>
                                          </p:val>
                                        </p:tav>
                                      </p:tavLst>
                                    </p:anim>
                                  </p:childTnLst>
                                </p:cTn>
                              </p:par>
                              <p:par>
                                <p:cTn id="17" presetID="15" presetClass="entr" presetSubtype="0" fill="hold" nodeType="withEffect">
                                  <p:stCondLst>
                                    <p:cond delay="500"/>
                                  </p:stCondLst>
                                  <p:childTnLst>
                                    <p:set>
                                      <p:cBhvr>
                                        <p:cTn id="18" dur="1" fill="hold">
                                          <p:stCondLst>
                                            <p:cond delay="0"/>
                                          </p:stCondLst>
                                        </p:cTn>
                                        <p:tgtEl>
                                          <p:spTgt spid="4"/>
                                        </p:tgtEl>
                                        <p:attrNameLst>
                                          <p:attrName>style.visibility</p:attrName>
                                        </p:attrNameLst>
                                      </p:cBhvr>
                                      <p:to>
                                        <p:strVal val="visible"/>
                                      </p:to>
                                    </p:set>
                                    <p:anim calcmode="lin" valueType="num">
                                      <p:cBhvr>
                                        <p:cTn id="19" dur="1000" fill="hold"/>
                                        <p:tgtEl>
                                          <p:spTgt spid="4"/>
                                        </p:tgtEl>
                                        <p:attrNameLst>
                                          <p:attrName>ppt_w</p:attrName>
                                        </p:attrNameLst>
                                      </p:cBhvr>
                                      <p:tavLst>
                                        <p:tav tm="0">
                                          <p:val>
                                            <p:fltVal val="0"/>
                                          </p:val>
                                        </p:tav>
                                        <p:tav tm="100000">
                                          <p:val>
                                            <p:strVal val="#ppt_w"/>
                                          </p:val>
                                        </p:tav>
                                      </p:tavLst>
                                    </p:anim>
                                    <p:anim calcmode="lin" valueType="num">
                                      <p:cBhvr>
                                        <p:cTn id="20" dur="1000" fill="hold"/>
                                        <p:tgtEl>
                                          <p:spTgt spid="4"/>
                                        </p:tgtEl>
                                        <p:attrNameLst>
                                          <p:attrName>ppt_h</p:attrName>
                                        </p:attrNameLst>
                                      </p:cBhvr>
                                      <p:tavLst>
                                        <p:tav tm="0">
                                          <p:val>
                                            <p:fltVal val="0"/>
                                          </p:val>
                                        </p:tav>
                                        <p:tav tm="100000">
                                          <p:val>
                                            <p:strVal val="#ppt_h"/>
                                          </p:val>
                                        </p:tav>
                                      </p:tavLst>
                                    </p:anim>
                                    <p:anim calcmode="lin" valueType="num">
                                      <p:cBhvr>
                                        <p:cTn id="21" dur="1000" fill="hold"/>
                                        <p:tgtEl>
                                          <p:spTgt spid="4"/>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4"/>
                                        </p:tgtEl>
                                        <p:attrNameLst>
                                          <p:attrName>ppt_y</p:attrName>
                                        </p:attrNameLst>
                                      </p:cBhvr>
                                      <p:tavLst>
                                        <p:tav tm="0" fmla="#ppt_y+(sin(-2*pi*(1-$))*-#ppt_x+cos(-2*pi*(1-$))*(1-#ppt_y))*(1-$)">
                                          <p:val>
                                            <p:fltVal val="0"/>
                                          </p:val>
                                        </p:tav>
                                        <p:tav tm="100000">
                                          <p:val>
                                            <p:fltVal val="1"/>
                                          </p:val>
                                        </p:tav>
                                      </p:tavLst>
                                    </p:anim>
                                  </p:childTnLst>
                                </p:cTn>
                              </p:par>
                              <p:par>
                                <p:cTn id="23" presetID="15" presetClass="entr" presetSubtype="0" fill="hold" nodeType="withEffect">
                                  <p:stCondLst>
                                    <p:cond delay="750"/>
                                  </p:stCondLst>
                                  <p:childTnLst>
                                    <p:set>
                                      <p:cBhvr>
                                        <p:cTn id="24" dur="1" fill="hold">
                                          <p:stCondLst>
                                            <p:cond delay="0"/>
                                          </p:stCondLst>
                                        </p:cTn>
                                        <p:tgtEl>
                                          <p:spTgt spid="6"/>
                                        </p:tgtEl>
                                        <p:attrNameLst>
                                          <p:attrName>style.visibility</p:attrName>
                                        </p:attrNameLst>
                                      </p:cBhvr>
                                      <p:to>
                                        <p:strVal val="visible"/>
                                      </p:to>
                                    </p:set>
                                    <p:anim calcmode="lin" valueType="num">
                                      <p:cBhvr>
                                        <p:cTn id="25" dur="1000" fill="hold"/>
                                        <p:tgtEl>
                                          <p:spTgt spid="6"/>
                                        </p:tgtEl>
                                        <p:attrNameLst>
                                          <p:attrName>ppt_w</p:attrName>
                                        </p:attrNameLst>
                                      </p:cBhvr>
                                      <p:tavLst>
                                        <p:tav tm="0">
                                          <p:val>
                                            <p:fltVal val="0"/>
                                          </p:val>
                                        </p:tav>
                                        <p:tav tm="100000">
                                          <p:val>
                                            <p:strVal val="#ppt_w"/>
                                          </p:val>
                                        </p:tav>
                                      </p:tavLst>
                                    </p:anim>
                                    <p:anim calcmode="lin" valueType="num">
                                      <p:cBhvr>
                                        <p:cTn id="26" dur="1000" fill="hold"/>
                                        <p:tgtEl>
                                          <p:spTgt spid="6"/>
                                        </p:tgtEl>
                                        <p:attrNameLst>
                                          <p:attrName>ppt_h</p:attrName>
                                        </p:attrNameLst>
                                      </p:cBhvr>
                                      <p:tavLst>
                                        <p:tav tm="0">
                                          <p:val>
                                            <p:fltVal val="0"/>
                                          </p:val>
                                        </p:tav>
                                        <p:tav tm="100000">
                                          <p:val>
                                            <p:strVal val="#ppt_h"/>
                                          </p:val>
                                        </p:tav>
                                      </p:tavLst>
                                    </p:anim>
                                    <p:anim calcmode="lin" valueType="num">
                                      <p:cBhvr>
                                        <p:cTn id="27" dur="1000" fill="hold"/>
                                        <p:tgtEl>
                                          <p:spTgt spid="6"/>
                                        </p:tgtEl>
                                        <p:attrNameLst>
                                          <p:attrName>ppt_x</p:attrName>
                                        </p:attrNameLst>
                                      </p:cBhvr>
                                      <p:tavLst>
                                        <p:tav tm="0" fmla="#ppt_x+(cos(-2*pi*(1-$))*-#ppt_x-sin(-2*pi*(1-$))*(1-#ppt_y))*(1-$)">
                                          <p:val>
                                            <p:fltVal val="0"/>
                                          </p:val>
                                        </p:tav>
                                        <p:tav tm="100000">
                                          <p:val>
                                            <p:fltVal val="1"/>
                                          </p:val>
                                        </p:tav>
                                      </p:tavLst>
                                    </p:anim>
                                    <p:anim calcmode="lin" valueType="num">
                                      <p:cBhvr>
                                        <p:cTn id="28" dur="1000" fill="hold"/>
                                        <p:tgtEl>
                                          <p:spTgt spid="6"/>
                                        </p:tgtEl>
                                        <p:attrNameLst>
                                          <p:attrName>ppt_y</p:attrName>
                                        </p:attrNameLst>
                                      </p:cBhvr>
                                      <p:tavLst>
                                        <p:tav tm="0" fmla="#ppt_y+(sin(-2*pi*(1-$))*-#ppt_x+cos(-2*pi*(1-$))*(1-#ppt_y))*(1-$)">
                                          <p:val>
                                            <p:fltVal val="0"/>
                                          </p:val>
                                        </p:tav>
                                        <p:tav tm="100000">
                                          <p:val>
                                            <p:fltVal val="1"/>
                                          </p:val>
                                        </p:tav>
                                      </p:tavLst>
                                    </p:anim>
                                  </p:childTnLst>
                                </p:cTn>
                              </p:par>
                            </p:childTnLst>
                          </p:cTn>
                        </p:par>
                        <p:par>
                          <p:cTn id="29" fill="hold">
                            <p:stCondLst>
                              <p:cond delay="1750"/>
                            </p:stCondLst>
                            <p:childTnLst>
                              <p:par>
                                <p:cTn id="30" presetID="2" presetClass="entr" presetSubtype="1" fill="hold" grpId="0" nodeType="afterEffect">
                                  <p:stCondLst>
                                    <p:cond delay="0"/>
                                  </p:stCondLst>
                                  <p:childTnLst>
                                    <p:set>
                                      <p:cBhvr>
                                        <p:cTn id="31" dur="1" fill="hold">
                                          <p:stCondLst>
                                            <p:cond delay="0"/>
                                          </p:stCondLst>
                                        </p:cTn>
                                        <p:tgtEl>
                                          <p:spTgt spid="53"/>
                                        </p:tgtEl>
                                        <p:attrNameLst>
                                          <p:attrName>style.visibility</p:attrName>
                                        </p:attrNameLst>
                                      </p:cBhvr>
                                      <p:to>
                                        <p:strVal val="visible"/>
                                      </p:to>
                                    </p:set>
                                    <p:anim calcmode="lin" valueType="num">
                                      <p:cBhvr>
                                        <p:cTn id="32" dur="500" fill="hold"/>
                                        <p:tgtEl>
                                          <p:spTgt spid="53"/>
                                        </p:tgtEl>
                                        <p:attrNameLst>
                                          <p:attrName>ppt_x</p:attrName>
                                        </p:attrNameLst>
                                      </p:cBhvr>
                                      <p:tavLst>
                                        <p:tav tm="0">
                                          <p:val>
                                            <p:strVal val="#ppt_x"/>
                                          </p:val>
                                        </p:tav>
                                        <p:tav tm="100000">
                                          <p:val>
                                            <p:strVal val="#ppt_x"/>
                                          </p:val>
                                        </p:tav>
                                      </p:tavLst>
                                    </p:anim>
                                    <p:anim calcmode="lin" valueType="num">
                                      <p:cBhvr>
                                        <p:cTn id="33" dur="500" fill="hold"/>
                                        <p:tgtEl>
                                          <p:spTgt spid="53"/>
                                        </p:tgtEl>
                                        <p:attrNameLst>
                                          <p:attrName>ppt_y</p:attrName>
                                        </p:attrNameLst>
                                      </p:cBhvr>
                                      <p:tavLst>
                                        <p:tav tm="0">
                                          <p:val>
                                            <p:strVal val="0-#ppt_h/2"/>
                                          </p:val>
                                        </p:tav>
                                        <p:tav tm="100000">
                                          <p:val>
                                            <p:strVal val="#ppt_y"/>
                                          </p:val>
                                        </p:tav>
                                      </p:tavLst>
                                    </p:anim>
                                  </p:childTnLst>
                                </p:cTn>
                              </p:par>
                            </p:childTnLst>
                          </p:cTn>
                        </p:par>
                        <p:par>
                          <p:cTn id="34" fill="hold">
                            <p:stCondLst>
                              <p:cond delay="2250"/>
                            </p:stCondLst>
                            <p:childTnLst>
                              <p:par>
                                <p:cTn id="35" presetID="32" presetClass="emph" presetSubtype="0" fill="hold" grpId="1" nodeType="afterEffect">
                                  <p:stCondLst>
                                    <p:cond delay="0"/>
                                  </p:stCondLst>
                                  <p:childTnLst>
                                    <p:animRot by="120000">
                                      <p:cBhvr>
                                        <p:cTn id="36" dur="50" fill="hold">
                                          <p:stCondLst>
                                            <p:cond delay="0"/>
                                          </p:stCondLst>
                                        </p:cTn>
                                        <p:tgtEl>
                                          <p:spTgt spid="53"/>
                                        </p:tgtEl>
                                        <p:attrNameLst>
                                          <p:attrName>r</p:attrName>
                                        </p:attrNameLst>
                                      </p:cBhvr>
                                    </p:animRot>
                                    <p:animRot by="-240000">
                                      <p:cBhvr>
                                        <p:cTn id="37" dur="100" fill="hold">
                                          <p:stCondLst>
                                            <p:cond delay="100"/>
                                          </p:stCondLst>
                                        </p:cTn>
                                        <p:tgtEl>
                                          <p:spTgt spid="53"/>
                                        </p:tgtEl>
                                        <p:attrNameLst>
                                          <p:attrName>r</p:attrName>
                                        </p:attrNameLst>
                                      </p:cBhvr>
                                    </p:animRot>
                                    <p:animRot by="240000">
                                      <p:cBhvr>
                                        <p:cTn id="38" dur="100" fill="hold">
                                          <p:stCondLst>
                                            <p:cond delay="200"/>
                                          </p:stCondLst>
                                        </p:cTn>
                                        <p:tgtEl>
                                          <p:spTgt spid="53"/>
                                        </p:tgtEl>
                                        <p:attrNameLst>
                                          <p:attrName>r</p:attrName>
                                        </p:attrNameLst>
                                      </p:cBhvr>
                                    </p:animRot>
                                    <p:animRot by="-240000">
                                      <p:cBhvr>
                                        <p:cTn id="39" dur="100" fill="hold">
                                          <p:stCondLst>
                                            <p:cond delay="300"/>
                                          </p:stCondLst>
                                        </p:cTn>
                                        <p:tgtEl>
                                          <p:spTgt spid="53"/>
                                        </p:tgtEl>
                                        <p:attrNameLst>
                                          <p:attrName>r</p:attrName>
                                        </p:attrNameLst>
                                      </p:cBhvr>
                                    </p:animRot>
                                    <p:animRot by="120000">
                                      <p:cBhvr>
                                        <p:cTn id="40" dur="100" fill="hold">
                                          <p:stCondLst>
                                            <p:cond delay="400"/>
                                          </p:stCondLst>
                                        </p:cTn>
                                        <p:tgtEl>
                                          <p:spTgt spid="53"/>
                                        </p:tgtEl>
                                        <p:attrNameLst>
                                          <p:attrName>r</p:attrName>
                                        </p:attrNameLst>
                                      </p:cBhvr>
                                    </p:animRot>
                                  </p:childTnLst>
                                </p:cTn>
                              </p:par>
                            </p:childTnLst>
                          </p:cTn>
                        </p:par>
                        <p:par>
                          <p:cTn id="41" fill="hold">
                            <p:stCondLst>
                              <p:cond delay="2750"/>
                            </p:stCondLst>
                            <p:childTnLst>
                              <p:par>
                                <p:cTn id="42" presetID="18" presetClass="entr" presetSubtype="9" fill="hold" grpId="0" nodeType="afterEffect">
                                  <p:stCondLst>
                                    <p:cond delay="0"/>
                                  </p:stCondLst>
                                  <p:childTnLst>
                                    <p:set>
                                      <p:cBhvr>
                                        <p:cTn id="43" dur="1" fill="hold">
                                          <p:stCondLst>
                                            <p:cond delay="0"/>
                                          </p:stCondLst>
                                        </p:cTn>
                                        <p:tgtEl>
                                          <p:spTgt spid="55"/>
                                        </p:tgtEl>
                                        <p:attrNameLst>
                                          <p:attrName>style.visibility</p:attrName>
                                        </p:attrNameLst>
                                      </p:cBhvr>
                                      <p:to>
                                        <p:strVal val="visible"/>
                                      </p:to>
                                    </p:set>
                                    <p:animEffect transition="in" filter="strips(upLeft)">
                                      <p:cBhvr>
                                        <p:cTn id="44" dur="500"/>
                                        <p:tgtEl>
                                          <p:spTgt spid="55"/>
                                        </p:tgtEl>
                                      </p:cBhvr>
                                    </p:animEffect>
                                  </p:childTnLst>
                                </p:cTn>
                              </p:par>
                            </p:childTnLst>
                          </p:cTn>
                        </p:par>
                        <p:par>
                          <p:cTn id="45" fill="hold">
                            <p:stCondLst>
                              <p:cond delay="3250"/>
                            </p:stCondLst>
                            <p:childTnLst>
                              <p:par>
                                <p:cTn id="46" presetID="2" presetClass="entr" presetSubtype="4" fill="hold" grpId="0" nodeType="afterEffect">
                                  <p:stCondLst>
                                    <p:cond delay="0"/>
                                  </p:stCondLst>
                                  <p:childTnLst>
                                    <p:set>
                                      <p:cBhvr>
                                        <p:cTn id="47" dur="1" fill="hold">
                                          <p:stCondLst>
                                            <p:cond delay="0"/>
                                          </p:stCondLst>
                                        </p:cTn>
                                        <p:tgtEl>
                                          <p:spTgt spid="52"/>
                                        </p:tgtEl>
                                        <p:attrNameLst>
                                          <p:attrName>style.visibility</p:attrName>
                                        </p:attrNameLst>
                                      </p:cBhvr>
                                      <p:to>
                                        <p:strVal val="visible"/>
                                      </p:to>
                                    </p:set>
                                    <p:anim calcmode="lin" valueType="num">
                                      <p:cBhvr>
                                        <p:cTn id="48" dur="500" fill="hold"/>
                                        <p:tgtEl>
                                          <p:spTgt spid="52"/>
                                        </p:tgtEl>
                                        <p:attrNameLst>
                                          <p:attrName>ppt_x</p:attrName>
                                        </p:attrNameLst>
                                      </p:cBhvr>
                                      <p:tavLst>
                                        <p:tav tm="0">
                                          <p:val>
                                            <p:strVal val="#ppt_x"/>
                                          </p:val>
                                        </p:tav>
                                        <p:tav tm="100000">
                                          <p:val>
                                            <p:strVal val="#ppt_x"/>
                                          </p:val>
                                        </p:tav>
                                      </p:tavLst>
                                    </p:anim>
                                    <p:anim calcmode="lin" valueType="num">
                                      <p:cBhvr>
                                        <p:cTn id="49" dur="500" fill="hold"/>
                                        <p:tgtEl>
                                          <p:spTgt spid="52"/>
                                        </p:tgtEl>
                                        <p:attrNameLst>
                                          <p:attrName>ppt_y</p:attrName>
                                        </p:attrNameLst>
                                      </p:cBhvr>
                                      <p:tavLst>
                                        <p:tav tm="0">
                                          <p:val>
                                            <p:strVal val="1+#ppt_h/2"/>
                                          </p:val>
                                        </p:tav>
                                        <p:tav tm="100000">
                                          <p:val>
                                            <p:strVal val="#ppt_y"/>
                                          </p:val>
                                        </p:tav>
                                      </p:tavLst>
                                    </p:anim>
                                  </p:childTnLst>
                                </p:cTn>
                              </p:par>
                            </p:childTnLst>
                          </p:cTn>
                        </p:par>
                        <p:par>
                          <p:cTn id="50" fill="hold">
                            <p:stCondLst>
                              <p:cond delay="3750"/>
                            </p:stCondLst>
                            <p:childTnLst>
                              <p:par>
                                <p:cTn id="51" presetID="32" presetClass="emph" presetSubtype="0" fill="hold" grpId="1" nodeType="afterEffect">
                                  <p:stCondLst>
                                    <p:cond delay="0"/>
                                  </p:stCondLst>
                                  <p:childTnLst>
                                    <p:animRot by="120000">
                                      <p:cBhvr>
                                        <p:cTn id="52" dur="50" fill="hold">
                                          <p:stCondLst>
                                            <p:cond delay="0"/>
                                          </p:stCondLst>
                                        </p:cTn>
                                        <p:tgtEl>
                                          <p:spTgt spid="52"/>
                                        </p:tgtEl>
                                        <p:attrNameLst>
                                          <p:attrName>r</p:attrName>
                                        </p:attrNameLst>
                                      </p:cBhvr>
                                    </p:animRot>
                                    <p:animRot by="-240000">
                                      <p:cBhvr>
                                        <p:cTn id="53" dur="100" fill="hold">
                                          <p:stCondLst>
                                            <p:cond delay="100"/>
                                          </p:stCondLst>
                                        </p:cTn>
                                        <p:tgtEl>
                                          <p:spTgt spid="52"/>
                                        </p:tgtEl>
                                        <p:attrNameLst>
                                          <p:attrName>r</p:attrName>
                                        </p:attrNameLst>
                                      </p:cBhvr>
                                    </p:animRot>
                                    <p:animRot by="240000">
                                      <p:cBhvr>
                                        <p:cTn id="54" dur="100" fill="hold">
                                          <p:stCondLst>
                                            <p:cond delay="200"/>
                                          </p:stCondLst>
                                        </p:cTn>
                                        <p:tgtEl>
                                          <p:spTgt spid="52"/>
                                        </p:tgtEl>
                                        <p:attrNameLst>
                                          <p:attrName>r</p:attrName>
                                        </p:attrNameLst>
                                      </p:cBhvr>
                                    </p:animRot>
                                    <p:animRot by="-240000">
                                      <p:cBhvr>
                                        <p:cTn id="55" dur="100" fill="hold">
                                          <p:stCondLst>
                                            <p:cond delay="300"/>
                                          </p:stCondLst>
                                        </p:cTn>
                                        <p:tgtEl>
                                          <p:spTgt spid="52"/>
                                        </p:tgtEl>
                                        <p:attrNameLst>
                                          <p:attrName>r</p:attrName>
                                        </p:attrNameLst>
                                      </p:cBhvr>
                                    </p:animRot>
                                    <p:animRot by="120000">
                                      <p:cBhvr>
                                        <p:cTn id="56" dur="100" fill="hold">
                                          <p:stCondLst>
                                            <p:cond delay="400"/>
                                          </p:stCondLst>
                                        </p:cTn>
                                        <p:tgtEl>
                                          <p:spTgt spid="52"/>
                                        </p:tgtEl>
                                        <p:attrNameLst>
                                          <p:attrName>r</p:attrName>
                                        </p:attrNameLst>
                                      </p:cBhvr>
                                    </p:animRot>
                                  </p:childTnLst>
                                </p:cTn>
                              </p:par>
                            </p:childTnLst>
                          </p:cTn>
                        </p:par>
                        <p:par>
                          <p:cTn id="57" fill="hold">
                            <p:stCondLst>
                              <p:cond delay="4250"/>
                            </p:stCondLst>
                            <p:childTnLst>
                              <p:par>
                                <p:cTn id="58" presetID="18" presetClass="entr" presetSubtype="9" fill="hold" grpId="0" nodeType="afterEffect">
                                  <p:stCondLst>
                                    <p:cond delay="0"/>
                                  </p:stCondLst>
                                  <p:childTnLst>
                                    <p:set>
                                      <p:cBhvr>
                                        <p:cTn id="59" dur="1" fill="hold">
                                          <p:stCondLst>
                                            <p:cond delay="0"/>
                                          </p:stCondLst>
                                        </p:cTn>
                                        <p:tgtEl>
                                          <p:spTgt spid="54"/>
                                        </p:tgtEl>
                                        <p:attrNameLst>
                                          <p:attrName>style.visibility</p:attrName>
                                        </p:attrNameLst>
                                      </p:cBhvr>
                                      <p:to>
                                        <p:strVal val="visible"/>
                                      </p:to>
                                    </p:set>
                                    <p:animEffect transition="in" filter="strips(upLeft)">
                                      <p:cBhvr>
                                        <p:cTn id="60" dur="500"/>
                                        <p:tgtEl>
                                          <p:spTgt spid="54"/>
                                        </p:tgtEl>
                                      </p:cBhvr>
                                    </p:animEffect>
                                  </p:childTnLst>
                                </p:cTn>
                              </p:par>
                            </p:childTnLst>
                          </p:cTn>
                        </p:par>
                        <p:par>
                          <p:cTn id="61" fill="hold">
                            <p:stCondLst>
                              <p:cond delay="4750"/>
                            </p:stCondLst>
                            <p:childTnLst>
                              <p:par>
                                <p:cTn id="62" presetID="2" presetClass="entr" presetSubtype="1" fill="hold" grpId="0" nodeType="afterEffect">
                                  <p:stCondLst>
                                    <p:cond delay="0"/>
                                  </p:stCondLst>
                                  <p:childTnLst>
                                    <p:set>
                                      <p:cBhvr>
                                        <p:cTn id="63" dur="1" fill="hold">
                                          <p:stCondLst>
                                            <p:cond delay="0"/>
                                          </p:stCondLst>
                                        </p:cTn>
                                        <p:tgtEl>
                                          <p:spTgt spid="56"/>
                                        </p:tgtEl>
                                        <p:attrNameLst>
                                          <p:attrName>style.visibility</p:attrName>
                                        </p:attrNameLst>
                                      </p:cBhvr>
                                      <p:to>
                                        <p:strVal val="visible"/>
                                      </p:to>
                                    </p:set>
                                    <p:anim calcmode="lin" valueType="num">
                                      <p:cBhvr>
                                        <p:cTn id="64" dur="500" fill="hold"/>
                                        <p:tgtEl>
                                          <p:spTgt spid="56"/>
                                        </p:tgtEl>
                                        <p:attrNameLst>
                                          <p:attrName>ppt_x</p:attrName>
                                        </p:attrNameLst>
                                      </p:cBhvr>
                                      <p:tavLst>
                                        <p:tav tm="0">
                                          <p:val>
                                            <p:strVal val="#ppt_x"/>
                                          </p:val>
                                        </p:tav>
                                        <p:tav tm="100000">
                                          <p:val>
                                            <p:strVal val="#ppt_x"/>
                                          </p:val>
                                        </p:tav>
                                      </p:tavLst>
                                    </p:anim>
                                    <p:anim calcmode="lin" valueType="num">
                                      <p:cBhvr>
                                        <p:cTn id="65" dur="500" fill="hold"/>
                                        <p:tgtEl>
                                          <p:spTgt spid="56"/>
                                        </p:tgtEl>
                                        <p:attrNameLst>
                                          <p:attrName>ppt_y</p:attrName>
                                        </p:attrNameLst>
                                      </p:cBhvr>
                                      <p:tavLst>
                                        <p:tav tm="0">
                                          <p:val>
                                            <p:strVal val="0-#ppt_h/2"/>
                                          </p:val>
                                        </p:tav>
                                        <p:tav tm="100000">
                                          <p:val>
                                            <p:strVal val="#ppt_y"/>
                                          </p:val>
                                        </p:tav>
                                      </p:tavLst>
                                    </p:anim>
                                  </p:childTnLst>
                                </p:cTn>
                              </p:par>
                            </p:childTnLst>
                          </p:cTn>
                        </p:par>
                        <p:par>
                          <p:cTn id="66" fill="hold">
                            <p:stCondLst>
                              <p:cond delay="5250"/>
                            </p:stCondLst>
                            <p:childTnLst>
                              <p:par>
                                <p:cTn id="67" presetID="32" presetClass="emph" presetSubtype="0" fill="hold" grpId="1" nodeType="afterEffect">
                                  <p:stCondLst>
                                    <p:cond delay="0"/>
                                  </p:stCondLst>
                                  <p:childTnLst>
                                    <p:animRot by="120000">
                                      <p:cBhvr>
                                        <p:cTn id="68" dur="50" fill="hold">
                                          <p:stCondLst>
                                            <p:cond delay="0"/>
                                          </p:stCondLst>
                                        </p:cTn>
                                        <p:tgtEl>
                                          <p:spTgt spid="56"/>
                                        </p:tgtEl>
                                        <p:attrNameLst>
                                          <p:attrName>r</p:attrName>
                                        </p:attrNameLst>
                                      </p:cBhvr>
                                    </p:animRot>
                                    <p:animRot by="-240000">
                                      <p:cBhvr>
                                        <p:cTn id="69" dur="100" fill="hold">
                                          <p:stCondLst>
                                            <p:cond delay="100"/>
                                          </p:stCondLst>
                                        </p:cTn>
                                        <p:tgtEl>
                                          <p:spTgt spid="56"/>
                                        </p:tgtEl>
                                        <p:attrNameLst>
                                          <p:attrName>r</p:attrName>
                                        </p:attrNameLst>
                                      </p:cBhvr>
                                    </p:animRot>
                                    <p:animRot by="240000">
                                      <p:cBhvr>
                                        <p:cTn id="70" dur="100" fill="hold">
                                          <p:stCondLst>
                                            <p:cond delay="200"/>
                                          </p:stCondLst>
                                        </p:cTn>
                                        <p:tgtEl>
                                          <p:spTgt spid="56"/>
                                        </p:tgtEl>
                                        <p:attrNameLst>
                                          <p:attrName>r</p:attrName>
                                        </p:attrNameLst>
                                      </p:cBhvr>
                                    </p:animRot>
                                    <p:animRot by="-240000">
                                      <p:cBhvr>
                                        <p:cTn id="71" dur="100" fill="hold">
                                          <p:stCondLst>
                                            <p:cond delay="300"/>
                                          </p:stCondLst>
                                        </p:cTn>
                                        <p:tgtEl>
                                          <p:spTgt spid="56"/>
                                        </p:tgtEl>
                                        <p:attrNameLst>
                                          <p:attrName>r</p:attrName>
                                        </p:attrNameLst>
                                      </p:cBhvr>
                                    </p:animRot>
                                    <p:animRot by="120000">
                                      <p:cBhvr>
                                        <p:cTn id="72" dur="100" fill="hold">
                                          <p:stCondLst>
                                            <p:cond delay="400"/>
                                          </p:stCondLst>
                                        </p:cTn>
                                        <p:tgtEl>
                                          <p:spTgt spid="56"/>
                                        </p:tgtEl>
                                        <p:attrNameLst>
                                          <p:attrName>r</p:attrName>
                                        </p:attrNameLst>
                                      </p:cBhvr>
                                    </p:animRot>
                                  </p:childTnLst>
                                </p:cTn>
                              </p:par>
                            </p:childTnLst>
                          </p:cTn>
                        </p:par>
                        <p:par>
                          <p:cTn id="73" fill="hold">
                            <p:stCondLst>
                              <p:cond delay="5750"/>
                            </p:stCondLst>
                            <p:childTnLst>
                              <p:par>
                                <p:cTn id="74" presetID="18" presetClass="entr" presetSubtype="9" fill="hold" grpId="0" nodeType="afterEffect">
                                  <p:stCondLst>
                                    <p:cond delay="0"/>
                                  </p:stCondLst>
                                  <p:childTnLst>
                                    <p:set>
                                      <p:cBhvr>
                                        <p:cTn id="75" dur="1" fill="hold">
                                          <p:stCondLst>
                                            <p:cond delay="0"/>
                                          </p:stCondLst>
                                        </p:cTn>
                                        <p:tgtEl>
                                          <p:spTgt spid="57"/>
                                        </p:tgtEl>
                                        <p:attrNameLst>
                                          <p:attrName>style.visibility</p:attrName>
                                        </p:attrNameLst>
                                      </p:cBhvr>
                                      <p:to>
                                        <p:strVal val="visible"/>
                                      </p:to>
                                    </p:set>
                                    <p:animEffect transition="in" filter="strips(upLeft)">
                                      <p:cBhvr>
                                        <p:cTn id="76" dur="500"/>
                                        <p:tgtEl>
                                          <p:spTgt spid="57"/>
                                        </p:tgtEl>
                                      </p:cBhvr>
                                    </p:animEffect>
                                  </p:childTnLst>
                                </p:cTn>
                              </p:par>
                            </p:childTnLst>
                          </p:cTn>
                        </p:par>
                        <p:par>
                          <p:cTn id="77" fill="hold">
                            <p:stCondLst>
                              <p:cond delay="6250"/>
                            </p:stCondLst>
                            <p:childTnLst>
                              <p:par>
                                <p:cTn id="78" presetID="2" presetClass="entr" presetSubtype="4" fill="hold" grpId="0" nodeType="afterEffect">
                                  <p:stCondLst>
                                    <p:cond delay="0"/>
                                  </p:stCondLst>
                                  <p:childTnLst>
                                    <p:set>
                                      <p:cBhvr>
                                        <p:cTn id="79" dur="1" fill="hold">
                                          <p:stCondLst>
                                            <p:cond delay="0"/>
                                          </p:stCondLst>
                                        </p:cTn>
                                        <p:tgtEl>
                                          <p:spTgt spid="58"/>
                                        </p:tgtEl>
                                        <p:attrNameLst>
                                          <p:attrName>style.visibility</p:attrName>
                                        </p:attrNameLst>
                                      </p:cBhvr>
                                      <p:to>
                                        <p:strVal val="visible"/>
                                      </p:to>
                                    </p:set>
                                    <p:anim calcmode="lin" valueType="num">
                                      <p:cBhvr>
                                        <p:cTn id="80" dur="500" fill="hold"/>
                                        <p:tgtEl>
                                          <p:spTgt spid="58"/>
                                        </p:tgtEl>
                                        <p:attrNameLst>
                                          <p:attrName>ppt_x</p:attrName>
                                        </p:attrNameLst>
                                      </p:cBhvr>
                                      <p:tavLst>
                                        <p:tav tm="0">
                                          <p:val>
                                            <p:strVal val="#ppt_x"/>
                                          </p:val>
                                        </p:tav>
                                        <p:tav tm="100000">
                                          <p:val>
                                            <p:strVal val="#ppt_x"/>
                                          </p:val>
                                        </p:tav>
                                      </p:tavLst>
                                    </p:anim>
                                    <p:anim calcmode="lin" valueType="num">
                                      <p:cBhvr>
                                        <p:cTn id="81" dur="500" fill="hold"/>
                                        <p:tgtEl>
                                          <p:spTgt spid="58"/>
                                        </p:tgtEl>
                                        <p:attrNameLst>
                                          <p:attrName>ppt_y</p:attrName>
                                        </p:attrNameLst>
                                      </p:cBhvr>
                                      <p:tavLst>
                                        <p:tav tm="0">
                                          <p:val>
                                            <p:strVal val="1+#ppt_h/2"/>
                                          </p:val>
                                        </p:tav>
                                        <p:tav tm="100000">
                                          <p:val>
                                            <p:strVal val="#ppt_y"/>
                                          </p:val>
                                        </p:tav>
                                      </p:tavLst>
                                    </p:anim>
                                  </p:childTnLst>
                                </p:cTn>
                              </p:par>
                            </p:childTnLst>
                          </p:cTn>
                        </p:par>
                        <p:par>
                          <p:cTn id="82" fill="hold">
                            <p:stCondLst>
                              <p:cond delay="6750"/>
                            </p:stCondLst>
                            <p:childTnLst>
                              <p:par>
                                <p:cTn id="83" presetID="32" presetClass="emph" presetSubtype="0" fill="hold" grpId="1" nodeType="afterEffect">
                                  <p:stCondLst>
                                    <p:cond delay="0"/>
                                  </p:stCondLst>
                                  <p:childTnLst>
                                    <p:animRot by="120000">
                                      <p:cBhvr>
                                        <p:cTn id="84" dur="50" fill="hold">
                                          <p:stCondLst>
                                            <p:cond delay="0"/>
                                          </p:stCondLst>
                                        </p:cTn>
                                        <p:tgtEl>
                                          <p:spTgt spid="58"/>
                                        </p:tgtEl>
                                        <p:attrNameLst>
                                          <p:attrName>r</p:attrName>
                                        </p:attrNameLst>
                                      </p:cBhvr>
                                    </p:animRot>
                                    <p:animRot by="-240000">
                                      <p:cBhvr>
                                        <p:cTn id="85" dur="100" fill="hold">
                                          <p:stCondLst>
                                            <p:cond delay="100"/>
                                          </p:stCondLst>
                                        </p:cTn>
                                        <p:tgtEl>
                                          <p:spTgt spid="58"/>
                                        </p:tgtEl>
                                        <p:attrNameLst>
                                          <p:attrName>r</p:attrName>
                                        </p:attrNameLst>
                                      </p:cBhvr>
                                    </p:animRot>
                                    <p:animRot by="240000">
                                      <p:cBhvr>
                                        <p:cTn id="86" dur="100" fill="hold">
                                          <p:stCondLst>
                                            <p:cond delay="200"/>
                                          </p:stCondLst>
                                        </p:cTn>
                                        <p:tgtEl>
                                          <p:spTgt spid="58"/>
                                        </p:tgtEl>
                                        <p:attrNameLst>
                                          <p:attrName>r</p:attrName>
                                        </p:attrNameLst>
                                      </p:cBhvr>
                                    </p:animRot>
                                    <p:animRot by="-240000">
                                      <p:cBhvr>
                                        <p:cTn id="87" dur="100" fill="hold">
                                          <p:stCondLst>
                                            <p:cond delay="300"/>
                                          </p:stCondLst>
                                        </p:cTn>
                                        <p:tgtEl>
                                          <p:spTgt spid="58"/>
                                        </p:tgtEl>
                                        <p:attrNameLst>
                                          <p:attrName>r</p:attrName>
                                        </p:attrNameLst>
                                      </p:cBhvr>
                                    </p:animRot>
                                    <p:animRot by="120000">
                                      <p:cBhvr>
                                        <p:cTn id="88" dur="100" fill="hold">
                                          <p:stCondLst>
                                            <p:cond delay="400"/>
                                          </p:stCondLst>
                                        </p:cTn>
                                        <p:tgtEl>
                                          <p:spTgt spid="58"/>
                                        </p:tgtEl>
                                        <p:attrNameLst>
                                          <p:attrName>r</p:attrName>
                                        </p:attrNameLst>
                                      </p:cBhvr>
                                    </p:animRot>
                                  </p:childTnLst>
                                </p:cTn>
                              </p:par>
                            </p:childTnLst>
                          </p:cTn>
                        </p:par>
                        <p:par>
                          <p:cTn id="89" fill="hold">
                            <p:stCondLst>
                              <p:cond delay="7250"/>
                            </p:stCondLst>
                            <p:childTnLst>
                              <p:par>
                                <p:cTn id="90" presetID="18" presetClass="entr" presetSubtype="9" fill="hold" grpId="0" nodeType="afterEffect">
                                  <p:stCondLst>
                                    <p:cond delay="0"/>
                                  </p:stCondLst>
                                  <p:childTnLst>
                                    <p:set>
                                      <p:cBhvr>
                                        <p:cTn id="91" dur="1" fill="hold">
                                          <p:stCondLst>
                                            <p:cond delay="0"/>
                                          </p:stCondLst>
                                        </p:cTn>
                                        <p:tgtEl>
                                          <p:spTgt spid="59"/>
                                        </p:tgtEl>
                                        <p:attrNameLst>
                                          <p:attrName>style.visibility</p:attrName>
                                        </p:attrNameLst>
                                      </p:cBhvr>
                                      <p:to>
                                        <p:strVal val="visible"/>
                                      </p:to>
                                    </p:set>
                                    <p:animEffect transition="in" filter="strips(upLeft)">
                                      <p:cBhvr>
                                        <p:cTn id="92" dur="500"/>
                                        <p:tgtEl>
                                          <p:spTgt spid="59"/>
                                        </p:tgtEl>
                                      </p:cBhvr>
                                    </p:animEffect>
                                  </p:childTnLst>
                                </p:cTn>
                              </p:par>
                            </p:childTnLst>
                          </p:cTn>
                        </p:par>
                      </p:childTnLst>
                    </p:cTn>
                  </p:par>
                  <p:par>
                    <p:cTn id="93" fill="hold">
                      <p:stCondLst>
                        <p:cond delay="indefinite"/>
                      </p:stCondLst>
                      <p:childTnLst>
                        <p:par>
                          <p:cTn id="94" fill="hold">
                            <p:stCondLst>
                              <p:cond delay="0"/>
                            </p:stCondLst>
                            <p:childTnLst>
                              <p:par>
                                <p:cTn id="95" presetID="2" presetClass="entr" presetSubtype="4" fill="hold" nodeType="clickEffect">
                                  <p:stCondLst>
                                    <p:cond delay="0"/>
                                  </p:stCondLst>
                                  <p:childTnLst>
                                    <p:set>
                                      <p:cBhvr>
                                        <p:cTn id="96" dur="1" fill="hold">
                                          <p:stCondLst>
                                            <p:cond delay="0"/>
                                          </p:stCondLst>
                                        </p:cTn>
                                        <p:tgtEl>
                                          <p:spTgt spid="34"/>
                                        </p:tgtEl>
                                        <p:attrNameLst>
                                          <p:attrName>style.visibility</p:attrName>
                                        </p:attrNameLst>
                                      </p:cBhvr>
                                      <p:to>
                                        <p:strVal val="visible"/>
                                      </p:to>
                                    </p:set>
                                    <p:anim calcmode="lin" valueType="num">
                                      <p:cBhvr additive="base">
                                        <p:cTn id="97" dur="500" fill="hold"/>
                                        <p:tgtEl>
                                          <p:spTgt spid="34"/>
                                        </p:tgtEl>
                                        <p:attrNameLst>
                                          <p:attrName>ppt_x</p:attrName>
                                        </p:attrNameLst>
                                      </p:cBhvr>
                                      <p:tavLst>
                                        <p:tav tm="0">
                                          <p:val>
                                            <p:strVal val="#ppt_x"/>
                                          </p:val>
                                        </p:tav>
                                        <p:tav tm="100000">
                                          <p:val>
                                            <p:strVal val="#ppt_x"/>
                                          </p:val>
                                        </p:tav>
                                      </p:tavLst>
                                    </p:anim>
                                    <p:anim calcmode="lin" valueType="num">
                                      <p:cBhvr additive="base">
                                        <p:cTn id="98" dur="500" fill="hold"/>
                                        <p:tgtEl>
                                          <p:spTgt spid="34"/>
                                        </p:tgtEl>
                                        <p:attrNameLst>
                                          <p:attrName>ppt_y</p:attrName>
                                        </p:attrNameLst>
                                      </p:cBhvr>
                                      <p:tavLst>
                                        <p:tav tm="0">
                                          <p:val>
                                            <p:strVal val="1+#ppt_h/2"/>
                                          </p:val>
                                        </p:tav>
                                        <p:tav tm="100000">
                                          <p:val>
                                            <p:strVal val="#ppt_y"/>
                                          </p:val>
                                        </p:tav>
                                      </p:tavLst>
                                    </p:anim>
                                  </p:childTnLst>
                                </p:cTn>
                              </p:par>
                            </p:childTnLst>
                          </p:cTn>
                        </p:par>
                        <p:par>
                          <p:cTn id="99" fill="hold">
                            <p:stCondLst>
                              <p:cond delay="500"/>
                            </p:stCondLst>
                            <p:childTnLst>
                              <p:par>
                                <p:cTn id="100" presetID="2" presetClass="entr" presetSubtype="4" fill="hold" nodeType="afterEffect">
                                  <p:stCondLst>
                                    <p:cond delay="0"/>
                                  </p:stCondLst>
                                  <p:childTnLst>
                                    <p:set>
                                      <p:cBhvr>
                                        <p:cTn id="101" dur="1" fill="hold">
                                          <p:stCondLst>
                                            <p:cond delay="0"/>
                                          </p:stCondLst>
                                        </p:cTn>
                                        <p:tgtEl>
                                          <p:spTgt spid="35"/>
                                        </p:tgtEl>
                                        <p:attrNameLst>
                                          <p:attrName>style.visibility</p:attrName>
                                        </p:attrNameLst>
                                      </p:cBhvr>
                                      <p:to>
                                        <p:strVal val="visible"/>
                                      </p:to>
                                    </p:set>
                                    <p:anim calcmode="lin" valueType="num">
                                      <p:cBhvr additive="base">
                                        <p:cTn id="102" dur="500" fill="hold"/>
                                        <p:tgtEl>
                                          <p:spTgt spid="35"/>
                                        </p:tgtEl>
                                        <p:attrNameLst>
                                          <p:attrName>ppt_x</p:attrName>
                                        </p:attrNameLst>
                                      </p:cBhvr>
                                      <p:tavLst>
                                        <p:tav tm="0">
                                          <p:val>
                                            <p:strVal val="#ppt_x"/>
                                          </p:val>
                                        </p:tav>
                                        <p:tav tm="100000">
                                          <p:val>
                                            <p:strVal val="#ppt_x"/>
                                          </p:val>
                                        </p:tav>
                                      </p:tavLst>
                                    </p:anim>
                                    <p:anim calcmode="lin" valueType="num">
                                      <p:cBhvr additive="base">
                                        <p:cTn id="103" dur="500" fill="hold"/>
                                        <p:tgtEl>
                                          <p:spTgt spid="35"/>
                                        </p:tgtEl>
                                        <p:attrNameLst>
                                          <p:attrName>ppt_y</p:attrName>
                                        </p:attrNameLst>
                                      </p:cBhvr>
                                      <p:tavLst>
                                        <p:tav tm="0">
                                          <p:val>
                                            <p:strVal val="1+#ppt_h/2"/>
                                          </p:val>
                                        </p:tav>
                                        <p:tav tm="100000">
                                          <p:val>
                                            <p:strVal val="#ppt_y"/>
                                          </p:val>
                                        </p:tav>
                                      </p:tavLst>
                                    </p:anim>
                                  </p:childTnLst>
                                </p:cTn>
                              </p:par>
                            </p:childTnLst>
                          </p:cTn>
                        </p:par>
                        <p:par>
                          <p:cTn id="104" fill="hold">
                            <p:stCondLst>
                              <p:cond delay="1000"/>
                            </p:stCondLst>
                            <p:childTnLst>
                              <p:par>
                                <p:cTn id="105" presetID="2" presetClass="entr" presetSubtype="4" fill="hold" nodeType="afterEffect">
                                  <p:stCondLst>
                                    <p:cond delay="0"/>
                                  </p:stCondLst>
                                  <p:childTnLst>
                                    <p:set>
                                      <p:cBhvr>
                                        <p:cTn id="106" dur="1" fill="hold">
                                          <p:stCondLst>
                                            <p:cond delay="0"/>
                                          </p:stCondLst>
                                        </p:cTn>
                                        <p:tgtEl>
                                          <p:spTgt spid="36"/>
                                        </p:tgtEl>
                                        <p:attrNameLst>
                                          <p:attrName>style.visibility</p:attrName>
                                        </p:attrNameLst>
                                      </p:cBhvr>
                                      <p:to>
                                        <p:strVal val="visible"/>
                                      </p:to>
                                    </p:set>
                                    <p:anim calcmode="lin" valueType="num">
                                      <p:cBhvr additive="base">
                                        <p:cTn id="107" dur="500" fill="hold"/>
                                        <p:tgtEl>
                                          <p:spTgt spid="36"/>
                                        </p:tgtEl>
                                        <p:attrNameLst>
                                          <p:attrName>ppt_x</p:attrName>
                                        </p:attrNameLst>
                                      </p:cBhvr>
                                      <p:tavLst>
                                        <p:tav tm="0">
                                          <p:val>
                                            <p:strVal val="#ppt_x"/>
                                          </p:val>
                                        </p:tav>
                                        <p:tav tm="100000">
                                          <p:val>
                                            <p:strVal val="#ppt_x"/>
                                          </p:val>
                                        </p:tav>
                                      </p:tavLst>
                                    </p:anim>
                                    <p:anim calcmode="lin" valueType="num">
                                      <p:cBhvr additive="base">
                                        <p:cTn id="108" dur="500" fill="hold"/>
                                        <p:tgtEl>
                                          <p:spTgt spid="36"/>
                                        </p:tgtEl>
                                        <p:attrNameLst>
                                          <p:attrName>ppt_y</p:attrName>
                                        </p:attrNameLst>
                                      </p:cBhvr>
                                      <p:tavLst>
                                        <p:tav tm="0">
                                          <p:val>
                                            <p:strVal val="1+#ppt_h/2"/>
                                          </p:val>
                                        </p:tav>
                                        <p:tav tm="100000">
                                          <p:val>
                                            <p:strVal val="#ppt_y"/>
                                          </p:val>
                                        </p:tav>
                                      </p:tavLst>
                                    </p:anim>
                                  </p:childTnLst>
                                </p:cTn>
                              </p:par>
                            </p:childTnLst>
                          </p:cTn>
                        </p:par>
                        <p:par>
                          <p:cTn id="109" fill="hold">
                            <p:stCondLst>
                              <p:cond delay="1500"/>
                            </p:stCondLst>
                            <p:childTnLst>
                              <p:par>
                                <p:cTn id="110" presetID="2" presetClass="entr" presetSubtype="4" fill="hold" nodeType="afterEffect">
                                  <p:stCondLst>
                                    <p:cond delay="0"/>
                                  </p:stCondLst>
                                  <p:childTnLst>
                                    <p:set>
                                      <p:cBhvr>
                                        <p:cTn id="111" dur="1" fill="hold">
                                          <p:stCondLst>
                                            <p:cond delay="0"/>
                                          </p:stCondLst>
                                        </p:cTn>
                                        <p:tgtEl>
                                          <p:spTgt spid="37"/>
                                        </p:tgtEl>
                                        <p:attrNameLst>
                                          <p:attrName>style.visibility</p:attrName>
                                        </p:attrNameLst>
                                      </p:cBhvr>
                                      <p:to>
                                        <p:strVal val="visible"/>
                                      </p:to>
                                    </p:set>
                                    <p:anim calcmode="lin" valueType="num">
                                      <p:cBhvr additive="base">
                                        <p:cTn id="112" dur="500" fill="hold"/>
                                        <p:tgtEl>
                                          <p:spTgt spid="37"/>
                                        </p:tgtEl>
                                        <p:attrNameLst>
                                          <p:attrName>ppt_x</p:attrName>
                                        </p:attrNameLst>
                                      </p:cBhvr>
                                      <p:tavLst>
                                        <p:tav tm="0">
                                          <p:val>
                                            <p:strVal val="#ppt_x"/>
                                          </p:val>
                                        </p:tav>
                                        <p:tav tm="100000">
                                          <p:val>
                                            <p:strVal val="#ppt_x"/>
                                          </p:val>
                                        </p:tav>
                                      </p:tavLst>
                                    </p:anim>
                                    <p:anim calcmode="lin" valueType="num">
                                      <p:cBhvr additive="base">
                                        <p:cTn id="113"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52" grpId="1" animBg="1"/>
      <p:bldP spid="53" grpId="0" animBg="1"/>
      <p:bldP spid="53" grpId="1" animBg="1"/>
      <p:bldP spid="54" grpId="0"/>
      <p:bldP spid="55" grpId="0"/>
      <p:bldP spid="56" grpId="0" animBg="1"/>
      <p:bldP spid="56" grpId="1" animBg="1"/>
      <p:bldP spid="57" grpId="0"/>
      <p:bldP spid="58" grpId="0" animBg="1"/>
      <p:bldP spid="58" grpId="1" animBg="1"/>
      <p:bldP spid="59"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reeform 6"/>
          <p:cNvSpPr>
            <a:spLocks noEditPoints="1"/>
          </p:cNvSpPr>
          <p:nvPr/>
        </p:nvSpPr>
        <p:spPr bwMode="auto">
          <a:xfrm>
            <a:off x="533014" y="2147945"/>
            <a:ext cx="1074872" cy="1082027"/>
          </a:xfrm>
          <a:custGeom>
            <a:avLst/>
            <a:gdLst>
              <a:gd name="T0" fmla="*/ 373 w 402"/>
              <a:gd name="T1" fmla="*/ 209 h 402"/>
              <a:gd name="T2" fmla="*/ 372 w 402"/>
              <a:gd name="T3" fmla="*/ 190 h 402"/>
              <a:gd name="T4" fmla="*/ 401 w 402"/>
              <a:gd name="T5" fmla="*/ 170 h 402"/>
              <a:gd name="T6" fmla="*/ 389 w 402"/>
              <a:gd name="T7" fmla="*/ 124 h 402"/>
              <a:gd name="T8" fmla="*/ 353 w 402"/>
              <a:gd name="T9" fmla="*/ 123 h 402"/>
              <a:gd name="T10" fmla="*/ 344 w 402"/>
              <a:gd name="T11" fmla="*/ 107 h 402"/>
              <a:gd name="T12" fmla="*/ 360 w 402"/>
              <a:gd name="T13" fmla="*/ 74 h 402"/>
              <a:gd name="T14" fmla="*/ 325 w 402"/>
              <a:gd name="T15" fmla="*/ 41 h 402"/>
              <a:gd name="T16" fmla="*/ 293 w 402"/>
              <a:gd name="T17" fmla="*/ 57 h 402"/>
              <a:gd name="T18" fmla="*/ 277 w 402"/>
              <a:gd name="T19" fmla="*/ 48 h 402"/>
              <a:gd name="T20" fmla="*/ 275 w 402"/>
              <a:gd name="T21" fmla="*/ 12 h 402"/>
              <a:gd name="T22" fmla="*/ 251 w 402"/>
              <a:gd name="T23" fmla="*/ 6 h 402"/>
              <a:gd name="T24" fmla="*/ 228 w 402"/>
              <a:gd name="T25" fmla="*/ 0 h 402"/>
              <a:gd name="T26" fmla="*/ 209 w 402"/>
              <a:gd name="T27" fmla="*/ 30 h 402"/>
              <a:gd name="T28" fmla="*/ 190 w 402"/>
              <a:gd name="T29" fmla="*/ 30 h 402"/>
              <a:gd name="T30" fmla="*/ 170 w 402"/>
              <a:gd name="T31" fmla="*/ 1 h 402"/>
              <a:gd name="T32" fmla="*/ 124 w 402"/>
              <a:gd name="T33" fmla="*/ 13 h 402"/>
              <a:gd name="T34" fmla="*/ 122 w 402"/>
              <a:gd name="T35" fmla="*/ 49 h 402"/>
              <a:gd name="T36" fmla="*/ 106 w 402"/>
              <a:gd name="T37" fmla="*/ 59 h 402"/>
              <a:gd name="T38" fmla="*/ 74 w 402"/>
              <a:gd name="T39" fmla="*/ 43 h 402"/>
              <a:gd name="T40" fmla="*/ 41 w 402"/>
              <a:gd name="T41" fmla="*/ 77 h 402"/>
              <a:gd name="T42" fmla="*/ 56 w 402"/>
              <a:gd name="T43" fmla="*/ 109 h 402"/>
              <a:gd name="T44" fmla="*/ 47 w 402"/>
              <a:gd name="T45" fmla="*/ 126 h 402"/>
              <a:gd name="T46" fmla="*/ 12 w 402"/>
              <a:gd name="T47" fmla="*/ 128 h 402"/>
              <a:gd name="T48" fmla="*/ 6 w 402"/>
              <a:gd name="T49" fmla="*/ 151 h 402"/>
              <a:gd name="T50" fmla="*/ 0 w 402"/>
              <a:gd name="T51" fmla="*/ 174 h 402"/>
              <a:gd name="T52" fmla="*/ 30 w 402"/>
              <a:gd name="T53" fmla="*/ 194 h 402"/>
              <a:gd name="T54" fmla="*/ 30 w 402"/>
              <a:gd name="T55" fmla="*/ 212 h 402"/>
              <a:gd name="T56" fmla="*/ 0 w 402"/>
              <a:gd name="T57" fmla="*/ 233 h 402"/>
              <a:gd name="T58" fmla="*/ 13 w 402"/>
              <a:gd name="T59" fmla="*/ 279 h 402"/>
              <a:gd name="T60" fmla="*/ 49 w 402"/>
              <a:gd name="T61" fmla="*/ 280 h 402"/>
              <a:gd name="T62" fmla="*/ 59 w 402"/>
              <a:gd name="T63" fmla="*/ 296 h 402"/>
              <a:gd name="T64" fmla="*/ 43 w 402"/>
              <a:gd name="T65" fmla="*/ 328 h 402"/>
              <a:gd name="T66" fmla="*/ 77 w 402"/>
              <a:gd name="T67" fmla="*/ 362 h 402"/>
              <a:gd name="T68" fmla="*/ 109 w 402"/>
              <a:gd name="T69" fmla="*/ 345 h 402"/>
              <a:gd name="T70" fmla="*/ 125 w 402"/>
              <a:gd name="T71" fmla="*/ 355 h 402"/>
              <a:gd name="T72" fmla="*/ 128 w 402"/>
              <a:gd name="T73" fmla="*/ 390 h 402"/>
              <a:gd name="T74" fmla="*/ 150 w 402"/>
              <a:gd name="T75" fmla="*/ 396 h 402"/>
              <a:gd name="T76" fmla="*/ 174 w 402"/>
              <a:gd name="T77" fmla="*/ 402 h 402"/>
              <a:gd name="T78" fmla="*/ 194 w 402"/>
              <a:gd name="T79" fmla="*/ 373 h 402"/>
              <a:gd name="T80" fmla="*/ 212 w 402"/>
              <a:gd name="T81" fmla="*/ 372 h 402"/>
              <a:gd name="T82" fmla="*/ 232 w 402"/>
              <a:gd name="T83" fmla="*/ 402 h 402"/>
              <a:gd name="T84" fmla="*/ 278 w 402"/>
              <a:gd name="T85" fmla="*/ 389 h 402"/>
              <a:gd name="T86" fmla="*/ 280 w 402"/>
              <a:gd name="T87" fmla="*/ 353 h 402"/>
              <a:gd name="T88" fmla="*/ 296 w 402"/>
              <a:gd name="T89" fmla="*/ 344 h 402"/>
              <a:gd name="T90" fmla="*/ 328 w 402"/>
              <a:gd name="T91" fmla="*/ 360 h 402"/>
              <a:gd name="T92" fmla="*/ 362 w 402"/>
              <a:gd name="T93" fmla="*/ 326 h 402"/>
              <a:gd name="T94" fmla="*/ 345 w 402"/>
              <a:gd name="T95" fmla="*/ 294 h 402"/>
              <a:gd name="T96" fmla="*/ 354 w 402"/>
              <a:gd name="T97" fmla="*/ 277 h 402"/>
              <a:gd name="T98" fmla="*/ 390 w 402"/>
              <a:gd name="T99" fmla="*/ 275 h 402"/>
              <a:gd name="T100" fmla="*/ 396 w 402"/>
              <a:gd name="T101" fmla="*/ 251 h 402"/>
              <a:gd name="T102" fmla="*/ 402 w 402"/>
              <a:gd name="T103" fmla="*/ 229 h 402"/>
              <a:gd name="T104" fmla="*/ 373 w 402"/>
              <a:gd name="T105" fmla="*/ 209 h 402"/>
              <a:gd name="T106" fmla="*/ 373 w 402"/>
              <a:gd name="T107" fmla="*/ 209 h 402"/>
              <a:gd name="T108" fmla="*/ 166 w 402"/>
              <a:gd name="T109" fmla="*/ 335 h 402"/>
              <a:gd name="T110" fmla="*/ 67 w 402"/>
              <a:gd name="T111" fmla="*/ 167 h 402"/>
              <a:gd name="T112" fmla="*/ 235 w 402"/>
              <a:gd name="T113" fmla="*/ 68 h 402"/>
              <a:gd name="T114" fmla="*/ 335 w 402"/>
              <a:gd name="T115" fmla="*/ 236 h 402"/>
              <a:gd name="T116" fmla="*/ 166 w 402"/>
              <a:gd name="T117" fmla="*/ 335 h 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02" h="402">
                <a:moveTo>
                  <a:pt x="373" y="209"/>
                </a:moveTo>
                <a:cubicBezTo>
                  <a:pt x="373" y="203"/>
                  <a:pt x="373" y="197"/>
                  <a:pt x="372" y="190"/>
                </a:cubicBezTo>
                <a:cubicBezTo>
                  <a:pt x="401" y="170"/>
                  <a:pt x="401" y="170"/>
                  <a:pt x="401" y="170"/>
                </a:cubicBezTo>
                <a:cubicBezTo>
                  <a:pt x="389" y="124"/>
                  <a:pt x="389" y="124"/>
                  <a:pt x="389" y="124"/>
                </a:cubicBezTo>
                <a:cubicBezTo>
                  <a:pt x="353" y="123"/>
                  <a:pt x="353" y="123"/>
                  <a:pt x="353" y="123"/>
                </a:cubicBezTo>
                <a:cubicBezTo>
                  <a:pt x="351" y="117"/>
                  <a:pt x="347" y="111"/>
                  <a:pt x="344" y="107"/>
                </a:cubicBezTo>
                <a:cubicBezTo>
                  <a:pt x="360" y="74"/>
                  <a:pt x="360" y="74"/>
                  <a:pt x="360" y="74"/>
                </a:cubicBezTo>
                <a:cubicBezTo>
                  <a:pt x="325" y="41"/>
                  <a:pt x="325" y="41"/>
                  <a:pt x="325" y="41"/>
                </a:cubicBezTo>
                <a:cubicBezTo>
                  <a:pt x="293" y="57"/>
                  <a:pt x="293" y="57"/>
                  <a:pt x="293" y="57"/>
                </a:cubicBezTo>
                <a:cubicBezTo>
                  <a:pt x="288" y="54"/>
                  <a:pt x="282" y="51"/>
                  <a:pt x="277" y="48"/>
                </a:cubicBezTo>
                <a:cubicBezTo>
                  <a:pt x="275" y="12"/>
                  <a:pt x="275" y="12"/>
                  <a:pt x="275" y="12"/>
                </a:cubicBezTo>
                <a:cubicBezTo>
                  <a:pt x="251" y="6"/>
                  <a:pt x="251" y="6"/>
                  <a:pt x="251" y="6"/>
                </a:cubicBezTo>
                <a:cubicBezTo>
                  <a:pt x="228" y="0"/>
                  <a:pt x="228" y="0"/>
                  <a:pt x="228" y="0"/>
                </a:cubicBezTo>
                <a:cubicBezTo>
                  <a:pt x="209" y="30"/>
                  <a:pt x="209" y="30"/>
                  <a:pt x="209" y="30"/>
                </a:cubicBezTo>
                <a:cubicBezTo>
                  <a:pt x="203" y="30"/>
                  <a:pt x="196" y="30"/>
                  <a:pt x="190" y="30"/>
                </a:cubicBezTo>
                <a:cubicBezTo>
                  <a:pt x="170" y="1"/>
                  <a:pt x="170" y="1"/>
                  <a:pt x="170" y="1"/>
                </a:cubicBezTo>
                <a:cubicBezTo>
                  <a:pt x="124" y="13"/>
                  <a:pt x="124" y="13"/>
                  <a:pt x="124" y="13"/>
                </a:cubicBezTo>
                <a:cubicBezTo>
                  <a:pt x="122" y="49"/>
                  <a:pt x="122" y="49"/>
                  <a:pt x="122" y="49"/>
                </a:cubicBezTo>
                <a:cubicBezTo>
                  <a:pt x="116" y="52"/>
                  <a:pt x="111" y="55"/>
                  <a:pt x="106" y="59"/>
                </a:cubicBezTo>
                <a:cubicBezTo>
                  <a:pt x="74" y="43"/>
                  <a:pt x="74" y="43"/>
                  <a:pt x="74" y="43"/>
                </a:cubicBezTo>
                <a:cubicBezTo>
                  <a:pt x="41" y="77"/>
                  <a:pt x="41" y="77"/>
                  <a:pt x="41" y="77"/>
                </a:cubicBezTo>
                <a:cubicBezTo>
                  <a:pt x="56" y="109"/>
                  <a:pt x="56" y="109"/>
                  <a:pt x="56" y="109"/>
                </a:cubicBezTo>
                <a:cubicBezTo>
                  <a:pt x="53" y="114"/>
                  <a:pt x="50" y="120"/>
                  <a:pt x="47" y="126"/>
                </a:cubicBezTo>
                <a:cubicBezTo>
                  <a:pt x="12" y="128"/>
                  <a:pt x="12" y="128"/>
                  <a:pt x="12" y="128"/>
                </a:cubicBezTo>
                <a:cubicBezTo>
                  <a:pt x="6" y="151"/>
                  <a:pt x="6" y="151"/>
                  <a:pt x="6" y="151"/>
                </a:cubicBezTo>
                <a:cubicBezTo>
                  <a:pt x="0" y="174"/>
                  <a:pt x="0" y="174"/>
                  <a:pt x="0" y="174"/>
                </a:cubicBezTo>
                <a:cubicBezTo>
                  <a:pt x="30" y="194"/>
                  <a:pt x="30" y="194"/>
                  <a:pt x="30" y="194"/>
                </a:cubicBezTo>
                <a:cubicBezTo>
                  <a:pt x="30" y="200"/>
                  <a:pt x="30" y="206"/>
                  <a:pt x="30" y="212"/>
                </a:cubicBezTo>
                <a:cubicBezTo>
                  <a:pt x="0" y="233"/>
                  <a:pt x="0" y="233"/>
                  <a:pt x="0" y="233"/>
                </a:cubicBezTo>
                <a:cubicBezTo>
                  <a:pt x="13" y="279"/>
                  <a:pt x="13" y="279"/>
                  <a:pt x="13" y="279"/>
                </a:cubicBezTo>
                <a:cubicBezTo>
                  <a:pt x="49" y="280"/>
                  <a:pt x="49" y="280"/>
                  <a:pt x="49" y="280"/>
                </a:cubicBezTo>
                <a:cubicBezTo>
                  <a:pt x="52" y="286"/>
                  <a:pt x="55" y="291"/>
                  <a:pt x="59" y="296"/>
                </a:cubicBezTo>
                <a:cubicBezTo>
                  <a:pt x="43" y="328"/>
                  <a:pt x="43" y="328"/>
                  <a:pt x="43" y="328"/>
                </a:cubicBezTo>
                <a:cubicBezTo>
                  <a:pt x="77" y="362"/>
                  <a:pt x="77" y="362"/>
                  <a:pt x="77" y="362"/>
                </a:cubicBezTo>
                <a:cubicBezTo>
                  <a:pt x="109" y="345"/>
                  <a:pt x="109" y="345"/>
                  <a:pt x="109" y="345"/>
                </a:cubicBezTo>
                <a:cubicBezTo>
                  <a:pt x="114" y="349"/>
                  <a:pt x="119" y="352"/>
                  <a:pt x="125" y="355"/>
                </a:cubicBezTo>
                <a:cubicBezTo>
                  <a:pt x="128" y="390"/>
                  <a:pt x="128" y="390"/>
                  <a:pt x="128" y="390"/>
                </a:cubicBezTo>
                <a:cubicBezTo>
                  <a:pt x="150" y="396"/>
                  <a:pt x="150" y="396"/>
                  <a:pt x="150" y="396"/>
                </a:cubicBezTo>
                <a:cubicBezTo>
                  <a:pt x="174" y="402"/>
                  <a:pt x="174" y="402"/>
                  <a:pt x="174" y="402"/>
                </a:cubicBezTo>
                <a:cubicBezTo>
                  <a:pt x="194" y="373"/>
                  <a:pt x="194" y="373"/>
                  <a:pt x="194" y="373"/>
                </a:cubicBezTo>
                <a:cubicBezTo>
                  <a:pt x="200" y="373"/>
                  <a:pt x="206" y="373"/>
                  <a:pt x="212" y="372"/>
                </a:cubicBezTo>
                <a:cubicBezTo>
                  <a:pt x="232" y="402"/>
                  <a:pt x="232" y="402"/>
                  <a:pt x="232" y="402"/>
                </a:cubicBezTo>
                <a:cubicBezTo>
                  <a:pt x="278" y="389"/>
                  <a:pt x="278" y="389"/>
                  <a:pt x="278" y="389"/>
                </a:cubicBezTo>
                <a:cubicBezTo>
                  <a:pt x="280" y="353"/>
                  <a:pt x="280" y="353"/>
                  <a:pt x="280" y="353"/>
                </a:cubicBezTo>
                <a:cubicBezTo>
                  <a:pt x="285" y="351"/>
                  <a:pt x="291" y="348"/>
                  <a:pt x="296" y="344"/>
                </a:cubicBezTo>
                <a:cubicBezTo>
                  <a:pt x="328" y="360"/>
                  <a:pt x="328" y="360"/>
                  <a:pt x="328" y="360"/>
                </a:cubicBezTo>
                <a:cubicBezTo>
                  <a:pt x="362" y="326"/>
                  <a:pt x="362" y="326"/>
                  <a:pt x="362" y="326"/>
                </a:cubicBezTo>
                <a:cubicBezTo>
                  <a:pt x="345" y="294"/>
                  <a:pt x="345" y="294"/>
                  <a:pt x="345" y="294"/>
                </a:cubicBezTo>
                <a:cubicBezTo>
                  <a:pt x="349" y="289"/>
                  <a:pt x="352" y="283"/>
                  <a:pt x="354" y="277"/>
                </a:cubicBezTo>
                <a:cubicBezTo>
                  <a:pt x="390" y="275"/>
                  <a:pt x="390" y="275"/>
                  <a:pt x="390" y="275"/>
                </a:cubicBezTo>
                <a:cubicBezTo>
                  <a:pt x="396" y="251"/>
                  <a:pt x="396" y="251"/>
                  <a:pt x="396" y="251"/>
                </a:cubicBezTo>
                <a:cubicBezTo>
                  <a:pt x="402" y="229"/>
                  <a:pt x="402" y="229"/>
                  <a:pt x="402" y="229"/>
                </a:cubicBezTo>
                <a:cubicBezTo>
                  <a:pt x="373" y="209"/>
                  <a:pt x="373" y="209"/>
                  <a:pt x="373" y="209"/>
                </a:cubicBezTo>
                <a:cubicBezTo>
                  <a:pt x="373" y="209"/>
                  <a:pt x="373" y="209"/>
                  <a:pt x="373" y="209"/>
                </a:cubicBezTo>
                <a:close/>
                <a:moveTo>
                  <a:pt x="166" y="335"/>
                </a:moveTo>
                <a:cubicBezTo>
                  <a:pt x="93" y="316"/>
                  <a:pt x="48" y="241"/>
                  <a:pt x="67" y="167"/>
                </a:cubicBezTo>
                <a:cubicBezTo>
                  <a:pt x="87" y="93"/>
                  <a:pt x="162" y="49"/>
                  <a:pt x="235" y="68"/>
                </a:cubicBezTo>
                <a:cubicBezTo>
                  <a:pt x="309" y="87"/>
                  <a:pt x="354" y="162"/>
                  <a:pt x="335" y="236"/>
                </a:cubicBezTo>
                <a:cubicBezTo>
                  <a:pt x="316" y="310"/>
                  <a:pt x="241" y="354"/>
                  <a:pt x="166" y="335"/>
                </a:cubicBezTo>
                <a:close/>
              </a:path>
            </a:pathLst>
          </a:custGeom>
          <a:solidFill>
            <a:srgbClr val="767676"/>
          </a:solidFill>
          <a:ln>
            <a:noFill/>
          </a:ln>
          <a:extLst>
            <a:ext uri="{91240B29-F687-4F45-9708-019B960494DF}">
              <a14:hiddenLine xmlns:a14="http://schemas.microsoft.com/office/drawing/2010/main" w="9525">
                <a:solidFill>
                  <a:srgbClr val="000000"/>
                </a:solidFill>
                <a:round/>
              </a14:hiddenLine>
            </a:ext>
          </a:extLst>
        </p:spPr>
        <p:txBody>
          <a:bodyPr vert="horz" wrap="square" lIns="91467" tIns="45734" rIns="91467" bIns="45734" numCol="1" anchor="t" anchorCtr="0" compatLnSpc="1"/>
          <a:lstStyle/>
          <a:p>
            <a:endParaRPr lang="zh-CN" altLang="en-US"/>
          </a:p>
        </p:txBody>
      </p:sp>
      <p:sp>
        <p:nvSpPr>
          <p:cNvPr id="20" name="Freeform 8"/>
          <p:cNvSpPr/>
          <p:nvPr/>
        </p:nvSpPr>
        <p:spPr bwMode="auto">
          <a:xfrm>
            <a:off x="295256" y="2009897"/>
            <a:ext cx="432619" cy="496931"/>
          </a:xfrm>
          <a:custGeom>
            <a:avLst/>
            <a:gdLst>
              <a:gd name="T0" fmla="*/ 162 w 162"/>
              <a:gd name="T1" fmla="*/ 0 h 185"/>
              <a:gd name="T2" fmla="*/ 96 w 162"/>
              <a:gd name="T3" fmla="*/ 14 h 185"/>
              <a:gd name="T4" fmla="*/ 102 w 162"/>
              <a:gd name="T5" fmla="*/ 25 h 185"/>
              <a:gd name="T6" fmla="*/ 1 w 162"/>
              <a:gd name="T7" fmla="*/ 178 h 185"/>
              <a:gd name="T8" fmla="*/ 5 w 162"/>
              <a:gd name="T9" fmla="*/ 185 h 185"/>
              <a:gd name="T10" fmla="*/ 7 w 162"/>
              <a:gd name="T11" fmla="*/ 185 h 185"/>
              <a:gd name="T12" fmla="*/ 13 w 162"/>
              <a:gd name="T13" fmla="*/ 180 h 185"/>
              <a:gd name="T14" fmla="*/ 107 w 162"/>
              <a:gd name="T15" fmla="*/ 36 h 185"/>
              <a:gd name="T16" fmla="*/ 112 w 162"/>
              <a:gd name="T17" fmla="*/ 45 h 185"/>
              <a:gd name="T18" fmla="*/ 162 w 162"/>
              <a:gd name="T19"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2" h="185">
                <a:moveTo>
                  <a:pt x="162" y="0"/>
                </a:moveTo>
                <a:cubicBezTo>
                  <a:pt x="96" y="14"/>
                  <a:pt x="96" y="14"/>
                  <a:pt x="96" y="14"/>
                </a:cubicBezTo>
                <a:cubicBezTo>
                  <a:pt x="102" y="25"/>
                  <a:pt x="102" y="25"/>
                  <a:pt x="102" y="25"/>
                </a:cubicBezTo>
                <a:cubicBezTo>
                  <a:pt x="51" y="62"/>
                  <a:pt x="14" y="117"/>
                  <a:pt x="1" y="178"/>
                </a:cubicBezTo>
                <a:cubicBezTo>
                  <a:pt x="0" y="181"/>
                  <a:pt x="2" y="184"/>
                  <a:pt x="5" y="185"/>
                </a:cubicBezTo>
                <a:cubicBezTo>
                  <a:pt x="6" y="185"/>
                  <a:pt x="6" y="185"/>
                  <a:pt x="7" y="185"/>
                </a:cubicBezTo>
                <a:cubicBezTo>
                  <a:pt x="10" y="185"/>
                  <a:pt x="12" y="183"/>
                  <a:pt x="13" y="180"/>
                </a:cubicBezTo>
                <a:cubicBezTo>
                  <a:pt x="25" y="123"/>
                  <a:pt x="59" y="71"/>
                  <a:pt x="107" y="36"/>
                </a:cubicBezTo>
                <a:cubicBezTo>
                  <a:pt x="112" y="45"/>
                  <a:pt x="112" y="45"/>
                  <a:pt x="112" y="45"/>
                </a:cubicBezTo>
                <a:lnTo>
                  <a:pt x="162" y="0"/>
                </a:lnTo>
                <a:close/>
              </a:path>
            </a:pathLst>
          </a:custGeom>
          <a:solidFill>
            <a:schemeClr val="bg1">
              <a:lumMod val="50000"/>
            </a:schemeClr>
          </a:solidFill>
          <a:ln>
            <a:noFill/>
          </a:ln>
        </p:spPr>
        <p:txBody>
          <a:bodyPr vert="horz" wrap="square" lIns="91467" tIns="45734" rIns="91467" bIns="45734" numCol="1" anchor="t" anchorCtr="0" compatLnSpc="1"/>
          <a:lstStyle/>
          <a:p>
            <a:endParaRPr lang="zh-CN" altLang="en-US"/>
          </a:p>
        </p:txBody>
      </p:sp>
      <p:sp>
        <p:nvSpPr>
          <p:cNvPr id="21" name="Oval 9"/>
          <p:cNvSpPr>
            <a:spLocks noChangeArrowheads="1"/>
          </p:cNvSpPr>
          <p:nvPr/>
        </p:nvSpPr>
        <p:spPr bwMode="auto">
          <a:xfrm>
            <a:off x="746653" y="2366547"/>
            <a:ext cx="647593" cy="651887"/>
          </a:xfrm>
          <a:prstGeom prst="ellipse">
            <a:avLst/>
          </a:prstGeom>
          <a:solidFill>
            <a:schemeClr val="accent1"/>
          </a:solidFill>
          <a:ln>
            <a:noFill/>
          </a:ln>
        </p:spPr>
        <p:txBody>
          <a:bodyPr vert="horz" wrap="square" lIns="91467" tIns="45734" rIns="91467" bIns="45734" numCol="1" anchor="t" anchorCtr="0" compatLnSpc="1"/>
          <a:lstStyle/>
          <a:p>
            <a:endParaRPr lang="zh-CN" altLang="en-US" sz="4000" dirty="0">
              <a:ln w="0"/>
              <a:effectLst>
                <a:outerShdw blurRad="38100" dist="19050" dir="2700000" algn="tl" rotWithShape="0">
                  <a:schemeClr val="dk1">
                    <a:alpha val="40000"/>
                  </a:schemeClr>
                </a:outerShdw>
              </a:effectLst>
            </a:endParaRPr>
          </a:p>
        </p:txBody>
      </p:sp>
      <p:sp>
        <p:nvSpPr>
          <p:cNvPr id="22" name="Freeform 10"/>
          <p:cNvSpPr>
            <a:spLocks noEditPoints="1"/>
          </p:cNvSpPr>
          <p:nvPr/>
        </p:nvSpPr>
        <p:spPr bwMode="auto">
          <a:xfrm>
            <a:off x="6347919" y="2075893"/>
            <a:ext cx="1074872" cy="1082027"/>
          </a:xfrm>
          <a:custGeom>
            <a:avLst/>
            <a:gdLst>
              <a:gd name="T0" fmla="*/ 373 w 402"/>
              <a:gd name="T1" fmla="*/ 209 h 402"/>
              <a:gd name="T2" fmla="*/ 372 w 402"/>
              <a:gd name="T3" fmla="*/ 190 h 402"/>
              <a:gd name="T4" fmla="*/ 401 w 402"/>
              <a:gd name="T5" fmla="*/ 170 h 402"/>
              <a:gd name="T6" fmla="*/ 389 w 402"/>
              <a:gd name="T7" fmla="*/ 124 h 402"/>
              <a:gd name="T8" fmla="*/ 353 w 402"/>
              <a:gd name="T9" fmla="*/ 123 h 402"/>
              <a:gd name="T10" fmla="*/ 344 w 402"/>
              <a:gd name="T11" fmla="*/ 107 h 402"/>
              <a:gd name="T12" fmla="*/ 360 w 402"/>
              <a:gd name="T13" fmla="*/ 74 h 402"/>
              <a:gd name="T14" fmla="*/ 325 w 402"/>
              <a:gd name="T15" fmla="*/ 41 h 402"/>
              <a:gd name="T16" fmla="*/ 293 w 402"/>
              <a:gd name="T17" fmla="*/ 57 h 402"/>
              <a:gd name="T18" fmla="*/ 277 w 402"/>
              <a:gd name="T19" fmla="*/ 48 h 402"/>
              <a:gd name="T20" fmla="*/ 275 w 402"/>
              <a:gd name="T21" fmla="*/ 12 h 402"/>
              <a:gd name="T22" fmla="*/ 251 w 402"/>
              <a:gd name="T23" fmla="*/ 6 h 402"/>
              <a:gd name="T24" fmla="*/ 228 w 402"/>
              <a:gd name="T25" fmla="*/ 0 h 402"/>
              <a:gd name="T26" fmla="*/ 209 w 402"/>
              <a:gd name="T27" fmla="*/ 30 h 402"/>
              <a:gd name="T28" fmla="*/ 190 w 402"/>
              <a:gd name="T29" fmla="*/ 30 h 402"/>
              <a:gd name="T30" fmla="*/ 170 w 402"/>
              <a:gd name="T31" fmla="*/ 1 h 402"/>
              <a:gd name="T32" fmla="*/ 124 w 402"/>
              <a:gd name="T33" fmla="*/ 13 h 402"/>
              <a:gd name="T34" fmla="*/ 122 w 402"/>
              <a:gd name="T35" fmla="*/ 49 h 402"/>
              <a:gd name="T36" fmla="*/ 106 w 402"/>
              <a:gd name="T37" fmla="*/ 59 h 402"/>
              <a:gd name="T38" fmla="*/ 74 w 402"/>
              <a:gd name="T39" fmla="*/ 43 h 402"/>
              <a:gd name="T40" fmla="*/ 41 w 402"/>
              <a:gd name="T41" fmla="*/ 77 h 402"/>
              <a:gd name="T42" fmla="*/ 56 w 402"/>
              <a:gd name="T43" fmla="*/ 109 h 402"/>
              <a:gd name="T44" fmla="*/ 47 w 402"/>
              <a:gd name="T45" fmla="*/ 126 h 402"/>
              <a:gd name="T46" fmla="*/ 12 w 402"/>
              <a:gd name="T47" fmla="*/ 128 h 402"/>
              <a:gd name="T48" fmla="*/ 6 w 402"/>
              <a:gd name="T49" fmla="*/ 151 h 402"/>
              <a:gd name="T50" fmla="*/ 0 w 402"/>
              <a:gd name="T51" fmla="*/ 174 h 402"/>
              <a:gd name="T52" fmla="*/ 30 w 402"/>
              <a:gd name="T53" fmla="*/ 194 h 402"/>
              <a:gd name="T54" fmla="*/ 30 w 402"/>
              <a:gd name="T55" fmla="*/ 212 h 402"/>
              <a:gd name="T56" fmla="*/ 0 w 402"/>
              <a:gd name="T57" fmla="*/ 233 h 402"/>
              <a:gd name="T58" fmla="*/ 13 w 402"/>
              <a:gd name="T59" fmla="*/ 279 h 402"/>
              <a:gd name="T60" fmla="*/ 49 w 402"/>
              <a:gd name="T61" fmla="*/ 280 h 402"/>
              <a:gd name="T62" fmla="*/ 59 w 402"/>
              <a:gd name="T63" fmla="*/ 296 h 402"/>
              <a:gd name="T64" fmla="*/ 43 w 402"/>
              <a:gd name="T65" fmla="*/ 328 h 402"/>
              <a:gd name="T66" fmla="*/ 77 w 402"/>
              <a:gd name="T67" fmla="*/ 362 h 402"/>
              <a:gd name="T68" fmla="*/ 109 w 402"/>
              <a:gd name="T69" fmla="*/ 345 h 402"/>
              <a:gd name="T70" fmla="*/ 125 w 402"/>
              <a:gd name="T71" fmla="*/ 355 h 402"/>
              <a:gd name="T72" fmla="*/ 128 w 402"/>
              <a:gd name="T73" fmla="*/ 390 h 402"/>
              <a:gd name="T74" fmla="*/ 150 w 402"/>
              <a:gd name="T75" fmla="*/ 396 h 402"/>
              <a:gd name="T76" fmla="*/ 174 w 402"/>
              <a:gd name="T77" fmla="*/ 402 h 402"/>
              <a:gd name="T78" fmla="*/ 194 w 402"/>
              <a:gd name="T79" fmla="*/ 373 h 402"/>
              <a:gd name="T80" fmla="*/ 212 w 402"/>
              <a:gd name="T81" fmla="*/ 372 h 402"/>
              <a:gd name="T82" fmla="*/ 232 w 402"/>
              <a:gd name="T83" fmla="*/ 402 h 402"/>
              <a:gd name="T84" fmla="*/ 278 w 402"/>
              <a:gd name="T85" fmla="*/ 389 h 402"/>
              <a:gd name="T86" fmla="*/ 280 w 402"/>
              <a:gd name="T87" fmla="*/ 353 h 402"/>
              <a:gd name="T88" fmla="*/ 296 w 402"/>
              <a:gd name="T89" fmla="*/ 344 h 402"/>
              <a:gd name="T90" fmla="*/ 328 w 402"/>
              <a:gd name="T91" fmla="*/ 360 h 402"/>
              <a:gd name="T92" fmla="*/ 362 w 402"/>
              <a:gd name="T93" fmla="*/ 326 h 402"/>
              <a:gd name="T94" fmla="*/ 345 w 402"/>
              <a:gd name="T95" fmla="*/ 294 h 402"/>
              <a:gd name="T96" fmla="*/ 354 w 402"/>
              <a:gd name="T97" fmla="*/ 277 h 402"/>
              <a:gd name="T98" fmla="*/ 390 w 402"/>
              <a:gd name="T99" fmla="*/ 275 h 402"/>
              <a:gd name="T100" fmla="*/ 396 w 402"/>
              <a:gd name="T101" fmla="*/ 251 h 402"/>
              <a:gd name="T102" fmla="*/ 402 w 402"/>
              <a:gd name="T103" fmla="*/ 229 h 402"/>
              <a:gd name="T104" fmla="*/ 373 w 402"/>
              <a:gd name="T105" fmla="*/ 209 h 402"/>
              <a:gd name="T106" fmla="*/ 373 w 402"/>
              <a:gd name="T107" fmla="*/ 209 h 402"/>
              <a:gd name="T108" fmla="*/ 166 w 402"/>
              <a:gd name="T109" fmla="*/ 335 h 402"/>
              <a:gd name="T110" fmla="*/ 67 w 402"/>
              <a:gd name="T111" fmla="*/ 167 h 402"/>
              <a:gd name="T112" fmla="*/ 235 w 402"/>
              <a:gd name="T113" fmla="*/ 68 h 402"/>
              <a:gd name="T114" fmla="*/ 335 w 402"/>
              <a:gd name="T115" fmla="*/ 236 h 402"/>
              <a:gd name="T116" fmla="*/ 166 w 402"/>
              <a:gd name="T117" fmla="*/ 335 h 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02" h="402">
                <a:moveTo>
                  <a:pt x="373" y="209"/>
                </a:moveTo>
                <a:cubicBezTo>
                  <a:pt x="373" y="203"/>
                  <a:pt x="373" y="197"/>
                  <a:pt x="372" y="190"/>
                </a:cubicBezTo>
                <a:cubicBezTo>
                  <a:pt x="401" y="170"/>
                  <a:pt x="401" y="170"/>
                  <a:pt x="401" y="170"/>
                </a:cubicBezTo>
                <a:cubicBezTo>
                  <a:pt x="389" y="124"/>
                  <a:pt x="389" y="124"/>
                  <a:pt x="389" y="124"/>
                </a:cubicBezTo>
                <a:cubicBezTo>
                  <a:pt x="353" y="123"/>
                  <a:pt x="353" y="123"/>
                  <a:pt x="353" y="123"/>
                </a:cubicBezTo>
                <a:cubicBezTo>
                  <a:pt x="351" y="117"/>
                  <a:pt x="347" y="111"/>
                  <a:pt x="344" y="107"/>
                </a:cubicBezTo>
                <a:cubicBezTo>
                  <a:pt x="360" y="74"/>
                  <a:pt x="360" y="74"/>
                  <a:pt x="360" y="74"/>
                </a:cubicBezTo>
                <a:cubicBezTo>
                  <a:pt x="325" y="41"/>
                  <a:pt x="325" y="41"/>
                  <a:pt x="325" y="41"/>
                </a:cubicBezTo>
                <a:cubicBezTo>
                  <a:pt x="293" y="57"/>
                  <a:pt x="293" y="57"/>
                  <a:pt x="293" y="57"/>
                </a:cubicBezTo>
                <a:cubicBezTo>
                  <a:pt x="288" y="54"/>
                  <a:pt x="282" y="51"/>
                  <a:pt x="277" y="48"/>
                </a:cubicBezTo>
                <a:cubicBezTo>
                  <a:pt x="275" y="12"/>
                  <a:pt x="275" y="12"/>
                  <a:pt x="275" y="12"/>
                </a:cubicBezTo>
                <a:cubicBezTo>
                  <a:pt x="251" y="6"/>
                  <a:pt x="251" y="6"/>
                  <a:pt x="251" y="6"/>
                </a:cubicBezTo>
                <a:cubicBezTo>
                  <a:pt x="228" y="0"/>
                  <a:pt x="228" y="0"/>
                  <a:pt x="228" y="0"/>
                </a:cubicBezTo>
                <a:cubicBezTo>
                  <a:pt x="209" y="30"/>
                  <a:pt x="209" y="30"/>
                  <a:pt x="209" y="30"/>
                </a:cubicBezTo>
                <a:cubicBezTo>
                  <a:pt x="203" y="30"/>
                  <a:pt x="196" y="30"/>
                  <a:pt x="190" y="30"/>
                </a:cubicBezTo>
                <a:cubicBezTo>
                  <a:pt x="170" y="1"/>
                  <a:pt x="170" y="1"/>
                  <a:pt x="170" y="1"/>
                </a:cubicBezTo>
                <a:cubicBezTo>
                  <a:pt x="124" y="13"/>
                  <a:pt x="124" y="13"/>
                  <a:pt x="124" y="13"/>
                </a:cubicBezTo>
                <a:cubicBezTo>
                  <a:pt x="122" y="49"/>
                  <a:pt x="122" y="49"/>
                  <a:pt x="122" y="49"/>
                </a:cubicBezTo>
                <a:cubicBezTo>
                  <a:pt x="116" y="52"/>
                  <a:pt x="111" y="55"/>
                  <a:pt x="106" y="59"/>
                </a:cubicBezTo>
                <a:cubicBezTo>
                  <a:pt x="74" y="43"/>
                  <a:pt x="74" y="43"/>
                  <a:pt x="74" y="43"/>
                </a:cubicBezTo>
                <a:cubicBezTo>
                  <a:pt x="41" y="77"/>
                  <a:pt x="41" y="77"/>
                  <a:pt x="41" y="77"/>
                </a:cubicBezTo>
                <a:cubicBezTo>
                  <a:pt x="56" y="109"/>
                  <a:pt x="56" y="109"/>
                  <a:pt x="56" y="109"/>
                </a:cubicBezTo>
                <a:cubicBezTo>
                  <a:pt x="53" y="114"/>
                  <a:pt x="50" y="120"/>
                  <a:pt x="47" y="126"/>
                </a:cubicBezTo>
                <a:cubicBezTo>
                  <a:pt x="12" y="128"/>
                  <a:pt x="12" y="128"/>
                  <a:pt x="12" y="128"/>
                </a:cubicBezTo>
                <a:cubicBezTo>
                  <a:pt x="6" y="151"/>
                  <a:pt x="6" y="151"/>
                  <a:pt x="6" y="151"/>
                </a:cubicBezTo>
                <a:cubicBezTo>
                  <a:pt x="0" y="174"/>
                  <a:pt x="0" y="174"/>
                  <a:pt x="0" y="174"/>
                </a:cubicBezTo>
                <a:cubicBezTo>
                  <a:pt x="30" y="194"/>
                  <a:pt x="30" y="194"/>
                  <a:pt x="30" y="194"/>
                </a:cubicBezTo>
                <a:cubicBezTo>
                  <a:pt x="30" y="200"/>
                  <a:pt x="30" y="206"/>
                  <a:pt x="30" y="212"/>
                </a:cubicBezTo>
                <a:cubicBezTo>
                  <a:pt x="0" y="233"/>
                  <a:pt x="0" y="233"/>
                  <a:pt x="0" y="233"/>
                </a:cubicBezTo>
                <a:cubicBezTo>
                  <a:pt x="13" y="279"/>
                  <a:pt x="13" y="279"/>
                  <a:pt x="13" y="279"/>
                </a:cubicBezTo>
                <a:cubicBezTo>
                  <a:pt x="49" y="280"/>
                  <a:pt x="49" y="280"/>
                  <a:pt x="49" y="280"/>
                </a:cubicBezTo>
                <a:cubicBezTo>
                  <a:pt x="52" y="286"/>
                  <a:pt x="55" y="291"/>
                  <a:pt x="59" y="296"/>
                </a:cubicBezTo>
                <a:cubicBezTo>
                  <a:pt x="43" y="328"/>
                  <a:pt x="43" y="328"/>
                  <a:pt x="43" y="328"/>
                </a:cubicBezTo>
                <a:cubicBezTo>
                  <a:pt x="77" y="362"/>
                  <a:pt x="77" y="362"/>
                  <a:pt x="77" y="362"/>
                </a:cubicBezTo>
                <a:cubicBezTo>
                  <a:pt x="109" y="345"/>
                  <a:pt x="109" y="345"/>
                  <a:pt x="109" y="345"/>
                </a:cubicBezTo>
                <a:cubicBezTo>
                  <a:pt x="114" y="349"/>
                  <a:pt x="119" y="352"/>
                  <a:pt x="125" y="355"/>
                </a:cubicBezTo>
                <a:cubicBezTo>
                  <a:pt x="128" y="390"/>
                  <a:pt x="128" y="390"/>
                  <a:pt x="128" y="390"/>
                </a:cubicBezTo>
                <a:cubicBezTo>
                  <a:pt x="150" y="396"/>
                  <a:pt x="150" y="396"/>
                  <a:pt x="150" y="396"/>
                </a:cubicBezTo>
                <a:cubicBezTo>
                  <a:pt x="174" y="402"/>
                  <a:pt x="174" y="402"/>
                  <a:pt x="174" y="402"/>
                </a:cubicBezTo>
                <a:cubicBezTo>
                  <a:pt x="194" y="373"/>
                  <a:pt x="194" y="373"/>
                  <a:pt x="194" y="373"/>
                </a:cubicBezTo>
                <a:cubicBezTo>
                  <a:pt x="200" y="373"/>
                  <a:pt x="206" y="373"/>
                  <a:pt x="212" y="372"/>
                </a:cubicBezTo>
                <a:cubicBezTo>
                  <a:pt x="232" y="402"/>
                  <a:pt x="232" y="402"/>
                  <a:pt x="232" y="402"/>
                </a:cubicBezTo>
                <a:cubicBezTo>
                  <a:pt x="278" y="389"/>
                  <a:pt x="278" y="389"/>
                  <a:pt x="278" y="389"/>
                </a:cubicBezTo>
                <a:cubicBezTo>
                  <a:pt x="280" y="353"/>
                  <a:pt x="280" y="353"/>
                  <a:pt x="280" y="353"/>
                </a:cubicBezTo>
                <a:cubicBezTo>
                  <a:pt x="285" y="351"/>
                  <a:pt x="291" y="348"/>
                  <a:pt x="296" y="344"/>
                </a:cubicBezTo>
                <a:cubicBezTo>
                  <a:pt x="328" y="360"/>
                  <a:pt x="328" y="360"/>
                  <a:pt x="328" y="360"/>
                </a:cubicBezTo>
                <a:cubicBezTo>
                  <a:pt x="362" y="326"/>
                  <a:pt x="362" y="326"/>
                  <a:pt x="362" y="326"/>
                </a:cubicBezTo>
                <a:cubicBezTo>
                  <a:pt x="345" y="294"/>
                  <a:pt x="345" y="294"/>
                  <a:pt x="345" y="294"/>
                </a:cubicBezTo>
                <a:cubicBezTo>
                  <a:pt x="349" y="289"/>
                  <a:pt x="352" y="283"/>
                  <a:pt x="354" y="277"/>
                </a:cubicBezTo>
                <a:cubicBezTo>
                  <a:pt x="390" y="275"/>
                  <a:pt x="390" y="275"/>
                  <a:pt x="390" y="275"/>
                </a:cubicBezTo>
                <a:cubicBezTo>
                  <a:pt x="396" y="251"/>
                  <a:pt x="396" y="251"/>
                  <a:pt x="396" y="251"/>
                </a:cubicBezTo>
                <a:cubicBezTo>
                  <a:pt x="402" y="229"/>
                  <a:pt x="402" y="229"/>
                  <a:pt x="402" y="229"/>
                </a:cubicBezTo>
                <a:cubicBezTo>
                  <a:pt x="373" y="209"/>
                  <a:pt x="373" y="209"/>
                  <a:pt x="373" y="209"/>
                </a:cubicBezTo>
                <a:cubicBezTo>
                  <a:pt x="373" y="209"/>
                  <a:pt x="373" y="209"/>
                  <a:pt x="373" y="209"/>
                </a:cubicBezTo>
                <a:close/>
                <a:moveTo>
                  <a:pt x="166" y="335"/>
                </a:moveTo>
                <a:cubicBezTo>
                  <a:pt x="93" y="316"/>
                  <a:pt x="48" y="241"/>
                  <a:pt x="67" y="167"/>
                </a:cubicBezTo>
                <a:cubicBezTo>
                  <a:pt x="87" y="93"/>
                  <a:pt x="162" y="49"/>
                  <a:pt x="235" y="68"/>
                </a:cubicBezTo>
                <a:cubicBezTo>
                  <a:pt x="309" y="87"/>
                  <a:pt x="354" y="162"/>
                  <a:pt x="335" y="236"/>
                </a:cubicBezTo>
                <a:cubicBezTo>
                  <a:pt x="316" y="310"/>
                  <a:pt x="241" y="354"/>
                  <a:pt x="166" y="335"/>
                </a:cubicBezTo>
                <a:close/>
              </a:path>
            </a:pathLst>
          </a:custGeom>
          <a:solidFill>
            <a:schemeClr val="bg1">
              <a:lumMod val="50000"/>
            </a:schemeClr>
          </a:solidFill>
          <a:ln>
            <a:noFill/>
          </a:ln>
        </p:spPr>
        <p:txBody>
          <a:bodyPr vert="horz" wrap="square" lIns="91467" tIns="45734" rIns="91467" bIns="45734" numCol="1" anchor="t" anchorCtr="0" compatLnSpc="1"/>
          <a:lstStyle/>
          <a:p>
            <a:endParaRPr lang="zh-CN" altLang="en-US"/>
          </a:p>
        </p:txBody>
      </p:sp>
      <p:sp>
        <p:nvSpPr>
          <p:cNvPr id="23" name="Freeform 11"/>
          <p:cNvSpPr/>
          <p:nvPr/>
        </p:nvSpPr>
        <p:spPr bwMode="auto">
          <a:xfrm>
            <a:off x="8317661" y="2831891"/>
            <a:ext cx="432619" cy="496931"/>
          </a:xfrm>
          <a:custGeom>
            <a:avLst/>
            <a:gdLst>
              <a:gd name="T0" fmla="*/ 0 w 162"/>
              <a:gd name="T1" fmla="*/ 185 h 185"/>
              <a:gd name="T2" fmla="*/ 66 w 162"/>
              <a:gd name="T3" fmla="*/ 171 h 185"/>
              <a:gd name="T4" fmla="*/ 60 w 162"/>
              <a:gd name="T5" fmla="*/ 160 h 185"/>
              <a:gd name="T6" fmla="*/ 161 w 162"/>
              <a:gd name="T7" fmla="*/ 8 h 185"/>
              <a:gd name="T8" fmla="*/ 156 w 162"/>
              <a:gd name="T9" fmla="*/ 0 h 185"/>
              <a:gd name="T10" fmla="*/ 155 w 162"/>
              <a:gd name="T11" fmla="*/ 0 h 185"/>
              <a:gd name="T12" fmla="*/ 149 w 162"/>
              <a:gd name="T13" fmla="*/ 5 h 185"/>
              <a:gd name="T14" fmla="*/ 54 w 162"/>
              <a:gd name="T15" fmla="*/ 149 h 185"/>
              <a:gd name="T16" fmla="*/ 50 w 162"/>
              <a:gd name="T17" fmla="*/ 140 h 185"/>
              <a:gd name="T18" fmla="*/ 0 w 162"/>
              <a:gd name="T19" fmla="*/ 185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2" h="185">
                <a:moveTo>
                  <a:pt x="0" y="185"/>
                </a:moveTo>
                <a:cubicBezTo>
                  <a:pt x="66" y="171"/>
                  <a:pt x="66" y="171"/>
                  <a:pt x="66" y="171"/>
                </a:cubicBezTo>
                <a:cubicBezTo>
                  <a:pt x="60" y="160"/>
                  <a:pt x="60" y="160"/>
                  <a:pt x="60" y="160"/>
                </a:cubicBezTo>
                <a:cubicBezTo>
                  <a:pt x="111" y="124"/>
                  <a:pt x="147" y="69"/>
                  <a:pt x="161" y="8"/>
                </a:cubicBezTo>
                <a:cubicBezTo>
                  <a:pt x="162" y="4"/>
                  <a:pt x="159" y="1"/>
                  <a:pt x="156" y="0"/>
                </a:cubicBezTo>
                <a:cubicBezTo>
                  <a:pt x="156" y="0"/>
                  <a:pt x="155" y="0"/>
                  <a:pt x="155" y="0"/>
                </a:cubicBezTo>
                <a:cubicBezTo>
                  <a:pt x="152" y="0"/>
                  <a:pt x="150" y="2"/>
                  <a:pt x="149" y="5"/>
                </a:cubicBezTo>
                <a:cubicBezTo>
                  <a:pt x="136" y="63"/>
                  <a:pt x="102" y="114"/>
                  <a:pt x="54" y="149"/>
                </a:cubicBezTo>
                <a:cubicBezTo>
                  <a:pt x="50" y="140"/>
                  <a:pt x="50" y="140"/>
                  <a:pt x="50" y="140"/>
                </a:cubicBezTo>
                <a:lnTo>
                  <a:pt x="0" y="185"/>
                </a:lnTo>
                <a:close/>
              </a:path>
            </a:pathLst>
          </a:custGeom>
          <a:solidFill>
            <a:schemeClr val="bg1">
              <a:lumMod val="50000"/>
            </a:schemeClr>
          </a:solidFill>
          <a:ln>
            <a:noFill/>
          </a:ln>
        </p:spPr>
        <p:txBody>
          <a:bodyPr vert="horz" wrap="square" lIns="91467" tIns="45734" rIns="91467" bIns="45734" numCol="1" anchor="t" anchorCtr="0" compatLnSpc="1"/>
          <a:lstStyle/>
          <a:p>
            <a:endParaRPr lang="zh-CN" altLang="en-US"/>
          </a:p>
        </p:txBody>
      </p:sp>
      <p:sp>
        <p:nvSpPr>
          <p:cNvPr id="24" name="Oval 12"/>
          <p:cNvSpPr>
            <a:spLocks noChangeArrowheads="1"/>
          </p:cNvSpPr>
          <p:nvPr/>
        </p:nvSpPr>
        <p:spPr bwMode="auto">
          <a:xfrm>
            <a:off x="6568251" y="2293562"/>
            <a:ext cx="647593" cy="651887"/>
          </a:xfrm>
          <a:prstGeom prst="ellipse">
            <a:avLst/>
          </a:prstGeom>
          <a:solidFill>
            <a:schemeClr val="accent2"/>
          </a:solidFill>
          <a:ln>
            <a:noFill/>
          </a:ln>
        </p:spPr>
        <p:txBody>
          <a:bodyPr vert="horz" wrap="square" lIns="91467" tIns="45734" rIns="91467" bIns="45734" numCol="1" anchor="t" anchorCtr="0" compatLnSpc="1"/>
          <a:lstStyle/>
          <a:p>
            <a:endParaRPr lang="zh-CN" altLang="en-US"/>
          </a:p>
        </p:txBody>
      </p:sp>
      <p:sp>
        <p:nvSpPr>
          <p:cNvPr id="25" name="Freeform 13"/>
          <p:cNvSpPr>
            <a:spLocks noEditPoints="1"/>
          </p:cNvSpPr>
          <p:nvPr/>
        </p:nvSpPr>
        <p:spPr bwMode="auto">
          <a:xfrm>
            <a:off x="1662833" y="2147945"/>
            <a:ext cx="1074872" cy="1082027"/>
          </a:xfrm>
          <a:custGeom>
            <a:avLst/>
            <a:gdLst>
              <a:gd name="T0" fmla="*/ 373 w 402"/>
              <a:gd name="T1" fmla="*/ 209 h 402"/>
              <a:gd name="T2" fmla="*/ 372 w 402"/>
              <a:gd name="T3" fmla="*/ 190 h 402"/>
              <a:gd name="T4" fmla="*/ 401 w 402"/>
              <a:gd name="T5" fmla="*/ 170 h 402"/>
              <a:gd name="T6" fmla="*/ 389 w 402"/>
              <a:gd name="T7" fmla="*/ 124 h 402"/>
              <a:gd name="T8" fmla="*/ 353 w 402"/>
              <a:gd name="T9" fmla="*/ 123 h 402"/>
              <a:gd name="T10" fmla="*/ 344 w 402"/>
              <a:gd name="T11" fmla="*/ 107 h 402"/>
              <a:gd name="T12" fmla="*/ 360 w 402"/>
              <a:gd name="T13" fmla="*/ 74 h 402"/>
              <a:gd name="T14" fmla="*/ 325 w 402"/>
              <a:gd name="T15" fmla="*/ 41 h 402"/>
              <a:gd name="T16" fmla="*/ 293 w 402"/>
              <a:gd name="T17" fmla="*/ 57 h 402"/>
              <a:gd name="T18" fmla="*/ 277 w 402"/>
              <a:gd name="T19" fmla="*/ 48 h 402"/>
              <a:gd name="T20" fmla="*/ 275 w 402"/>
              <a:gd name="T21" fmla="*/ 12 h 402"/>
              <a:gd name="T22" fmla="*/ 251 w 402"/>
              <a:gd name="T23" fmla="*/ 6 h 402"/>
              <a:gd name="T24" fmla="*/ 228 w 402"/>
              <a:gd name="T25" fmla="*/ 0 h 402"/>
              <a:gd name="T26" fmla="*/ 209 w 402"/>
              <a:gd name="T27" fmla="*/ 30 h 402"/>
              <a:gd name="T28" fmla="*/ 190 w 402"/>
              <a:gd name="T29" fmla="*/ 30 h 402"/>
              <a:gd name="T30" fmla="*/ 170 w 402"/>
              <a:gd name="T31" fmla="*/ 1 h 402"/>
              <a:gd name="T32" fmla="*/ 124 w 402"/>
              <a:gd name="T33" fmla="*/ 13 h 402"/>
              <a:gd name="T34" fmla="*/ 122 w 402"/>
              <a:gd name="T35" fmla="*/ 49 h 402"/>
              <a:gd name="T36" fmla="*/ 106 w 402"/>
              <a:gd name="T37" fmla="*/ 59 h 402"/>
              <a:gd name="T38" fmla="*/ 74 w 402"/>
              <a:gd name="T39" fmla="*/ 43 h 402"/>
              <a:gd name="T40" fmla="*/ 41 w 402"/>
              <a:gd name="T41" fmla="*/ 77 h 402"/>
              <a:gd name="T42" fmla="*/ 56 w 402"/>
              <a:gd name="T43" fmla="*/ 109 h 402"/>
              <a:gd name="T44" fmla="*/ 47 w 402"/>
              <a:gd name="T45" fmla="*/ 126 h 402"/>
              <a:gd name="T46" fmla="*/ 12 w 402"/>
              <a:gd name="T47" fmla="*/ 128 h 402"/>
              <a:gd name="T48" fmla="*/ 6 w 402"/>
              <a:gd name="T49" fmla="*/ 151 h 402"/>
              <a:gd name="T50" fmla="*/ 0 w 402"/>
              <a:gd name="T51" fmla="*/ 174 h 402"/>
              <a:gd name="T52" fmla="*/ 30 w 402"/>
              <a:gd name="T53" fmla="*/ 194 h 402"/>
              <a:gd name="T54" fmla="*/ 30 w 402"/>
              <a:gd name="T55" fmla="*/ 212 h 402"/>
              <a:gd name="T56" fmla="*/ 0 w 402"/>
              <a:gd name="T57" fmla="*/ 233 h 402"/>
              <a:gd name="T58" fmla="*/ 13 w 402"/>
              <a:gd name="T59" fmla="*/ 279 h 402"/>
              <a:gd name="T60" fmla="*/ 49 w 402"/>
              <a:gd name="T61" fmla="*/ 280 h 402"/>
              <a:gd name="T62" fmla="*/ 59 w 402"/>
              <a:gd name="T63" fmla="*/ 296 h 402"/>
              <a:gd name="T64" fmla="*/ 43 w 402"/>
              <a:gd name="T65" fmla="*/ 328 h 402"/>
              <a:gd name="T66" fmla="*/ 77 w 402"/>
              <a:gd name="T67" fmla="*/ 362 h 402"/>
              <a:gd name="T68" fmla="*/ 109 w 402"/>
              <a:gd name="T69" fmla="*/ 345 h 402"/>
              <a:gd name="T70" fmla="*/ 125 w 402"/>
              <a:gd name="T71" fmla="*/ 355 h 402"/>
              <a:gd name="T72" fmla="*/ 128 w 402"/>
              <a:gd name="T73" fmla="*/ 390 h 402"/>
              <a:gd name="T74" fmla="*/ 150 w 402"/>
              <a:gd name="T75" fmla="*/ 396 h 402"/>
              <a:gd name="T76" fmla="*/ 174 w 402"/>
              <a:gd name="T77" fmla="*/ 402 h 402"/>
              <a:gd name="T78" fmla="*/ 194 w 402"/>
              <a:gd name="T79" fmla="*/ 373 h 402"/>
              <a:gd name="T80" fmla="*/ 212 w 402"/>
              <a:gd name="T81" fmla="*/ 372 h 402"/>
              <a:gd name="T82" fmla="*/ 232 w 402"/>
              <a:gd name="T83" fmla="*/ 402 h 402"/>
              <a:gd name="T84" fmla="*/ 278 w 402"/>
              <a:gd name="T85" fmla="*/ 389 h 402"/>
              <a:gd name="T86" fmla="*/ 280 w 402"/>
              <a:gd name="T87" fmla="*/ 353 h 402"/>
              <a:gd name="T88" fmla="*/ 296 w 402"/>
              <a:gd name="T89" fmla="*/ 344 h 402"/>
              <a:gd name="T90" fmla="*/ 328 w 402"/>
              <a:gd name="T91" fmla="*/ 360 h 402"/>
              <a:gd name="T92" fmla="*/ 362 w 402"/>
              <a:gd name="T93" fmla="*/ 326 h 402"/>
              <a:gd name="T94" fmla="*/ 345 w 402"/>
              <a:gd name="T95" fmla="*/ 294 h 402"/>
              <a:gd name="T96" fmla="*/ 354 w 402"/>
              <a:gd name="T97" fmla="*/ 277 h 402"/>
              <a:gd name="T98" fmla="*/ 390 w 402"/>
              <a:gd name="T99" fmla="*/ 275 h 402"/>
              <a:gd name="T100" fmla="*/ 396 w 402"/>
              <a:gd name="T101" fmla="*/ 251 h 402"/>
              <a:gd name="T102" fmla="*/ 402 w 402"/>
              <a:gd name="T103" fmla="*/ 229 h 402"/>
              <a:gd name="T104" fmla="*/ 373 w 402"/>
              <a:gd name="T105" fmla="*/ 209 h 402"/>
              <a:gd name="T106" fmla="*/ 373 w 402"/>
              <a:gd name="T107" fmla="*/ 209 h 402"/>
              <a:gd name="T108" fmla="*/ 166 w 402"/>
              <a:gd name="T109" fmla="*/ 335 h 402"/>
              <a:gd name="T110" fmla="*/ 67 w 402"/>
              <a:gd name="T111" fmla="*/ 167 h 402"/>
              <a:gd name="T112" fmla="*/ 235 w 402"/>
              <a:gd name="T113" fmla="*/ 68 h 402"/>
              <a:gd name="T114" fmla="*/ 335 w 402"/>
              <a:gd name="T115" fmla="*/ 236 h 402"/>
              <a:gd name="T116" fmla="*/ 166 w 402"/>
              <a:gd name="T117" fmla="*/ 335 h 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02" h="402">
                <a:moveTo>
                  <a:pt x="373" y="209"/>
                </a:moveTo>
                <a:cubicBezTo>
                  <a:pt x="373" y="203"/>
                  <a:pt x="373" y="197"/>
                  <a:pt x="372" y="190"/>
                </a:cubicBezTo>
                <a:cubicBezTo>
                  <a:pt x="401" y="170"/>
                  <a:pt x="401" y="170"/>
                  <a:pt x="401" y="170"/>
                </a:cubicBezTo>
                <a:cubicBezTo>
                  <a:pt x="389" y="124"/>
                  <a:pt x="389" y="124"/>
                  <a:pt x="389" y="124"/>
                </a:cubicBezTo>
                <a:cubicBezTo>
                  <a:pt x="353" y="123"/>
                  <a:pt x="353" y="123"/>
                  <a:pt x="353" y="123"/>
                </a:cubicBezTo>
                <a:cubicBezTo>
                  <a:pt x="351" y="117"/>
                  <a:pt x="347" y="111"/>
                  <a:pt x="344" y="107"/>
                </a:cubicBezTo>
                <a:cubicBezTo>
                  <a:pt x="360" y="74"/>
                  <a:pt x="360" y="74"/>
                  <a:pt x="360" y="74"/>
                </a:cubicBezTo>
                <a:cubicBezTo>
                  <a:pt x="325" y="41"/>
                  <a:pt x="325" y="41"/>
                  <a:pt x="325" y="41"/>
                </a:cubicBezTo>
                <a:cubicBezTo>
                  <a:pt x="293" y="57"/>
                  <a:pt x="293" y="57"/>
                  <a:pt x="293" y="57"/>
                </a:cubicBezTo>
                <a:cubicBezTo>
                  <a:pt x="288" y="54"/>
                  <a:pt x="282" y="51"/>
                  <a:pt x="277" y="48"/>
                </a:cubicBezTo>
                <a:cubicBezTo>
                  <a:pt x="275" y="12"/>
                  <a:pt x="275" y="12"/>
                  <a:pt x="275" y="12"/>
                </a:cubicBezTo>
                <a:cubicBezTo>
                  <a:pt x="251" y="6"/>
                  <a:pt x="251" y="6"/>
                  <a:pt x="251" y="6"/>
                </a:cubicBezTo>
                <a:cubicBezTo>
                  <a:pt x="228" y="0"/>
                  <a:pt x="228" y="0"/>
                  <a:pt x="228" y="0"/>
                </a:cubicBezTo>
                <a:cubicBezTo>
                  <a:pt x="209" y="30"/>
                  <a:pt x="209" y="30"/>
                  <a:pt x="209" y="30"/>
                </a:cubicBezTo>
                <a:cubicBezTo>
                  <a:pt x="203" y="30"/>
                  <a:pt x="196" y="30"/>
                  <a:pt x="190" y="30"/>
                </a:cubicBezTo>
                <a:cubicBezTo>
                  <a:pt x="170" y="1"/>
                  <a:pt x="170" y="1"/>
                  <a:pt x="170" y="1"/>
                </a:cubicBezTo>
                <a:cubicBezTo>
                  <a:pt x="124" y="13"/>
                  <a:pt x="124" y="13"/>
                  <a:pt x="124" y="13"/>
                </a:cubicBezTo>
                <a:cubicBezTo>
                  <a:pt x="122" y="49"/>
                  <a:pt x="122" y="49"/>
                  <a:pt x="122" y="49"/>
                </a:cubicBezTo>
                <a:cubicBezTo>
                  <a:pt x="116" y="52"/>
                  <a:pt x="111" y="55"/>
                  <a:pt x="106" y="59"/>
                </a:cubicBezTo>
                <a:cubicBezTo>
                  <a:pt x="74" y="43"/>
                  <a:pt x="74" y="43"/>
                  <a:pt x="74" y="43"/>
                </a:cubicBezTo>
                <a:cubicBezTo>
                  <a:pt x="41" y="77"/>
                  <a:pt x="41" y="77"/>
                  <a:pt x="41" y="77"/>
                </a:cubicBezTo>
                <a:cubicBezTo>
                  <a:pt x="56" y="109"/>
                  <a:pt x="56" y="109"/>
                  <a:pt x="56" y="109"/>
                </a:cubicBezTo>
                <a:cubicBezTo>
                  <a:pt x="53" y="114"/>
                  <a:pt x="50" y="120"/>
                  <a:pt x="47" y="126"/>
                </a:cubicBezTo>
                <a:cubicBezTo>
                  <a:pt x="12" y="128"/>
                  <a:pt x="12" y="128"/>
                  <a:pt x="12" y="128"/>
                </a:cubicBezTo>
                <a:cubicBezTo>
                  <a:pt x="6" y="151"/>
                  <a:pt x="6" y="151"/>
                  <a:pt x="6" y="151"/>
                </a:cubicBezTo>
                <a:cubicBezTo>
                  <a:pt x="0" y="174"/>
                  <a:pt x="0" y="174"/>
                  <a:pt x="0" y="174"/>
                </a:cubicBezTo>
                <a:cubicBezTo>
                  <a:pt x="30" y="194"/>
                  <a:pt x="30" y="194"/>
                  <a:pt x="30" y="194"/>
                </a:cubicBezTo>
                <a:cubicBezTo>
                  <a:pt x="30" y="200"/>
                  <a:pt x="30" y="206"/>
                  <a:pt x="30" y="212"/>
                </a:cubicBezTo>
                <a:cubicBezTo>
                  <a:pt x="0" y="233"/>
                  <a:pt x="0" y="233"/>
                  <a:pt x="0" y="233"/>
                </a:cubicBezTo>
                <a:cubicBezTo>
                  <a:pt x="13" y="279"/>
                  <a:pt x="13" y="279"/>
                  <a:pt x="13" y="279"/>
                </a:cubicBezTo>
                <a:cubicBezTo>
                  <a:pt x="49" y="280"/>
                  <a:pt x="49" y="280"/>
                  <a:pt x="49" y="280"/>
                </a:cubicBezTo>
                <a:cubicBezTo>
                  <a:pt x="52" y="286"/>
                  <a:pt x="55" y="291"/>
                  <a:pt x="59" y="296"/>
                </a:cubicBezTo>
                <a:cubicBezTo>
                  <a:pt x="43" y="328"/>
                  <a:pt x="43" y="328"/>
                  <a:pt x="43" y="328"/>
                </a:cubicBezTo>
                <a:cubicBezTo>
                  <a:pt x="77" y="362"/>
                  <a:pt x="77" y="362"/>
                  <a:pt x="77" y="362"/>
                </a:cubicBezTo>
                <a:cubicBezTo>
                  <a:pt x="109" y="345"/>
                  <a:pt x="109" y="345"/>
                  <a:pt x="109" y="345"/>
                </a:cubicBezTo>
                <a:cubicBezTo>
                  <a:pt x="114" y="349"/>
                  <a:pt x="119" y="352"/>
                  <a:pt x="125" y="355"/>
                </a:cubicBezTo>
                <a:cubicBezTo>
                  <a:pt x="128" y="390"/>
                  <a:pt x="128" y="390"/>
                  <a:pt x="128" y="390"/>
                </a:cubicBezTo>
                <a:cubicBezTo>
                  <a:pt x="150" y="396"/>
                  <a:pt x="150" y="396"/>
                  <a:pt x="150" y="396"/>
                </a:cubicBezTo>
                <a:cubicBezTo>
                  <a:pt x="174" y="402"/>
                  <a:pt x="174" y="402"/>
                  <a:pt x="174" y="402"/>
                </a:cubicBezTo>
                <a:cubicBezTo>
                  <a:pt x="194" y="373"/>
                  <a:pt x="194" y="373"/>
                  <a:pt x="194" y="373"/>
                </a:cubicBezTo>
                <a:cubicBezTo>
                  <a:pt x="200" y="373"/>
                  <a:pt x="206" y="373"/>
                  <a:pt x="212" y="372"/>
                </a:cubicBezTo>
                <a:cubicBezTo>
                  <a:pt x="232" y="402"/>
                  <a:pt x="232" y="402"/>
                  <a:pt x="232" y="402"/>
                </a:cubicBezTo>
                <a:cubicBezTo>
                  <a:pt x="278" y="389"/>
                  <a:pt x="278" y="389"/>
                  <a:pt x="278" y="389"/>
                </a:cubicBezTo>
                <a:cubicBezTo>
                  <a:pt x="280" y="353"/>
                  <a:pt x="280" y="353"/>
                  <a:pt x="280" y="353"/>
                </a:cubicBezTo>
                <a:cubicBezTo>
                  <a:pt x="285" y="351"/>
                  <a:pt x="291" y="348"/>
                  <a:pt x="296" y="344"/>
                </a:cubicBezTo>
                <a:cubicBezTo>
                  <a:pt x="328" y="360"/>
                  <a:pt x="328" y="360"/>
                  <a:pt x="328" y="360"/>
                </a:cubicBezTo>
                <a:cubicBezTo>
                  <a:pt x="362" y="326"/>
                  <a:pt x="362" y="326"/>
                  <a:pt x="362" y="326"/>
                </a:cubicBezTo>
                <a:cubicBezTo>
                  <a:pt x="345" y="294"/>
                  <a:pt x="345" y="294"/>
                  <a:pt x="345" y="294"/>
                </a:cubicBezTo>
                <a:cubicBezTo>
                  <a:pt x="349" y="289"/>
                  <a:pt x="352" y="283"/>
                  <a:pt x="354" y="277"/>
                </a:cubicBezTo>
                <a:cubicBezTo>
                  <a:pt x="390" y="275"/>
                  <a:pt x="390" y="275"/>
                  <a:pt x="390" y="275"/>
                </a:cubicBezTo>
                <a:cubicBezTo>
                  <a:pt x="396" y="251"/>
                  <a:pt x="396" y="251"/>
                  <a:pt x="396" y="251"/>
                </a:cubicBezTo>
                <a:cubicBezTo>
                  <a:pt x="402" y="229"/>
                  <a:pt x="402" y="229"/>
                  <a:pt x="402" y="229"/>
                </a:cubicBezTo>
                <a:cubicBezTo>
                  <a:pt x="373" y="209"/>
                  <a:pt x="373" y="209"/>
                  <a:pt x="373" y="209"/>
                </a:cubicBezTo>
                <a:cubicBezTo>
                  <a:pt x="373" y="209"/>
                  <a:pt x="373" y="209"/>
                  <a:pt x="373" y="209"/>
                </a:cubicBezTo>
                <a:close/>
                <a:moveTo>
                  <a:pt x="166" y="335"/>
                </a:moveTo>
                <a:cubicBezTo>
                  <a:pt x="93" y="316"/>
                  <a:pt x="48" y="241"/>
                  <a:pt x="67" y="167"/>
                </a:cubicBezTo>
                <a:cubicBezTo>
                  <a:pt x="87" y="93"/>
                  <a:pt x="162" y="49"/>
                  <a:pt x="235" y="68"/>
                </a:cubicBezTo>
                <a:cubicBezTo>
                  <a:pt x="309" y="87"/>
                  <a:pt x="354" y="162"/>
                  <a:pt x="335" y="236"/>
                </a:cubicBezTo>
                <a:cubicBezTo>
                  <a:pt x="316" y="310"/>
                  <a:pt x="241" y="354"/>
                  <a:pt x="166" y="335"/>
                </a:cubicBezTo>
                <a:close/>
              </a:path>
            </a:pathLst>
          </a:custGeom>
          <a:solidFill>
            <a:schemeClr val="bg1">
              <a:lumMod val="50000"/>
            </a:schemeClr>
          </a:solidFill>
          <a:ln>
            <a:noFill/>
          </a:ln>
        </p:spPr>
        <p:txBody>
          <a:bodyPr vert="horz" wrap="square" lIns="91467" tIns="45734" rIns="91467" bIns="45734" numCol="1" anchor="t" anchorCtr="0" compatLnSpc="1"/>
          <a:lstStyle/>
          <a:p>
            <a:endParaRPr lang="zh-CN" altLang="en-US"/>
          </a:p>
        </p:txBody>
      </p:sp>
      <p:sp>
        <p:nvSpPr>
          <p:cNvPr id="26" name="Oval 14"/>
          <p:cNvSpPr>
            <a:spLocks noChangeArrowheads="1"/>
          </p:cNvSpPr>
          <p:nvPr/>
        </p:nvSpPr>
        <p:spPr bwMode="auto">
          <a:xfrm>
            <a:off x="1864304" y="2366547"/>
            <a:ext cx="647593" cy="651887"/>
          </a:xfrm>
          <a:prstGeom prst="ellipse">
            <a:avLst/>
          </a:prstGeom>
          <a:solidFill>
            <a:schemeClr val="accent2"/>
          </a:solidFill>
          <a:ln>
            <a:noFill/>
          </a:ln>
        </p:spPr>
        <p:txBody>
          <a:bodyPr vert="horz" wrap="square" lIns="91467" tIns="45734" rIns="91467" bIns="45734" numCol="1" anchor="t" anchorCtr="0" compatLnSpc="1"/>
          <a:lstStyle/>
          <a:p>
            <a:endParaRPr lang="zh-CN" altLang="en-US"/>
          </a:p>
        </p:txBody>
      </p:sp>
      <p:sp>
        <p:nvSpPr>
          <p:cNvPr id="27" name="Freeform 15"/>
          <p:cNvSpPr>
            <a:spLocks noEditPoints="1"/>
          </p:cNvSpPr>
          <p:nvPr/>
        </p:nvSpPr>
        <p:spPr bwMode="auto">
          <a:xfrm>
            <a:off x="2852780" y="2147945"/>
            <a:ext cx="1074872" cy="1082027"/>
          </a:xfrm>
          <a:custGeom>
            <a:avLst/>
            <a:gdLst>
              <a:gd name="T0" fmla="*/ 373 w 402"/>
              <a:gd name="T1" fmla="*/ 209 h 402"/>
              <a:gd name="T2" fmla="*/ 372 w 402"/>
              <a:gd name="T3" fmla="*/ 190 h 402"/>
              <a:gd name="T4" fmla="*/ 401 w 402"/>
              <a:gd name="T5" fmla="*/ 170 h 402"/>
              <a:gd name="T6" fmla="*/ 389 w 402"/>
              <a:gd name="T7" fmla="*/ 124 h 402"/>
              <a:gd name="T8" fmla="*/ 353 w 402"/>
              <a:gd name="T9" fmla="*/ 123 h 402"/>
              <a:gd name="T10" fmla="*/ 344 w 402"/>
              <a:gd name="T11" fmla="*/ 107 h 402"/>
              <a:gd name="T12" fmla="*/ 360 w 402"/>
              <a:gd name="T13" fmla="*/ 74 h 402"/>
              <a:gd name="T14" fmla="*/ 325 w 402"/>
              <a:gd name="T15" fmla="*/ 41 h 402"/>
              <a:gd name="T16" fmla="*/ 293 w 402"/>
              <a:gd name="T17" fmla="*/ 57 h 402"/>
              <a:gd name="T18" fmla="*/ 277 w 402"/>
              <a:gd name="T19" fmla="*/ 48 h 402"/>
              <a:gd name="T20" fmla="*/ 275 w 402"/>
              <a:gd name="T21" fmla="*/ 12 h 402"/>
              <a:gd name="T22" fmla="*/ 251 w 402"/>
              <a:gd name="T23" fmla="*/ 6 h 402"/>
              <a:gd name="T24" fmla="*/ 228 w 402"/>
              <a:gd name="T25" fmla="*/ 0 h 402"/>
              <a:gd name="T26" fmla="*/ 209 w 402"/>
              <a:gd name="T27" fmla="*/ 30 h 402"/>
              <a:gd name="T28" fmla="*/ 190 w 402"/>
              <a:gd name="T29" fmla="*/ 30 h 402"/>
              <a:gd name="T30" fmla="*/ 170 w 402"/>
              <a:gd name="T31" fmla="*/ 1 h 402"/>
              <a:gd name="T32" fmla="*/ 124 w 402"/>
              <a:gd name="T33" fmla="*/ 13 h 402"/>
              <a:gd name="T34" fmla="*/ 122 w 402"/>
              <a:gd name="T35" fmla="*/ 49 h 402"/>
              <a:gd name="T36" fmla="*/ 106 w 402"/>
              <a:gd name="T37" fmla="*/ 59 h 402"/>
              <a:gd name="T38" fmla="*/ 74 w 402"/>
              <a:gd name="T39" fmla="*/ 43 h 402"/>
              <a:gd name="T40" fmla="*/ 41 w 402"/>
              <a:gd name="T41" fmla="*/ 77 h 402"/>
              <a:gd name="T42" fmla="*/ 56 w 402"/>
              <a:gd name="T43" fmla="*/ 109 h 402"/>
              <a:gd name="T44" fmla="*/ 47 w 402"/>
              <a:gd name="T45" fmla="*/ 126 h 402"/>
              <a:gd name="T46" fmla="*/ 12 w 402"/>
              <a:gd name="T47" fmla="*/ 128 h 402"/>
              <a:gd name="T48" fmla="*/ 6 w 402"/>
              <a:gd name="T49" fmla="*/ 151 h 402"/>
              <a:gd name="T50" fmla="*/ 0 w 402"/>
              <a:gd name="T51" fmla="*/ 174 h 402"/>
              <a:gd name="T52" fmla="*/ 30 w 402"/>
              <a:gd name="T53" fmla="*/ 194 h 402"/>
              <a:gd name="T54" fmla="*/ 30 w 402"/>
              <a:gd name="T55" fmla="*/ 212 h 402"/>
              <a:gd name="T56" fmla="*/ 0 w 402"/>
              <a:gd name="T57" fmla="*/ 233 h 402"/>
              <a:gd name="T58" fmla="*/ 13 w 402"/>
              <a:gd name="T59" fmla="*/ 279 h 402"/>
              <a:gd name="T60" fmla="*/ 49 w 402"/>
              <a:gd name="T61" fmla="*/ 280 h 402"/>
              <a:gd name="T62" fmla="*/ 59 w 402"/>
              <a:gd name="T63" fmla="*/ 296 h 402"/>
              <a:gd name="T64" fmla="*/ 43 w 402"/>
              <a:gd name="T65" fmla="*/ 328 h 402"/>
              <a:gd name="T66" fmla="*/ 77 w 402"/>
              <a:gd name="T67" fmla="*/ 362 h 402"/>
              <a:gd name="T68" fmla="*/ 109 w 402"/>
              <a:gd name="T69" fmla="*/ 345 h 402"/>
              <a:gd name="T70" fmla="*/ 125 w 402"/>
              <a:gd name="T71" fmla="*/ 355 h 402"/>
              <a:gd name="T72" fmla="*/ 128 w 402"/>
              <a:gd name="T73" fmla="*/ 390 h 402"/>
              <a:gd name="T74" fmla="*/ 150 w 402"/>
              <a:gd name="T75" fmla="*/ 396 h 402"/>
              <a:gd name="T76" fmla="*/ 174 w 402"/>
              <a:gd name="T77" fmla="*/ 402 h 402"/>
              <a:gd name="T78" fmla="*/ 194 w 402"/>
              <a:gd name="T79" fmla="*/ 373 h 402"/>
              <a:gd name="T80" fmla="*/ 212 w 402"/>
              <a:gd name="T81" fmla="*/ 372 h 402"/>
              <a:gd name="T82" fmla="*/ 232 w 402"/>
              <a:gd name="T83" fmla="*/ 402 h 402"/>
              <a:gd name="T84" fmla="*/ 278 w 402"/>
              <a:gd name="T85" fmla="*/ 389 h 402"/>
              <a:gd name="T86" fmla="*/ 280 w 402"/>
              <a:gd name="T87" fmla="*/ 353 h 402"/>
              <a:gd name="T88" fmla="*/ 296 w 402"/>
              <a:gd name="T89" fmla="*/ 344 h 402"/>
              <a:gd name="T90" fmla="*/ 328 w 402"/>
              <a:gd name="T91" fmla="*/ 360 h 402"/>
              <a:gd name="T92" fmla="*/ 362 w 402"/>
              <a:gd name="T93" fmla="*/ 326 h 402"/>
              <a:gd name="T94" fmla="*/ 345 w 402"/>
              <a:gd name="T95" fmla="*/ 294 h 402"/>
              <a:gd name="T96" fmla="*/ 354 w 402"/>
              <a:gd name="T97" fmla="*/ 277 h 402"/>
              <a:gd name="T98" fmla="*/ 390 w 402"/>
              <a:gd name="T99" fmla="*/ 275 h 402"/>
              <a:gd name="T100" fmla="*/ 396 w 402"/>
              <a:gd name="T101" fmla="*/ 251 h 402"/>
              <a:gd name="T102" fmla="*/ 402 w 402"/>
              <a:gd name="T103" fmla="*/ 229 h 402"/>
              <a:gd name="T104" fmla="*/ 373 w 402"/>
              <a:gd name="T105" fmla="*/ 209 h 402"/>
              <a:gd name="T106" fmla="*/ 373 w 402"/>
              <a:gd name="T107" fmla="*/ 209 h 402"/>
              <a:gd name="T108" fmla="*/ 166 w 402"/>
              <a:gd name="T109" fmla="*/ 335 h 402"/>
              <a:gd name="T110" fmla="*/ 67 w 402"/>
              <a:gd name="T111" fmla="*/ 167 h 402"/>
              <a:gd name="T112" fmla="*/ 235 w 402"/>
              <a:gd name="T113" fmla="*/ 68 h 402"/>
              <a:gd name="T114" fmla="*/ 335 w 402"/>
              <a:gd name="T115" fmla="*/ 236 h 402"/>
              <a:gd name="T116" fmla="*/ 166 w 402"/>
              <a:gd name="T117" fmla="*/ 335 h 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02" h="402">
                <a:moveTo>
                  <a:pt x="373" y="209"/>
                </a:moveTo>
                <a:cubicBezTo>
                  <a:pt x="373" y="203"/>
                  <a:pt x="373" y="197"/>
                  <a:pt x="372" y="190"/>
                </a:cubicBezTo>
                <a:cubicBezTo>
                  <a:pt x="401" y="170"/>
                  <a:pt x="401" y="170"/>
                  <a:pt x="401" y="170"/>
                </a:cubicBezTo>
                <a:cubicBezTo>
                  <a:pt x="389" y="124"/>
                  <a:pt x="389" y="124"/>
                  <a:pt x="389" y="124"/>
                </a:cubicBezTo>
                <a:cubicBezTo>
                  <a:pt x="353" y="123"/>
                  <a:pt x="353" y="123"/>
                  <a:pt x="353" y="123"/>
                </a:cubicBezTo>
                <a:cubicBezTo>
                  <a:pt x="351" y="117"/>
                  <a:pt x="347" y="111"/>
                  <a:pt x="344" y="107"/>
                </a:cubicBezTo>
                <a:cubicBezTo>
                  <a:pt x="360" y="74"/>
                  <a:pt x="360" y="74"/>
                  <a:pt x="360" y="74"/>
                </a:cubicBezTo>
                <a:cubicBezTo>
                  <a:pt x="325" y="41"/>
                  <a:pt x="325" y="41"/>
                  <a:pt x="325" y="41"/>
                </a:cubicBezTo>
                <a:cubicBezTo>
                  <a:pt x="293" y="57"/>
                  <a:pt x="293" y="57"/>
                  <a:pt x="293" y="57"/>
                </a:cubicBezTo>
                <a:cubicBezTo>
                  <a:pt x="288" y="54"/>
                  <a:pt x="282" y="51"/>
                  <a:pt x="277" y="48"/>
                </a:cubicBezTo>
                <a:cubicBezTo>
                  <a:pt x="275" y="12"/>
                  <a:pt x="275" y="12"/>
                  <a:pt x="275" y="12"/>
                </a:cubicBezTo>
                <a:cubicBezTo>
                  <a:pt x="251" y="6"/>
                  <a:pt x="251" y="6"/>
                  <a:pt x="251" y="6"/>
                </a:cubicBezTo>
                <a:cubicBezTo>
                  <a:pt x="228" y="0"/>
                  <a:pt x="228" y="0"/>
                  <a:pt x="228" y="0"/>
                </a:cubicBezTo>
                <a:cubicBezTo>
                  <a:pt x="209" y="30"/>
                  <a:pt x="209" y="30"/>
                  <a:pt x="209" y="30"/>
                </a:cubicBezTo>
                <a:cubicBezTo>
                  <a:pt x="203" y="30"/>
                  <a:pt x="196" y="30"/>
                  <a:pt x="190" y="30"/>
                </a:cubicBezTo>
                <a:cubicBezTo>
                  <a:pt x="170" y="1"/>
                  <a:pt x="170" y="1"/>
                  <a:pt x="170" y="1"/>
                </a:cubicBezTo>
                <a:cubicBezTo>
                  <a:pt x="124" y="13"/>
                  <a:pt x="124" y="13"/>
                  <a:pt x="124" y="13"/>
                </a:cubicBezTo>
                <a:cubicBezTo>
                  <a:pt x="122" y="49"/>
                  <a:pt x="122" y="49"/>
                  <a:pt x="122" y="49"/>
                </a:cubicBezTo>
                <a:cubicBezTo>
                  <a:pt x="116" y="52"/>
                  <a:pt x="111" y="55"/>
                  <a:pt x="106" y="59"/>
                </a:cubicBezTo>
                <a:cubicBezTo>
                  <a:pt x="74" y="43"/>
                  <a:pt x="74" y="43"/>
                  <a:pt x="74" y="43"/>
                </a:cubicBezTo>
                <a:cubicBezTo>
                  <a:pt x="41" y="77"/>
                  <a:pt x="41" y="77"/>
                  <a:pt x="41" y="77"/>
                </a:cubicBezTo>
                <a:cubicBezTo>
                  <a:pt x="56" y="109"/>
                  <a:pt x="56" y="109"/>
                  <a:pt x="56" y="109"/>
                </a:cubicBezTo>
                <a:cubicBezTo>
                  <a:pt x="53" y="114"/>
                  <a:pt x="50" y="120"/>
                  <a:pt x="47" y="126"/>
                </a:cubicBezTo>
                <a:cubicBezTo>
                  <a:pt x="12" y="128"/>
                  <a:pt x="12" y="128"/>
                  <a:pt x="12" y="128"/>
                </a:cubicBezTo>
                <a:cubicBezTo>
                  <a:pt x="6" y="151"/>
                  <a:pt x="6" y="151"/>
                  <a:pt x="6" y="151"/>
                </a:cubicBezTo>
                <a:cubicBezTo>
                  <a:pt x="0" y="174"/>
                  <a:pt x="0" y="174"/>
                  <a:pt x="0" y="174"/>
                </a:cubicBezTo>
                <a:cubicBezTo>
                  <a:pt x="30" y="194"/>
                  <a:pt x="30" y="194"/>
                  <a:pt x="30" y="194"/>
                </a:cubicBezTo>
                <a:cubicBezTo>
                  <a:pt x="30" y="200"/>
                  <a:pt x="30" y="206"/>
                  <a:pt x="30" y="212"/>
                </a:cubicBezTo>
                <a:cubicBezTo>
                  <a:pt x="0" y="233"/>
                  <a:pt x="0" y="233"/>
                  <a:pt x="0" y="233"/>
                </a:cubicBezTo>
                <a:cubicBezTo>
                  <a:pt x="13" y="279"/>
                  <a:pt x="13" y="279"/>
                  <a:pt x="13" y="279"/>
                </a:cubicBezTo>
                <a:cubicBezTo>
                  <a:pt x="49" y="280"/>
                  <a:pt x="49" y="280"/>
                  <a:pt x="49" y="280"/>
                </a:cubicBezTo>
                <a:cubicBezTo>
                  <a:pt x="52" y="286"/>
                  <a:pt x="55" y="291"/>
                  <a:pt x="59" y="296"/>
                </a:cubicBezTo>
                <a:cubicBezTo>
                  <a:pt x="43" y="328"/>
                  <a:pt x="43" y="328"/>
                  <a:pt x="43" y="328"/>
                </a:cubicBezTo>
                <a:cubicBezTo>
                  <a:pt x="77" y="362"/>
                  <a:pt x="77" y="362"/>
                  <a:pt x="77" y="362"/>
                </a:cubicBezTo>
                <a:cubicBezTo>
                  <a:pt x="109" y="345"/>
                  <a:pt x="109" y="345"/>
                  <a:pt x="109" y="345"/>
                </a:cubicBezTo>
                <a:cubicBezTo>
                  <a:pt x="114" y="349"/>
                  <a:pt x="119" y="352"/>
                  <a:pt x="125" y="355"/>
                </a:cubicBezTo>
                <a:cubicBezTo>
                  <a:pt x="128" y="390"/>
                  <a:pt x="128" y="390"/>
                  <a:pt x="128" y="390"/>
                </a:cubicBezTo>
                <a:cubicBezTo>
                  <a:pt x="150" y="396"/>
                  <a:pt x="150" y="396"/>
                  <a:pt x="150" y="396"/>
                </a:cubicBezTo>
                <a:cubicBezTo>
                  <a:pt x="174" y="402"/>
                  <a:pt x="174" y="402"/>
                  <a:pt x="174" y="402"/>
                </a:cubicBezTo>
                <a:cubicBezTo>
                  <a:pt x="194" y="373"/>
                  <a:pt x="194" y="373"/>
                  <a:pt x="194" y="373"/>
                </a:cubicBezTo>
                <a:cubicBezTo>
                  <a:pt x="200" y="373"/>
                  <a:pt x="206" y="373"/>
                  <a:pt x="212" y="372"/>
                </a:cubicBezTo>
                <a:cubicBezTo>
                  <a:pt x="232" y="402"/>
                  <a:pt x="232" y="402"/>
                  <a:pt x="232" y="402"/>
                </a:cubicBezTo>
                <a:cubicBezTo>
                  <a:pt x="278" y="389"/>
                  <a:pt x="278" y="389"/>
                  <a:pt x="278" y="389"/>
                </a:cubicBezTo>
                <a:cubicBezTo>
                  <a:pt x="280" y="353"/>
                  <a:pt x="280" y="353"/>
                  <a:pt x="280" y="353"/>
                </a:cubicBezTo>
                <a:cubicBezTo>
                  <a:pt x="285" y="351"/>
                  <a:pt x="291" y="348"/>
                  <a:pt x="296" y="344"/>
                </a:cubicBezTo>
                <a:cubicBezTo>
                  <a:pt x="328" y="360"/>
                  <a:pt x="328" y="360"/>
                  <a:pt x="328" y="360"/>
                </a:cubicBezTo>
                <a:cubicBezTo>
                  <a:pt x="362" y="326"/>
                  <a:pt x="362" y="326"/>
                  <a:pt x="362" y="326"/>
                </a:cubicBezTo>
                <a:cubicBezTo>
                  <a:pt x="345" y="294"/>
                  <a:pt x="345" y="294"/>
                  <a:pt x="345" y="294"/>
                </a:cubicBezTo>
                <a:cubicBezTo>
                  <a:pt x="349" y="289"/>
                  <a:pt x="352" y="283"/>
                  <a:pt x="354" y="277"/>
                </a:cubicBezTo>
                <a:cubicBezTo>
                  <a:pt x="390" y="275"/>
                  <a:pt x="390" y="275"/>
                  <a:pt x="390" y="275"/>
                </a:cubicBezTo>
                <a:cubicBezTo>
                  <a:pt x="396" y="251"/>
                  <a:pt x="396" y="251"/>
                  <a:pt x="396" y="251"/>
                </a:cubicBezTo>
                <a:cubicBezTo>
                  <a:pt x="402" y="229"/>
                  <a:pt x="402" y="229"/>
                  <a:pt x="402" y="229"/>
                </a:cubicBezTo>
                <a:cubicBezTo>
                  <a:pt x="373" y="209"/>
                  <a:pt x="373" y="209"/>
                  <a:pt x="373" y="209"/>
                </a:cubicBezTo>
                <a:cubicBezTo>
                  <a:pt x="373" y="209"/>
                  <a:pt x="373" y="209"/>
                  <a:pt x="373" y="209"/>
                </a:cubicBezTo>
                <a:close/>
                <a:moveTo>
                  <a:pt x="166" y="335"/>
                </a:moveTo>
                <a:cubicBezTo>
                  <a:pt x="93" y="316"/>
                  <a:pt x="48" y="241"/>
                  <a:pt x="67" y="167"/>
                </a:cubicBezTo>
                <a:cubicBezTo>
                  <a:pt x="87" y="93"/>
                  <a:pt x="162" y="49"/>
                  <a:pt x="235" y="68"/>
                </a:cubicBezTo>
                <a:cubicBezTo>
                  <a:pt x="309" y="87"/>
                  <a:pt x="354" y="162"/>
                  <a:pt x="335" y="236"/>
                </a:cubicBezTo>
                <a:cubicBezTo>
                  <a:pt x="316" y="310"/>
                  <a:pt x="241" y="354"/>
                  <a:pt x="166" y="335"/>
                </a:cubicBezTo>
                <a:close/>
              </a:path>
            </a:pathLst>
          </a:custGeom>
          <a:solidFill>
            <a:schemeClr val="bg1">
              <a:lumMod val="50000"/>
            </a:schemeClr>
          </a:solidFill>
          <a:ln>
            <a:noFill/>
          </a:ln>
        </p:spPr>
        <p:txBody>
          <a:bodyPr vert="horz" wrap="square" lIns="91467" tIns="45734" rIns="91467" bIns="45734" numCol="1" anchor="t" anchorCtr="0" compatLnSpc="1"/>
          <a:lstStyle/>
          <a:p>
            <a:endParaRPr lang="zh-CN" altLang="en-US"/>
          </a:p>
        </p:txBody>
      </p:sp>
      <p:sp>
        <p:nvSpPr>
          <p:cNvPr id="28" name="Oval 16"/>
          <p:cNvSpPr>
            <a:spLocks noChangeArrowheads="1"/>
          </p:cNvSpPr>
          <p:nvPr/>
        </p:nvSpPr>
        <p:spPr bwMode="auto">
          <a:xfrm>
            <a:off x="3075543" y="2377990"/>
            <a:ext cx="647593" cy="651887"/>
          </a:xfrm>
          <a:prstGeom prst="ellipse">
            <a:avLst/>
          </a:prstGeom>
          <a:solidFill>
            <a:schemeClr val="accent3"/>
          </a:solidFill>
          <a:ln>
            <a:noFill/>
          </a:ln>
        </p:spPr>
        <p:txBody>
          <a:bodyPr vert="horz" wrap="square" lIns="91467" tIns="45734" rIns="91467" bIns="45734" numCol="1" anchor="t" anchorCtr="0" compatLnSpc="1"/>
          <a:lstStyle/>
          <a:p>
            <a:endParaRPr lang="zh-CN" altLang="en-US"/>
          </a:p>
        </p:txBody>
      </p:sp>
      <p:sp>
        <p:nvSpPr>
          <p:cNvPr id="29" name="Freeform 17"/>
          <p:cNvSpPr>
            <a:spLocks noEditPoints="1"/>
          </p:cNvSpPr>
          <p:nvPr/>
        </p:nvSpPr>
        <p:spPr bwMode="auto">
          <a:xfrm>
            <a:off x="4051381" y="2119976"/>
            <a:ext cx="1074872" cy="1082027"/>
          </a:xfrm>
          <a:custGeom>
            <a:avLst/>
            <a:gdLst>
              <a:gd name="T0" fmla="*/ 373 w 402"/>
              <a:gd name="T1" fmla="*/ 209 h 402"/>
              <a:gd name="T2" fmla="*/ 372 w 402"/>
              <a:gd name="T3" fmla="*/ 190 h 402"/>
              <a:gd name="T4" fmla="*/ 401 w 402"/>
              <a:gd name="T5" fmla="*/ 170 h 402"/>
              <a:gd name="T6" fmla="*/ 389 w 402"/>
              <a:gd name="T7" fmla="*/ 124 h 402"/>
              <a:gd name="T8" fmla="*/ 353 w 402"/>
              <a:gd name="T9" fmla="*/ 123 h 402"/>
              <a:gd name="T10" fmla="*/ 344 w 402"/>
              <a:gd name="T11" fmla="*/ 107 h 402"/>
              <a:gd name="T12" fmla="*/ 360 w 402"/>
              <a:gd name="T13" fmla="*/ 74 h 402"/>
              <a:gd name="T14" fmla="*/ 325 w 402"/>
              <a:gd name="T15" fmla="*/ 41 h 402"/>
              <a:gd name="T16" fmla="*/ 293 w 402"/>
              <a:gd name="T17" fmla="*/ 57 h 402"/>
              <a:gd name="T18" fmla="*/ 277 w 402"/>
              <a:gd name="T19" fmla="*/ 48 h 402"/>
              <a:gd name="T20" fmla="*/ 275 w 402"/>
              <a:gd name="T21" fmla="*/ 12 h 402"/>
              <a:gd name="T22" fmla="*/ 251 w 402"/>
              <a:gd name="T23" fmla="*/ 6 h 402"/>
              <a:gd name="T24" fmla="*/ 228 w 402"/>
              <a:gd name="T25" fmla="*/ 0 h 402"/>
              <a:gd name="T26" fmla="*/ 209 w 402"/>
              <a:gd name="T27" fmla="*/ 30 h 402"/>
              <a:gd name="T28" fmla="*/ 190 w 402"/>
              <a:gd name="T29" fmla="*/ 30 h 402"/>
              <a:gd name="T30" fmla="*/ 170 w 402"/>
              <a:gd name="T31" fmla="*/ 1 h 402"/>
              <a:gd name="T32" fmla="*/ 124 w 402"/>
              <a:gd name="T33" fmla="*/ 13 h 402"/>
              <a:gd name="T34" fmla="*/ 122 w 402"/>
              <a:gd name="T35" fmla="*/ 49 h 402"/>
              <a:gd name="T36" fmla="*/ 106 w 402"/>
              <a:gd name="T37" fmla="*/ 59 h 402"/>
              <a:gd name="T38" fmla="*/ 74 w 402"/>
              <a:gd name="T39" fmla="*/ 43 h 402"/>
              <a:gd name="T40" fmla="*/ 41 w 402"/>
              <a:gd name="T41" fmla="*/ 77 h 402"/>
              <a:gd name="T42" fmla="*/ 56 w 402"/>
              <a:gd name="T43" fmla="*/ 109 h 402"/>
              <a:gd name="T44" fmla="*/ 47 w 402"/>
              <a:gd name="T45" fmla="*/ 126 h 402"/>
              <a:gd name="T46" fmla="*/ 12 w 402"/>
              <a:gd name="T47" fmla="*/ 128 h 402"/>
              <a:gd name="T48" fmla="*/ 6 w 402"/>
              <a:gd name="T49" fmla="*/ 151 h 402"/>
              <a:gd name="T50" fmla="*/ 0 w 402"/>
              <a:gd name="T51" fmla="*/ 174 h 402"/>
              <a:gd name="T52" fmla="*/ 30 w 402"/>
              <a:gd name="T53" fmla="*/ 194 h 402"/>
              <a:gd name="T54" fmla="*/ 30 w 402"/>
              <a:gd name="T55" fmla="*/ 212 h 402"/>
              <a:gd name="T56" fmla="*/ 0 w 402"/>
              <a:gd name="T57" fmla="*/ 233 h 402"/>
              <a:gd name="T58" fmla="*/ 13 w 402"/>
              <a:gd name="T59" fmla="*/ 279 h 402"/>
              <a:gd name="T60" fmla="*/ 49 w 402"/>
              <a:gd name="T61" fmla="*/ 280 h 402"/>
              <a:gd name="T62" fmla="*/ 59 w 402"/>
              <a:gd name="T63" fmla="*/ 296 h 402"/>
              <a:gd name="T64" fmla="*/ 43 w 402"/>
              <a:gd name="T65" fmla="*/ 328 h 402"/>
              <a:gd name="T66" fmla="*/ 77 w 402"/>
              <a:gd name="T67" fmla="*/ 362 h 402"/>
              <a:gd name="T68" fmla="*/ 109 w 402"/>
              <a:gd name="T69" fmla="*/ 345 h 402"/>
              <a:gd name="T70" fmla="*/ 125 w 402"/>
              <a:gd name="T71" fmla="*/ 355 h 402"/>
              <a:gd name="T72" fmla="*/ 128 w 402"/>
              <a:gd name="T73" fmla="*/ 390 h 402"/>
              <a:gd name="T74" fmla="*/ 150 w 402"/>
              <a:gd name="T75" fmla="*/ 396 h 402"/>
              <a:gd name="T76" fmla="*/ 174 w 402"/>
              <a:gd name="T77" fmla="*/ 402 h 402"/>
              <a:gd name="T78" fmla="*/ 194 w 402"/>
              <a:gd name="T79" fmla="*/ 373 h 402"/>
              <a:gd name="T80" fmla="*/ 212 w 402"/>
              <a:gd name="T81" fmla="*/ 372 h 402"/>
              <a:gd name="T82" fmla="*/ 232 w 402"/>
              <a:gd name="T83" fmla="*/ 402 h 402"/>
              <a:gd name="T84" fmla="*/ 278 w 402"/>
              <a:gd name="T85" fmla="*/ 389 h 402"/>
              <a:gd name="T86" fmla="*/ 280 w 402"/>
              <a:gd name="T87" fmla="*/ 353 h 402"/>
              <a:gd name="T88" fmla="*/ 296 w 402"/>
              <a:gd name="T89" fmla="*/ 344 h 402"/>
              <a:gd name="T90" fmla="*/ 328 w 402"/>
              <a:gd name="T91" fmla="*/ 360 h 402"/>
              <a:gd name="T92" fmla="*/ 362 w 402"/>
              <a:gd name="T93" fmla="*/ 326 h 402"/>
              <a:gd name="T94" fmla="*/ 345 w 402"/>
              <a:gd name="T95" fmla="*/ 294 h 402"/>
              <a:gd name="T96" fmla="*/ 354 w 402"/>
              <a:gd name="T97" fmla="*/ 277 h 402"/>
              <a:gd name="T98" fmla="*/ 390 w 402"/>
              <a:gd name="T99" fmla="*/ 275 h 402"/>
              <a:gd name="T100" fmla="*/ 396 w 402"/>
              <a:gd name="T101" fmla="*/ 251 h 402"/>
              <a:gd name="T102" fmla="*/ 402 w 402"/>
              <a:gd name="T103" fmla="*/ 229 h 402"/>
              <a:gd name="T104" fmla="*/ 373 w 402"/>
              <a:gd name="T105" fmla="*/ 209 h 402"/>
              <a:gd name="T106" fmla="*/ 373 w 402"/>
              <a:gd name="T107" fmla="*/ 209 h 402"/>
              <a:gd name="T108" fmla="*/ 166 w 402"/>
              <a:gd name="T109" fmla="*/ 335 h 402"/>
              <a:gd name="T110" fmla="*/ 67 w 402"/>
              <a:gd name="T111" fmla="*/ 167 h 402"/>
              <a:gd name="T112" fmla="*/ 235 w 402"/>
              <a:gd name="T113" fmla="*/ 68 h 402"/>
              <a:gd name="T114" fmla="*/ 335 w 402"/>
              <a:gd name="T115" fmla="*/ 236 h 402"/>
              <a:gd name="T116" fmla="*/ 166 w 402"/>
              <a:gd name="T117" fmla="*/ 335 h 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02" h="402">
                <a:moveTo>
                  <a:pt x="373" y="209"/>
                </a:moveTo>
                <a:cubicBezTo>
                  <a:pt x="373" y="203"/>
                  <a:pt x="373" y="197"/>
                  <a:pt x="372" y="190"/>
                </a:cubicBezTo>
                <a:cubicBezTo>
                  <a:pt x="401" y="170"/>
                  <a:pt x="401" y="170"/>
                  <a:pt x="401" y="170"/>
                </a:cubicBezTo>
                <a:cubicBezTo>
                  <a:pt x="389" y="124"/>
                  <a:pt x="389" y="124"/>
                  <a:pt x="389" y="124"/>
                </a:cubicBezTo>
                <a:cubicBezTo>
                  <a:pt x="353" y="123"/>
                  <a:pt x="353" y="123"/>
                  <a:pt x="353" y="123"/>
                </a:cubicBezTo>
                <a:cubicBezTo>
                  <a:pt x="351" y="117"/>
                  <a:pt x="347" y="111"/>
                  <a:pt x="344" y="107"/>
                </a:cubicBezTo>
                <a:cubicBezTo>
                  <a:pt x="360" y="74"/>
                  <a:pt x="360" y="74"/>
                  <a:pt x="360" y="74"/>
                </a:cubicBezTo>
                <a:cubicBezTo>
                  <a:pt x="325" y="41"/>
                  <a:pt x="325" y="41"/>
                  <a:pt x="325" y="41"/>
                </a:cubicBezTo>
                <a:cubicBezTo>
                  <a:pt x="293" y="57"/>
                  <a:pt x="293" y="57"/>
                  <a:pt x="293" y="57"/>
                </a:cubicBezTo>
                <a:cubicBezTo>
                  <a:pt x="288" y="54"/>
                  <a:pt x="282" y="51"/>
                  <a:pt x="277" y="48"/>
                </a:cubicBezTo>
                <a:cubicBezTo>
                  <a:pt x="275" y="12"/>
                  <a:pt x="275" y="12"/>
                  <a:pt x="275" y="12"/>
                </a:cubicBezTo>
                <a:cubicBezTo>
                  <a:pt x="251" y="6"/>
                  <a:pt x="251" y="6"/>
                  <a:pt x="251" y="6"/>
                </a:cubicBezTo>
                <a:cubicBezTo>
                  <a:pt x="228" y="0"/>
                  <a:pt x="228" y="0"/>
                  <a:pt x="228" y="0"/>
                </a:cubicBezTo>
                <a:cubicBezTo>
                  <a:pt x="209" y="30"/>
                  <a:pt x="209" y="30"/>
                  <a:pt x="209" y="30"/>
                </a:cubicBezTo>
                <a:cubicBezTo>
                  <a:pt x="203" y="30"/>
                  <a:pt x="196" y="30"/>
                  <a:pt x="190" y="30"/>
                </a:cubicBezTo>
                <a:cubicBezTo>
                  <a:pt x="170" y="1"/>
                  <a:pt x="170" y="1"/>
                  <a:pt x="170" y="1"/>
                </a:cubicBezTo>
                <a:cubicBezTo>
                  <a:pt x="124" y="13"/>
                  <a:pt x="124" y="13"/>
                  <a:pt x="124" y="13"/>
                </a:cubicBezTo>
                <a:cubicBezTo>
                  <a:pt x="122" y="49"/>
                  <a:pt x="122" y="49"/>
                  <a:pt x="122" y="49"/>
                </a:cubicBezTo>
                <a:cubicBezTo>
                  <a:pt x="116" y="52"/>
                  <a:pt x="111" y="55"/>
                  <a:pt x="106" y="59"/>
                </a:cubicBezTo>
                <a:cubicBezTo>
                  <a:pt x="74" y="43"/>
                  <a:pt x="74" y="43"/>
                  <a:pt x="74" y="43"/>
                </a:cubicBezTo>
                <a:cubicBezTo>
                  <a:pt x="41" y="77"/>
                  <a:pt x="41" y="77"/>
                  <a:pt x="41" y="77"/>
                </a:cubicBezTo>
                <a:cubicBezTo>
                  <a:pt x="56" y="109"/>
                  <a:pt x="56" y="109"/>
                  <a:pt x="56" y="109"/>
                </a:cubicBezTo>
                <a:cubicBezTo>
                  <a:pt x="53" y="114"/>
                  <a:pt x="50" y="120"/>
                  <a:pt x="47" y="126"/>
                </a:cubicBezTo>
                <a:cubicBezTo>
                  <a:pt x="12" y="128"/>
                  <a:pt x="12" y="128"/>
                  <a:pt x="12" y="128"/>
                </a:cubicBezTo>
                <a:cubicBezTo>
                  <a:pt x="6" y="151"/>
                  <a:pt x="6" y="151"/>
                  <a:pt x="6" y="151"/>
                </a:cubicBezTo>
                <a:cubicBezTo>
                  <a:pt x="0" y="174"/>
                  <a:pt x="0" y="174"/>
                  <a:pt x="0" y="174"/>
                </a:cubicBezTo>
                <a:cubicBezTo>
                  <a:pt x="30" y="194"/>
                  <a:pt x="30" y="194"/>
                  <a:pt x="30" y="194"/>
                </a:cubicBezTo>
                <a:cubicBezTo>
                  <a:pt x="30" y="200"/>
                  <a:pt x="30" y="206"/>
                  <a:pt x="30" y="212"/>
                </a:cubicBezTo>
                <a:cubicBezTo>
                  <a:pt x="0" y="233"/>
                  <a:pt x="0" y="233"/>
                  <a:pt x="0" y="233"/>
                </a:cubicBezTo>
                <a:cubicBezTo>
                  <a:pt x="13" y="279"/>
                  <a:pt x="13" y="279"/>
                  <a:pt x="13" y="279"/>
                </a:cubicBezTo>
                <a:cubicBezTo>
                  <a:pt x="49" y="280"/>
                  <a:pt x="49" y="280"/>
                  <a:pt x="49" y="280"/>
                </a:cubicBezTo>
                <a:cubicBezTo>
                  <a:pt x="52" y="286"/>
                  <a:pt x="55" y="291"/>
                  <a:pt x="59" y="296"/>
                </a:cubicBezTo>
                <a:cubicBezTo>
                  <a:pt x="43" y="328"/>
                  <a:pt x="43" y="328"/>
                  <a:pt x="43" y="328"/>
                </a:cubicBezTo>
                <a:cubicBezTo>
                  <a:pt x="77" y="362"/>
                  <a:pt x="77" y="362"/>
                  <a:pt x="77" y="362"/>
                </a:cubicBezTo>
                <a:cubicBezTo>
                  <a:pt x="109" y="345"/>
                  <a:pt x="109" y="345"/>
                  <a:pt x="109" y="345"/>
                </a:cubicBezTo>
                <a:cubicBezTo>
                  <a:pt x="114" y="349"/>
                  <a:pt x="119" y="352"/>
                  <a:pt x="125" y="355"/>
                </a:cubicBezTo>
                <a:cubicBezTo>
                  <a:pt x="128" y="390"/>
                  <a:pt x="128" y="390"/>
                  <a:pt x="128" y="390"/>
                </a:cubicBezTo>
                <a:cubicBezTo>
                  <a:pt x="150" y="396"/>
                  <a:pt x="150" y="396"/>
                  <a:pt x="150" y="396"/>
                </a:cubicBezTo>
                <a:cubicBezTo>
                  <a:pt x="174" y="402"/>
                  <a:pt x="174" y="402"/>
                  <a:pt x="174" y="402"/>
                </a:cubicBezTo>
                <a:cubicBezTo>
                  <a:pt x="194" y="373"/>
                  <a:pt x="194" y="373"/>
                  <a:pt x="194" y="373"/>
                </a:cubicBezTo>
                <a:cubicBezTo>
                  <a:pt x="200" y="373"/>
                  <a:pt x="206" y="373"/>
                  <a:pt x="212" y="372"/>
                </a:cubicBezTo>
                <a:cubicBezTo>
                  <a:pt x="232" y="402"/>
                  <a:pt x="232" y="402"/>
                  <a:pt x="232" y="402"/>
                </a:cubicBezTo>
                <a:cubicBezTo>
                  <a:pt x="278" y="389"/>
                  <a:pt x="278" y="389"/>
                  <a:pt x="278" y="389"/>
                </a:cubicBezTo>
                <a:cubicBezTo>
                  <a:pt x="280" y="353"/>
                  <a:pt x="280" y="353"/>
                  <a:pt x="280" y="353"/>
                </a:cubicBezTo>
                <a:cubicBezTo>
                  <a:pt x="285" y="351"/>
                  <a:pt x="291" y="348"/>
                  <a:pt x="296" y="344"/>
                </a:cubicBezTo>
                <a:cubicBezTo>
                  <a:pt x="328" y="360"/>
                  <a:pt x="328" y="360"/>
                  <a:pt x="328" y="360"/>
                </a:cubicBezTo>
                <a:cubicBezTo>
                  <a:pt x="362" y="326"/>
                  <a:pt x="362" y="326"/>
                  <a:pt x="362" y="326"/>
                </a:cubicBezTo>
                <a:cubicBezTo>
                  <a:pt x="345" y="294"/>
                  <a:pt x="345" y="294"/>
                  <a:pt x="345" y="294"/>
                </a:cubicBezTo>
                <a:cubicBezTo>
                  <a:pt x="349" y="289"/>
                  <a:pt x="352" y="283"/>
                  <a:pt x="354" y="277"/>
                </a:cubicBezTo>
                <a:cubicBezTo>
                  <a:pt x="390" y="275"/>
                  <a:pt x="390" y="275"/>
                  <a:pt x="390" y="275"/>
                </a:cubicBezTo>
                <a:cubicBezTo>
                  <a:pt x="396" y="251"/>
                  <a:pt x="396" y="251"/>
                  <a:pt x="396" y="251"/>
                </a:cubicBezTo>
                <a:cubicBezTo>
                  <a:pt x="402" y="229"/>
                  <a:pt x="402" y="229"/>
                  <a:pt x="402" y="229"/>
                </a:cubicBezTo>
                <a:cubicBezTo>
                  <a:pt x="373" y="209"/>
                  <a:pt x="373" y="209"/>
                  <a:pt x="373" y="209"/>
                </a:cubicBezTo>
                <a:cubicBezTo>
                  <a:pt x="373" y="209"/>
                  <a:pt x="373" y="209"/>
                  <a:pt x="373" y="209"/>
                </a:cubicBezTo>
                <a:close/>
                <a:moveTo>
                  <a:pt x="166" y="335"/>
                </a:moveTo>
                <a:cubicBezTo>
                  <a:pt x="93" y="316"/>
                  <a:pt x="48" y="241"/>
                  <a:pt x="67" y="167"/>
                </a:cubicBezTo>
                <a:cubicBezTo>
                  <a:pt x="87" y="93"/>
                  <a:pt x="162" y="49"/>
                  <a:pt x="235" y="68"/>
                </a:cubicBezTo>
                <a:cubicBezTo>
                  <a:pt x="309" y="87"/>
                  <a:pt x="354" y="162"/>
                  <a:pt x="335" y="236"/>
                </a:cubicBezTo>
                <a:cubicBezTo>
                  <a:pt x="316" y="310"/>
                  <a:pt x="241" y="354"/>
                  <a:pt x="166" y="335"/>
                </a:cubicBezTo>
                <a:close/>
              </a:path>
            </a:pathLst>
          </a:custGeom>
          <a:solidFill>
            <a:schemeClr val="bg1">
              <a:lumMod val="50000"/>
            </a:schemeClr>
          </a:solidFill>
          <a:ln>
            <a:noFill/>
          </a:ln>
        </p:spPr>
        <p:txBody>
          <a:bodyPr vert="horz" wrap="square" lIns="91467" tIns="45734" rIns="91467" bIns="45734" numCol="1" anchor="t" anchorCtr="0" compatLnSpc="1"/>
          <a:lstStyle/>
          <a:p>
            <a:endParaRPr lang="zh-CN" altLang="en-US"/>
          </a:p>
        </p:txBody>
      </p:sp>
      <p:sp>
        <p:nvSpPr>
          <p:cNvPr id="30" name="Oval 18"/>
          <p:cNvSpPr>
            <a:spLocks noChangeArrowheads="1"/>
          </p:cNvSpPr>
          <p:nvPr/>
        </p:nvSpPr>
        <p:spPr bwMode="auto">
          <a:xfrm>
            <a:off x="4265020" y="2341297"/>
            <a:ext cx="647593" cy="651887"/>
          </a:xfrm>
          <a:prstGeom prst="ellipse">
            <a:avLst/>
          </a:prstGeom>
          <a:solidFill>
            <a:schemeClr val="accent4"/>
          </a:solidFill>
          <a:ln>
            <a:noFill/>
          </a:ln>
        </p:spPr>
        <p:txBody>
          <a:bodyPr vert="horz" wrap="square" lIns="91467" tIns="45734" rIns="91467" bIns="45734" numCol="1" anchor="t" anchorCtr="0" compatLnSpc="1"/>
          <a:lstStyle/>
          <a:p>
            <a:endParaRPr lang="zh-CN" altLang="en-US"/>
          </a:p>
        </p:txBody>
      </p:sp>
      <p:sp>
        <p:nvSpPr>
          <p:cNvPr id="31" name="Freeform 19"/>
          <p:cNvSpPr>
            <a:spLocks noEditPoints="1"/>
          </p:cNvSpPr>
          <p:nvPr/>
        </p:nvSpPr>
        <p:spPr bwMode="auto">
          <a:xfrm>
            <a:off x="5194015" y="2075893"/>
            <a:ext cx="1074872" cy="1082027"/>
          </a:xfrm>
          <a:custGeom>
            <a:avLst/>
            <a:gdLst>
              <a:gd name="T0" fmla="*/ 373 w 402"/>
              <a:gd name="T1" fmla="*/ 209 h 402"/>
              <a:gd name="T2" fmla="*/ 372 w 402"/>
              <a:gd name="T3" fmla="*/ 190 h 402"/>
              <a:gd name="T4" fmla="*/ 401 w 402"/>
              <a:gd name="T5" fmla="*/ 170 h 402"/>
              <a:gd name="T6" fmla="*/ 389 w 402"/>
              <a:gd name="T7" fmla="*/ 124 h 402"/>
              <a:gd name="T8" fmla="*/ 353 w 402"/>
              <a:gd name="T9" fmla="*/ 123 h 402"/>
              <a:gd name="T10" fmla="*/ 344 w 402"/>
              <a:gd name="T11" fmla="*/ 107 h 402"/>
              <a:gd name="T12" fmla="*/ 360 w 402"/>
              <a:gd name="T13" fmla="*/ 74 h 402"/>
              <a:gd name="T14" fmla="*/ 325 w 402"/>
              <a:gd name="T15" fmla="*/ 41 h 402"/>
              <a:gd name="T16" fmla="*/ 293 w 402"/>
              <a:gd name="T17" fmla="*/ 57 h 402"/>
              <a:gd name="T18" fmla="*/ 277 w 402"/>
              <a:gd name="T19" fmla="*/ 48 h 402"/>
              <a:gd name="T20" fmla="*/ 275 w 402"/>
              <a:gd name="T21" fmla="*/ 12 h 402"/>
              <a:gd name="T22" fmla="*/ 251 w 402"/>
              <a:gd name="T23" fmla="*/ 6 h 402"/>
              <a:gd name="T24" fmla="*/ 228 w 402"/>
              <a:gd name="T25" fmla="*/ 0 h 402"/>
              <a:gd name="T26" fmla="*/ 209 w 402"/>
              <a:gd name="T27" fmla="*/ 30 h 402"/>
              <a:gd name="T28" fmla="*/ 190 w 402"/>
              <a:gd name="T29" fmla="*/ 30 h 402"/>
              <a:gd name="T30" fmla="*/ 170 w 402"/>
              <a:gd name="T31" fmla="*/ 1 h 402"/>
              <a:gd name="T32" fmla="*/ 124 w 402"/>
              <a:gd name="T33" fmla="*/ 13 h 402"/>
              <a:gd name="T34" fmla="*/ 122 w 402"/>
              <a:gd name="T35" fmla="*/ 49 h 402"/>
              <a:gd name="T36" fmla="*/ 106 w 402"/>
              <a:gd name="T37" fmla="*/ 59 h 402"/>
              <a:gd name="T38" fmla="*/ 74 w 402"/>
              <a:gd name="T39" fmla="*/ 43 h 402"/>
              <a:gd name="T40" fmla="*/ 41 w 402"/>
              <a:gd name="T41" fmla="*/ 77 h 402"/>
              <a:gd name="T42" fmla="*/ 56 w 402"/>
              <a:gd name="T43" fmla="*/ 109 h 402"/>
              <a:gd name="T44" fmla="*/ 47 w 402"/>
              <a:gd name="T45" fmla="*/ 126 h 402"/>
              <a:gd name="T46" fmla="*/ 12 w 402"/>
              <a:gd name="T47" fmla="*/ 128 h 402"/>
              <a:gd name="T48" fmla="*/ 6 w 402"/>
              <a:gd name="T49" fmla="*/ 151 h 402"/>
              <a:gd name="T50" fmla="*/ 0 w 402"/>
              <a:gd name="T51" fmla="*/ 174 h 402"/>
              <a:gd name="T52" fmla="*/ 30 w 402"/>
              <a:gd name="T53" fmla="*/ 194 h 402"/>
              <a:gd name="T54" fmla="*/ 30 w 402"/>
              <a:gd name="T55" fmla="*/ 212 h 402"/>
              <a:gd name="T56" fmla="*/ 0 w 402"/>
              <a:gd name="T57" fmla="*/ 233 h 402"/>
              <a:gd name="T58" fmla="*/ 13 w 402"/>
              <a:gd name="T59" fmla="*/ 279 h 402"/>
              <a:gd name="T60" fmla="*/ 49 w 402"/>
              <a:gd name="T61" fmla="*/ 280 h 402"/>
              <a:gd name="T62" fmla="*/ 59 w 402"/>
              <a:gd name="T63" fmla="*/ 296 h 402"/>
              <a:gd name="T64" fmla="*/ 43 w 402"/>
              <a:gd name="T65" fmla="*/ 328 h 402"/>
              <a:gd name="T66" fmla="*/ 77 w 402"/>
              <a:gd name="T67" fmla="*/ 362 h 402"/>
              <a:gd name="T68" fmla="*/ 109 w 402"/>
              <a:gd name="T69" fmla="*/ 345 h 402"/>
              <a:gd name="T70" fmla="*/ 125 w 402"/>
              <a:gd name="T71" fmla="*/ 355 h 402"/>
              <a:gd name="T72" fmla="*/ 128 w 402"/>
              <a:gd name="T73" fmla="*/ 390 h 402"/>
              <a:gd name="T74" fmla="*/ 150 w 402"/>
              <a:gd name="T75" fmla="*/ 396 h 402"/>
              <a:gd name="T76" fmla="*/ 174 w 402"/>
              <a:gd name="T77" fmla="*/ 402 h 402"/>
              <a:gd name="T78" fmla="*/ 194 w 402"/>
              <a:gd name="T79" fmla="*/ 373 h 402"/>
              <a:gd name="T80" fmla="*/ 212 w 402"/>
              <a:gd name="T81" fmla="*/ 372 h 402"/>
              <a:gd name="T82" fmla="*/ 232 w 402"/>
              <a:gd name="T83" fmla="*/ 402 h 402"/>
              <a:gd name="T84" fmla="*/ 278 w 402"/>
              <a:gd name="T85" fmla="*/ 389 h 402"/>
              <a:gd name="T86" fmla="*/ 280 w 402"/>
              <a:gd name="T87" fmla="*/ 353 h 402"/>
              <a:gd name="T88" fmla="*/ 296 w 402"/>
              <a:gd name="T89" fmla="*/ 344 h 402"/>
              <a:gd name="T90" fmla="*/ 328 w 402"/>
              <a:gd name="T91" fmla="*/ 360 h 402"/>
              <a:gd name="T92" fmla="*/ 362 w 402"/>
              <a:gd name="T93" fmla="*/ 326 h 402"/>
              <a:gd name="T94" fmla="*/ 345 w 402"/>
              <a:gd name="T95" fmla="*/ 294 h 402"/>
              <a:gd name="T96" fmla="*/ 354 w 402"/>
              <a:gd name="T97" fmla="*/ 277 h 402"/>
              <a:gd name="T98" fmla="*/ 390 w 402"/>
              <a:gd name="T99" fmla="*/ 275 h 402"/>
              <a:gd name="T100" fmla="*/ 396 w 402"/>
              <a:gd name="T101" fmla="*/ 251 h 402"/>
              <a:gd name="T102" fmla="*/ 402 w 402"/>
              <a:gd name="T103" fmla="*/ 229 h 402"/>
              <a:gd name="T104" fmla="*/ 373 w 402"/>
              <a:gd name="T105" fmla="*/ 209 h 402"/>
              <a:gd name="T106" fmla="*/ 373 w 402"/>
              <a:gd name="T107" fmla="*/ 209 h 402"/>
              <a:gd name="T108" fmla="*/ 166 w 402"/>
              <a:gd name="T109" fmla="*/ 335 h 402"/>
              <a:gd name="T110" fmla="*/ 67 w 402"/>
              <a:gd name="T111" fmla="*/ 167 h 402"/>
              <a:gd name="T112" fmla="*/ 235 w 402"/>
              <a:gd name="T113" fmla="*/ 68 h 402"/>
              <a:gd name="T114" fmla="*/ 335 w 402"/>
              <a:gd name="T115" fmla="*/ 236 h 402"/>
              <a:gd name="T116" fmla="*/ 166 w 402"/>
              <a:gd name="T117" fmla="*/ 335 h 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02" h="402">
                <a:moveTo>
                  <a:pt x="373" y="209"/>
                </a:moveTo>
                <a:cubicBezTo>
                  <a:pt x="373" y="203"/>
                  <a:pt x="373" y="197"/>
                  <a:pt x="372" y="190"/>
                </a:cubicBezTo>
                <a:cubicBezTo>
                  <a:pt x="401" y="170"/>
                  <a:pt x="401" y="170"/>
                  <a:pt x="401" y="170"/>
                </a:cubicBezTo>
                <a:cubicBezTo>
                  <a:pt x="389" y="124"/>
                  <a:pt x="389" y="124"/>
                  <a:pt x="389" y="124"/>
                </a:cubicBezTo>
                <a:cubicBezTo>
                  <a:pt x="353" y="123"/>
                  <a:pt x="353" y="123"/>
                  <a:pt x="353" y="123"/>
                </a:cubicBezTo>
                <a:cubicBezTo>
                  <a:pt x="351" y="117"/>
                  <a:pt x="347" y="111"/>
                  <a:pt x="344" y="107"/>
                </a:cubicBezTo>
                <a:cubicBezTo>
                  <a:pt x="360" y="74"/>
                  <a:pt x="360" y="74"/>
                  <a:pt x="360" y="74"/>
                </a:cubicBezTo>
                <a:cubicBezTo>
                  <a:pt x="325" y="41"/>
                  <a:pt x="325" y="41"/>
                  <a:pt x="325" y="41"/>
                </a:cubicBezTo>
                <a:cubicBezTo>
                  <a:pt x="293" y="57"/>
                  <a:pt x="293" y="57"/>
                  <a:pt x="293" y="57"/>
                </a:cubicBezTo>
                <a:cubicBezTo>
                  <a:pt x="288" y="54"/>
                  <a:pt x="282" y="51"/>
                  <a:pt x="277" y="48"/>
                </a:cubicBezTo>
                <a:cubicBezTo>
                  <a:pt x="275" y="12"/>
                  <a:pt x="275" y="12"/>
                  <a:pt x="275" y="12"/>
                </a:cubicBezTo>
                <a:cubicBezTo>
                  <a:pt x="251" y="6"/>
                  <a:pt x="251" y="6"/>
                  <a:pt x="251" y="6"/>
                </a:cubicBezTo>
                <a:cubicBezTo>
                  <a:pt x="228" y="0"/>
                  <a:pt x="228" y="0"/>
                  <a:pt x="228" y="0"/>
                </a:cubicBezTo>
                <a:cubicBezTo>
                  <a:pt x="209" y="30"/>
                  <a:pt x="209" y="30"/>
                  <a:pt x="209" y="30"/>
                </a:cubicBezTo>
                <a:cubicBezTo>
                  <a:pt x="203" y="30"/>
                  <a:pt x="196" y="30"/>
                  <a:pt x="190" y="30"/>
                </a:cubicBezTo>
                <a:cubicBezTo>
                  <a:pt x="170" y="1"/>
                  <a:pt x="170" y="1"/>
                  <a:pt x="170" y="1"/>
                </a:cubicBezTo>
                <a:cubicBezTo>
                  <a:pt x="124" y="13"/>
                  <a:pt x="124" y="13"/>
                  <a:pt x="124" y="13"/>
                </a:cubicBezTo>
                <a:cubicBezTo>
                  <a:pt x="122" y="49"/>
                  <a:pt x="122" y="49"/>
                  <a:pt x="122" y="49"/>
                </a:cubicBezTo>
                <a:cubicBezTo>
                  <a:pt x="116" y="52"/>
                  <a:pt x="111" y="55"/>
                  <a:pt x="106" y="59"/>
                </a:cubicBezTo>
                <a:cubicBezTo>
                  <a:pt x="74" y="43"/>
                  <a:pt x="74" y="43"/>
                  <a:pt x="74" y="43"/>
                </a:cubicBezTo>
                <a:cubicBezTo>
                  <a:pt x="41" y="77"/>
                  <a:pt x="41" y="77"/>
                  <a:pt x="41" y="77"/>
                </a:cubicBezTo>
                <a:cubicBezTo>
                  <a:pt x="56" y="109"/>
                  <a:pt x="56" y="109"/>
                  <a:pt x="56" y="109"/>
                </a:cubicBezTo>
                <a:cubicBezTo>
                  <a:pt x="53" y="114"/>
                  <a:pt x="50" y="120"/>
                  <a:pt x="47" y="126"/>
                </a:cubicBezTo>
                <a:cubicBezTo>
                  <a:pt x="12" y="128"/>
                  <a:pt x="12" y="128"/>
                  <a:pt x="12" y="128"/>
                </a:cubicBezTo>
                <a:cubicBezTo>
                  <a:pt x="6" y="151"/>
                  <a:pt x="6" y="151"/>
                  <a:pt x="6" y="151"/>
                </a:cubicBezTo>
                <a:cubicBezTo>
                  <a:pt x="0" y="174"/>
                  <a:pt x="0" y="174"/>
                  <a:pt x="0" y="174"/>
                </a:cubicBezTo>
                <a:cubicBezTo>
                  <a:pt x="30" y="194"/>
                  <a:pt x="30" y="194"/>
                  <a:pt x="30" y="194"/>
                </a:cubicBezTo>
                <a:cubicBezTo>
                  <a:pt x="30" y="200"/>
                  <a:pt x="30" y="206"/>
                  <a:pt x="30" y="212"/>
                </a:cubicBezTo>
                <a:cubicBezTo>
                  <a:pt x="0" y="233"/>
                  <a:pt x="0" y="233"/>
                  <a:pt x="0" y="233"/>
                </a:cubicBezTo>
                <a:cubicBezTo>
                  <a:pt x="13" y="279"/>
                  <a:pt x="13" y="279"/>
                  <a:pt x="13" y="279"/>
                </a:cubicBezTo>
                <a:cubicBezTo>
                  <a:pt x="49" y="280"/>
                  <a:pt x="49" y="280"/>
                  <a:pt x="49" y="280"/>
                </a:cubicBezTo>
                <a:cubicBezTo>
                  <a:pt x="52" y="286"/>
                  <a:pt x="55" y="291"/>
                  <a:pt x="59" y="296"/>
                </a:cubicBezTo>
                <a:cubicBezTo>
                  <a:pt x="43" y="328"/>
                  <a:pt x="43" y="328"/>
                  <a:pt x="43" y="328"/>
                </a:cubicBezTo>
                <a:cubicBezTo>
                  <a:pt x="77" y="362"/>
                  <a:pt x="77" y="362"/>
                  <a:pt x="77" y="362"/>
                </a:cubicBezTo>
                <a:cubicBezTo>
                  <a:pt x="109" y="345"/>
                  <a:pt x="109" y="345"/>
                  <a:pt x="109" y="345"/>
                </a:cubicBezTo>
                <a:cubicBezTo>
                  <a:pt x="114" y="349"/>
                  <a:pt x="119" y="352"/>
                  <a:pt x="125" y="355"/>
                </a:cubicBezTo>
                <a:cubicBezTo>
                  <a:pt x="128" y="390"/>
                  <a:pt x="128" y="390"/>
                  <a:pt x="128" y="390"/>
                </a:cubicBezTo>
                <a:cubicBezTo>
                  <a:pt x="150" y="396"/>
                  <a:pt x="150" y="396"/>
                  <a:pt x="150" y="396"/>
                </a:cubicBezTo>
                <a:cubicBezTo>
                  <a:pt x="174" y="402"/>
                  <a:pt x="174" y="402"/>
                  <a:pt x="174" y="402"/>
                </a:cubicBezTo>
                <a:cubicBezTo>
                  <a:pt x="194" y="373"/>
                  <a:pt x="194" y="373"/>
                  <a:pt x="194" y="373"/>
                </a:cubicBezTo>
                <a:cubicBezTo>
                  <a:pt x="200" y="373"/>
                  <a:pt x="206" y="373"/>
                  <a:pt x="212" y="372"/>
                </a:cubicBezTo>
                <a:cubicBezTo>
                  <a:pt x="232" y="402"/>
                  <a:pt x="232" y="402"/>
                  <a:pt x="232" y="402"/>
                </a:cubicBezTo>
                <a:cubicBezTo>
                  <a:pt x="278" y="389"/>
                  <a:pt x="278" y="389"/>
                  <a:pt x="278" y="389"/>
                </a:cubicBezTo>
                <a:cubicBezTo>
                  <a:pt x="280" y="353"/>
                  <a:pt x="280" y="353"/>
                  <a:pt x="280" y="353"/>
                </a:cubicBezTo>
                <a:cubicBezTo>
                  <a:pt x="285" y="351"/>
                  <a:pt x="291" y="348"/>
                  <a:pt x="296" y="344"/>
                </a:cubicBezTo>
                <a:cubicBezTo>
                  <a:pt x="328" y="360"/>
                  <a:pt x="328" y="360"/>
                  <a:pt x="328" y="360"/>
                </a:cubicBezTo>
                <a:cubicBezTo>
                  <a:pt x="362" y="326"/>
                  <a:pt x="362" y="326"/>
                  <a:pt x="362" y="326"/>
                </a:cubicBezTo>
                <a:cubicBezTo>
                  <a:pt x="345" y="294"/>
                  <a:pt x="345" y="294"/>
                  <a:pt x="345" y="294"/>
                </a:cubicBezTo>
                <a:cubicBezTo>
                  <a:pt x="349" y="289"/>
                  <a:pt x="352" y="283"/>
                  <a:pt x="354" y="277"/>
                </a:cubicBezTo>
                <a:cubicBezTo>
                  <a:pt x="390" y="275"/>
                  <a:pt x="390" y="275"/>
                  <a:pt x="390" y="275"/>
                </a:cubicBezTo>
                <a:cubicBezTo>
                  <a:pt x="396" y="251"/>
                  <a:pt x="396" y="251"/>
                  <a:pt x="396" y="251"/>
                </a:cubicBezTo>
                <a:cubicBezTo>
                  <a:pt x="402" y="229"/>
                  <a:pt x="402" y="229"/>
                  <a:pt x="402" y="229"/>
                </a:cubicBezTo>
                <a:cubicBezTo>
                  <a:pt x="373" y="209"/>
                  <a:pt x="373" y="209"/>
                  <a:pt x="373" y="209"/>
                </a:cubicBezTo>
                <a:cubicBezTo>
                  <a:pt x="373" y="209"/>
                  <a:pt x="373" y="209"/>
                  <a:pt x="373" y="209"/>
                </a:cubicBezTo>
                <a:close/>
                <a:moveTo>
                  <a:pt x="166" y="335"/>
                </a:moveTo>
                <a:cubicBezTo>
                  <a:pt x="93" y="316"/>
                  <a:pt x="48" y="241"/>
                  <a:pt x="67" y="167"/>
                </a:cubicBezTo>
                <a:cubicBezTo>
                  <a:pt x="87" y="93"/>
                  <a:pt x="162" y="49"/>
                  <a:pt x="235" y="68"/>
                </a:cubicBezTo>
                <a:cubicBezTo>
                  <a:pt x="309" y="87"/>
                  <a:pt x="354" y="162"/>
                  <a:pt x="335" y="236"/>
                </a:cubicBezTo>
                <a:cubicBezTo>
                  <a:pt x="316" y="310"/>
                  <a:pt x="241" y="354"/>
                  <a:pt x="166" y="335"/>
                </a:cubicBezTo>
                <a:close/>
              </a:path>
            </a:pathLst>
          </a:custGeom>
          <a:solidFill>
            <a:schemeClr val="bg1">
              <a:lumMod val="50000"/>
            </a:schemeClr>
          </a:solidFill>
          <a:ln>
            <a:noFill/>
          </a:ln>
        </p:spPr>
        <p:txBody>
          <a:bodyPr vert="horz" wrap="square" lIns="91467" tIns="45734" rIns="91467" bIns="45734" numCol="1" anchor="t" anchorCtr="0" compatLnSpc="1"/>
          <a:lstStyle/>
          <a:p>
            <a:endParaRPr lang="zh-CN" altLang="en-US"/>
          </a:p>
        </p:txBody>
      </p:sp>
      <p:sp>
        <p:nvSpPr>
          <p:cNvPr id="32" name="Oval 20"/>
          <p:cNvSpPr>
            <a:spLocks noChangeArrowheads="1"/>
          </p:cNvSpPr>
          <p:nvPr/>
        </p:nvSpPr>
        <p:spPr bwMode="auto">
          <a:xfrm>
            <a:off x="5426433" y="2288323"/>
            <a:ext cx="647593" cy="651887"/>
          </a:xfrm>
          <a:prstGeom prst="ellipse">
            <a:avLst/>
          </a:prstGeom>
          <a:solidFill>
            <a:schemeClr val="accent1"/>
          </a:solidFill>
          <a:ln>
            <a:noFill/>
          </a:ln>
        </p:spPr>
        <p:txBody>
          <a:bodyPr vert="horz" wrap="square" lIns="91467" tIns="45734" rIns="91467" bIns="45734" numCol="1" anchor="t" anchorCtr="0" compatLnSpc="1"/>
          <a:lstStyle/>
          <a:p>
            <a:endParaRPr lang="zh-CN" altLang="en-US"/>
          </a:p>
        </p:txBody>
      </p:sp>
      <p:sp>
        <p:nvSpPr>
          <p:cNvPr id="36" name="Freeform 24"/>
          <p:cNvSpPr>
            <a:spLocks noEditPoints="1"/>
          </p:cNvSpPr>
          <p:nvPr/>
        </p:nvSpPr>
        <p:spPr bwMode="auto">
          <a:xfrm flipH="1">
            <a:off x="2027585" y="2356520"/>
            <a:ext cx="128716" cy="45719"/>
          </a:xfrm>
          <a:custGeom>
            <a:avLst/>
            <a:gdLst>
              <a:gd name="T0" fmla="*/ 48 w 98"/>
              <a:gd name="T1" fmla="*/ 24 h 92"/>
              <a:gd name="T2" fmla="*/ 50 w 98"/>
              <a:gd name="T3" fmla="*/ 53 h 92"/>
              <a:gd name="T4" fmla="*/ 52 w 98"/>
              <a:gd name="T5" fmla="*/ 17 h 92"/>
              <a:gd name="T6" fmla="*/ 48 w 98"/>
              <a:gd name="T7" fmla="*/ 16 h 92"/>
              <a:gd name="T8" fmla="*/ 41 w 98"/>
              <a:gd name="T9" fmla="*/ 28 h 92"/>
              <a:gd name="T10" fmla="*/ 94 w 98"/>
              <a:gd name="T11" fmla="*/ 12 h 92"/>
              <a:gd name="T12" fmla="*/ 84 w 98"/>
              <a:gd name="T13" fmla="*/ 12 h 92"/>
              <a:gd name="T14" fmla="*/ 80 w 98"/>
              <a:gd name="T15" fmla="*/ 0 h 92"/>
              <a:gd name="T16" fmla="*/ 14 w 98"/>
              <a:gd name="T17" fmla="*/ 4 h 92"/>
              <a:gd name="T18" fmla="*/ 3 w 98"/>
              <a:gd name="T19" fmla="*/ 12 h 92"/>
              <a:gd name="T20" fmla="*/ 0 w 98"/>
              <a:gd name="T21" fmla="*/ 37 h 92"/>
              <a:gd name="T22" fmla="*/ 6 w 98"/>
              <a:gd name="T23" fmla="*/ 52 h 92"/>
              <a:gd name="T24" fmla="*/ 45 w 98"/>
              <a:gd name="T25" fmla="*/ 75 h 92"/>
              <a:gd name="T26" fmla="*/ 29 w 98"/>
              <a:gd name="T27" fmla="*/ 84 h 92"/>
              <a:gd name="T28" fmla="*/ 29 w 98"/>
              <a:gd name="T29" fmla="*/ 92 h 92"/>
              <a:gd name="T30" fmla="*/ 73 w 98"/>
              <a:gd name="T31" fmla="*/ 88 h 92"/>
              <a:gd name="T32" fmla="*/ 53 w 98"/>
              <a:gd name="T33" fmla="*/ 84 h 92"/>
              <a:gd name="T34" fmla="*/ 78 w 98"/>
              <a:gd name="T35" fmla="*/ 59 h 92"/>
              <a:gd name="T36" fmla="*/ 92 w 98"/>
              <a:gd name="T37" fmla="*/ 52 h 92"/>
              <a:gd name="T38" fmla="*/ 98 w 98"/>
              <a:gd name="T39" fmla="*/ 16 h 92"/>
              <a:gd name="T40" fmla="*/ 11 w 98"/>
              <a:gd name="T41" fmla="*/ 47 h 92"/>
              <a:gd name="T42" fmla="*/ 7 w 98"/>
              <a:gd name="T43" fmla="*/ 37 h 92"/>
              <a:gd name="T44" fmla="*/ 14 w 98"/>
              <a:gd name="T45" fmla="*/ 20 h 92"/>
              <a:gd name="T46" fmla="*/ 15 w 98"/>
              <a:gd name="T47" fmla="*/ 50 h 92"/>
              <a:gd name="T48" fmla="*/ 76 w 98"/>
              <a:gd name="T49" fmla="*/ 40 h 92"/>
              <a:gd name="T50" fmla="*/ 73 w 98"/>
              <a:gd name="T51" fmla="*/ 53 h 92"/>
              <a:gd name="T52" fmla="*/ 49 w 98"/>
              <a:gd name="T53" fmla="*/ 67 h 92"/>
              <a:gd name="T54" fmla="*/ 24 w 98"/>
              <a:gd name="T55" fmla="*/ 53 h 92"/>
              <a:gd name="T56" fmla="*/ 21 w 98"/>
              <a:gd name="T57" fmla="*/ 40 h 92"/>
              <a:gd name="T58" fmla="*/ 76 w 98"/>
              <a:gd name="T59" fmla="*/ 8 h 92"/>
              <a:gd name="T60" fmla="*/ 91 w 98"/>
              <a:gd name="T61" fmla="*/ 37 h 92"/>
              <a:gd name="T62" fmla="*/ 86 w 98"/>
              <a:gd name="T63" fmla="*/ 47 h 92"/>
              <a:gd name="T64" fmla="*/ 83 w 98"/>
              <a:gd name="T65" fmla="*/ 50 h 92"/>
              <a:gd name="T66" fmla="*/ 84 w 98"/>
              <a:gd name="T67" fmla="*/ 40 h 92"/>
              <a:gd name="T68" fmla="*/ 91 w 98"/>
              <a:gd name="T69" fmla="*/ 2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8" h="92">
                <a:moveTo>
                  <a:pt x="44" y="28"/>
                </a:moveTo>
                <a:cubicBezTo>
                  <a:pt x="48" y="24"/>
                  <a:pt x="48" y="24"/>
                  <a:pt x="48" y="24"/>
                </a:cubicBezTo>
                <a:cubicBezTo>
                  <a:pt x="48" y="51"/>
                  <a:pt x="48" y="51"/>
                  <a:pt x="48" y="51"/>
                </a:cubicBezTo>
                <a:cubicBezTo>
                  <a:pt x="48" y="52"/>
                  <a:pt x="49" y="53"/>
                  <a:pt x="50" y="53"/>
                </a:cubicBezTo>
                <a:cubicBezTo>
                  <a:pt x="51" y="53"/>
                  <a:pt x="52" y="52"/>
                  <a:pt x="52" y="51"/>
                </a:cubicBezTo>
                <a:cubicBezTo>
                  <a:pt x="52" y="17"/>
                  <a:pt x="52" y="17"/>
                  <a:pt x="52" y="17"/>
                </a:cubicBezTo>
                <a:cubicBezTo>
                  <a:pt x="52" y="16"/>
                  <a:pt x="51" y="15"/>
                  <a:pt x="50" y="15"/>
                </a:cubicBezTo>
                <a:cubicBezTo>
                  <a:pt x="49" y="15"/>
                  <a:pt x="48" y="15"/>
                  <a:pt x="48" y="16"/>
                </a:cubicBezTo>
                <a:cubicBezTo>
                  <a:pt x="41" y="25"/>
                  <a:pt x="41" y="25"/>
                  <a:pt x="41" y="25"/>
                </a:cubicBezTo>
                <a:cubicBezTo>
                  <a:pt x="40" y="26"/>
                  <a:pt x="40" y="28"/>
                  <a:pt x="41" y="28"/>
                </a:cubicBezTo>
                <a:cubicBezTo>
                  <a:pt x="42" y="29"/>
                  <a:pt x="44" y="29"/>
                  <a:pt x="44" y="28"/>
                </a:cubicBezTo>
                <a:close/>
                <a:moveTo>
                  <a:pt x="94" y="12"/>
                </a:moveTo>
                <a:cubicBezTo>
                  <a:pt x="94" y="12"/>
                  <a:pt x="94" y="12"/>
                  <a:pt x="94" y="12"/>
                </a:cubicBezTo>
                <a:cubicBezTo>
                  <a:pt x="84" y="12"/>
                  <a:pt x="84" y="12"/>
                  <a:pt x="84" y="12"/>
                </a:cubicBezTo>
                <a:cubicBezTo>
                  <a:pt x="84" y="4"/>
                  <a:pt x="84" y="4"/>
                  <a:pt x="84" y="4"/>
                </a:cubicBezTo>
                <a:cubicBezTo>
                  <a:pt x="84" y="2"/>
                  <a:pt x="82" y="0"/>
                  <a:pt x="80" y="0"/>
                </a:cubicBezTo>
                <a:cubicBezTo>
                  <a:pt x="17" y="0"/>
                  <a:pt x="17" y="0"/>
                  <a:pt x="17" y="0"/>
                </a:cubicBezTo>
                <a:cubicBezTo>
                  <a:pt x="15" y="0"/>
                  <a:pt x="14" y="2"/>
                  <a:pt x="14" y="4"/>
                </a:cubicBezTo>
                <a:cubicBezTo>
                  <a:pt x="14" y="12"/>
                  <a:pt x="14" y="12"/>
                  <a:pt x="14" y="12"/>
                </a:cubicBezTo>
                <a:cubicBezTo>
                  <a:pt x="3" y="12"/>
                  <a:pt x="3" y="12"/>
                  <a:pt x="3" y="12"/>
                </a:cubicBezTo>
                <a:cubicBezTo>
                  <a:pt x="1" y="12"/>
                  <a:pt x="0" y="14"/>
                  <a:pt x="0" y="16"/>
                </a:cubicBezTo>
                <a:cubicBezTo>
                  <a:pt x="0" y="37"/>
                  <a:pt x="0" y="37"/>
                  <a:pt x="0" y="37"/>
                </a:cubicBezTo>
                <a:cubicBezTo>
                  <a:pt x="0" y="43"/>
                  <a:pt x="2" y="48"/>
                  <a:pt x="6" y="52"/>
                </a:cubicBezTo>
                <a:cubicBezTo>
                  <a:pt x="6" y="52"/>
                  <a:pt x="6" y="52"/>
                  <a:pt x="6" y="52"/>
                </a:cubicBezTo>
                <a:cubicBezTo>
                  <a:pt x="9" y="56"/>
                  <a:pt x="14" y="58"/>
                  <a:pt x="19" y="59"/>
                </a:cubicBezTo>
                <a:cubicBezTo>
                  <a:pt x="25" y="68"/>
                  <a:pt x="35" y="74"/>
                  <a:pt x="45" y="75"/>
                </a:cubicBezTo>
                <a:cubicBezTo>
                  <a:pt x="45" y="84"/>
                  <a:pt x="45" y="84"/>
                  <a:pt x="45" y="84"/>
                </a:cubicBezTo>
                <a:cubicBezTo>
                  <a:pt x="29" y="84"/>
                  <a:pt x="29" y="84"/>
                  <a:pt x="29" y="84"/>
                </a:cubicBezTo>
                <a:cubicBezTo>
                  <a:pt x="27" y="84"/>
                  <a:pt x="25" y="86"/>
                  <a:pt x="25" y="88"/>
                </a:cubicBezTo>
                <a:cubicBezTo>
                  <a:pt x="25" y="90"/>
                  <a:pt x="27" y="92"/>
                  <a:pt x="29" y="92"/>
                </a:cubicBezTo>
                <a:cubicBezTo>
                  <a:pt x="69" y="92"/>
                  <a:pt x="69" y="92"/>
                  <a:pt x="69" y="92"/>
                </a:cubicBezTo>
                <a:cubicBezTo>
                  <a:pt x="71" y="92"/>
                  <a:pt x="73" y="90"/>
                  <a:pt x="73" y="88"/>
                </a:cubicBezTo>
                <a:cubicBezTo>
                  <a:pt x="73" y="86"/>
                  <a:pt x="71" y="84"/>
                  <a:pt x="69" y="84"/>
                </a:cubicBezTo>
                <a:cubicBezTo>
                  <a:pt x="53" y="84"/>
                  <a:pt x="53" y="84"/>
                  <a:pt x="53" y="84"/>
                </a:cubicBezTo>
                <a:cubicBezTo>
                  <a:pt x="53" y="75"/>
                  <a:pt x="53" y="75"/>
                  <a:pt x="53" y="75"/>
                </a:cubicBezTo>
                <a:cubicBezTo>
                  <a:pt x="63" y="74"/>
                  <a:pt x="73" y="68"/>
                  <a:pt x="78" y="59"/>
                </a:cubicBezTo>
                <a:cubicBezTo>
                  <a:pt x="84" y="58"/>
                  <a:pt x="88" y="56"/>
                  <a:pt x="92" y="53"/>
                </a:cubicBezTo>
                <a:cubicBezTo>
                  <a:pt x="92" y="52"/>
                  <a:pt x="92" y="52"/>
                  <a:pt x="92" y="52"/>
                </a:cubicBezTo>
                <a:cubicBezTo>
                  <a:pt x="96" y="48"/>
                  <a:pt x="98" y="43"/>
                  <a:pt x="98" y="37"/>
                </a:cubicBezTo>
                <a:cubicBezTo>
                  <a:pt x="98" y="16"/>
                  <a:pt x="98" y="16"/>
                  <a:pt x="98" y="16"/>
                </a:cubicBezTo>
                <a:cubicBezTo>
                  <a:pt x="98" y="14"/>
                  <a:pt x="96" y="12"/>
                  <a:pt x="94" y="12"/>
                </a:cubicBezTo>
                <a:close/>
                <a:moveTo>
                  <a:pt x="11" y="47"/>
                </a:moveTo>
                <a:cubicBezTo>
                  <a:pt x="11" y="47"/>
                  <a:pt x="11" y="47"/>
                  <a:pt x="11" y="47"/>
                </a:cubicBezTo>
                <a:cubicBezTo>
                  <a:pt x="9" y="44"/>
                  <a:pt x="7" y="41"/>
                  <a:pt x="7" y="37"/>
                </a:cubicBezTo>
                <a:cubicBezTo>
                  <a:pt x="7" y="20"/>
                  <a:pt x="7" y="20"/>
                  <a:pt x="7" y="20"/>
                </a:cubicBezTo>
                <a:cubicBezTo>
                  <a:pt x="14" y="20"/>
                  <a:pt x="14" y="20"/>
                  <a:pt x="14" y="20"/>
                </a:cubicBezTo>
                <a:cubicBezTo>
                  <a:pt x="14" y="40"/>
                  <a:pt x="14" y="40"/>
                  <a:pt x="14" y="40"/>
                </a:cubicBezTo>
                <a:cubicBezTo>
                  <a:pt x="14" y="44"/>
                  <a:pt x="14" y="47"/>
                  <a:pt x="15" y="50"/>
                </a:cubicBezTo>
                <a:cubicBezTo>
                  <a:pt x="14" y="49"/>
                  <a:pt x="12" y="48"/>
                  <a:pt x="11" y="47"/>
                </a:cubicBezTo>
                <a:close/>
                <a:moveTo>
                  <a:pt x="76" y="40"/>
                </a:moveTo>
                <a:cubicBezTo>
                  <a:pt x="76" y="40"/>
                  <a:pt x="76" y="40"/>
                  <a:pt x="76" y="40"/>
                </a:cubicBezTo>
                <a:cubicBezTo>
                  <a:pt x="76" y="45"/>
                  <a:pt x="75" y="49"/>
                  <a:pt x="73" y="53"/>
                </a:cubicBezTo>
                <a:cubicBezTo>
                  <a:pt x="73" y="53"/>
                  <a:pt x="73" y="53"/>
                  <a:pt x="73" y="53"/>
                </a:cubicBezTo>
                <a:cubicBezTo>
                  <a:pt x="69" y="62"/>
                  <a:pt x="59" y="67"/>
                  <a:pt x="49" y="67"/>
                </a:cubicBezTo>
                <a:cubicBezTo>
                  <a:pt x="39" y="67"/>
                  <a:pt x="29" y="62"/>
                  <a:pt x="24" y="53"/>
                </a:cubicBezTo>
                <a:cubicBezTo>
                  <a:pt x="24" y="53"/>
                  <a:pt x="24" y="53"/>
                  <a:pt x="24" y="53"/>
                </a:cubicBezTo>
                <a:cubicBezTo>
                  <a:pt x="22" y="49"/>
                  <a:pt x="21" y="45"/>
                  <a:pt x="21" y="40"/>
                </a:cubicBezTo>
                <a:cubicBezTo>
                  <a:pt x="21" y="40"/>
                  <a:pt x="21" y="40"/>
                  <a:pt x="21" y="40"/>
                </a:cubicBezTo>
                <a:cubicBezTo>
                  <a:pt x="21" y="8"/>
                  <a:pt x="21" y="8"/>
                  <a:pt x="21" y="8"/>
                </a:cubicBezTo>
                <a:cubicBezTo>
                  <a:pt x="76" y="8"/>
                  <a:pt x="76" y="8"/>
                  <a:pt x="76" y="8"/>
                </a:cubicBezTo>
                <a:cubicBezTo>
                  <a:pt x="76" y="40"/>
                  <a:pt x="76" y="40"/>
                  <a:pt x="76" y="40"/>
                </a:cubicBezTo>
                <a:close/>
                <a:moveTo>
                  <a:pt x="91" y="37"/>
                </a:moveTo>
                <a:cubicBezTo>
                  <a:pt x="91" y="37"/>
                  <a:pt x="91" y="37"/>
                  <a:pt x="91" y="37"/>
                </a:cubicBezTo>
                <a:cubicBezTo>
                  <a:pt x="91" y="41"/>
                  <a:pt x="89" y="44"/>
                  <a:pt x="86" y="47"/>
                </a:cubicBezTo>
                <a:cubicBezTo>
                  <a:pt x="86" y="47"/>
                  <a:pt x="86" y="47"/>
                  <a:pt x="86" y="47"/>
                </a:cubicBezTo>
                <a:cubicBezTo>
                  <a:pt x="85" y="48"/>
                  <a:pt x="84" y="49"/>
                  <a:pt x="83" y="50"/>
                </a:cubicBezTo>
                <a:cubicBezTo>
                  <a:pt x="84" y="47"/>
                  <a:pt x="84" y="44"/>
                  <a:pt x="84" y="40"/>
                </a:cubicBezTo>
                <a:cubicBezTo>
                  <a:pt x="84" y="40"/>
                  <a:pt x="84" y="40"/>
                  <a:pt x="84" y="40"/>
                </a:cubicBezTo>
                <a:cubicBezTo>
                  <a:pt x="84" y="20"/>
                  <a:pt x="84" y="20"/>
                  <a:pt x="84" y="20"/>
                </a:cubicBezTo>
                <a:cubicBezTo>
                  <a:pt x="91" y="20"/>
                  <a:pt x="91" y="20"/>
                  <a:pt x="91" y="20"/>
                </a:cubicBezTo>
                <a:cubicBezTo>
                  <a:pt x="91" y="37"/>
                  <a:pt x="91" y="37"/>
                  <a:pt x="91" y="3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67" tIns="45734" rIns="91467" bIns="45734" numCol="1" anchor="t" anchorCtr="0" compatLnSpc="1"/>
          <a:lstStyle/>
          <a:p>
            <a:r>
              <a:rPr lang="en-US" altLang="zh-TW" sz="4000" dirty="0"/>
              <a:t>5</a:t>
            </a:r>
            <a:endParaRPr lang="zh-CN" altLang="en-US" sz="4000" dirty="0"/>
          </a:p>
        </p:txBody>
      </p:sp>
      <p:sp>
        <p:nvSpPr>
          <p:cNvPr id="39" name="Rectangle 24"/>
          <p:cNvSpPr>
            <a:spLocks noChangeArrowheads="1"/>
          </p:cNvSpPr>
          <p:nvPr/>
        </p:nvSpPr>
        <p:spPr bwMode="auto">
          <a:xfrm>
            <a:off x="496788" y="3635663"/>
            <a:ext cx="142254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r>
              <a:rPr lang="zh-TW" altLang="en-US" b="1" dirty="0">
                <a:solidFill>
                  <a:schemeClr val="accent1"/>
                </a:solidFill>
                <a:latin typeface="文鼎簽字筆體E" panose="04090A00000000000000" pitchFamily="82" charset="-120"/>
                <a:ea typeface="文鼎簽字筆體E" panose="04090A00000000000000" pitchFamily="82" charset="-120"/>
              </a:rPr>
              <a:t>睡足</a:t>
            </a:r>
            <a:r>
              <a:rPr lang="en-US" altLang="zh-TW" b="1" dirty="0">
                <a:solidFill>
                  <a:schemeClr val="accent1"/>
                </a:solidFill>
                <a:latin typeface="文鼎簽字筆體E" panose="04090A00000000000000" pitchFamily="82" charset="-120"/>
                <a:ea typeface="文鼎簽字筆體E" panose="04090A00000000000000" pitchFamily="82" charset="-120"/>
              </a:rPr>
              <a:t>8</a:t>
            </a:r>
            <a:r>
              <a:rPr lang="zh-TW" altLang="en-US" b="1" dirty="0">
                <a:solidFill>
                  <a:schemeClr val="accent1"/>
                </a:solidFill>
                <a:latin typeface="文鼎簽字筆體E" panose="04090A00000000000000" pitchFamily="82" charset="-120"/>
                <a:ea typeface="文鼎簽字筆體E" panose="04090A00000000000000" pitchFamily="82" charset="-120"/>
              </a:rPr>
              <a:t>小時</a:t>
            </a:r>
            <a:endParaRPr lang="en-US" altLang="zh-TW" b="1" dirty="0">
              <a:solidFill>
                <a:schemeClr val="accent1"/>
              </a:solidFill>
              <a:latin typeface="文鼎簽字筆體E" panose="04090A00000000000000" pitchFamily="82" charset="-120"/>
              <a:ea typeface="文鼎簽字筆體E" panose="04090A00000000000000" pitchFamily="82" charset="-120"/>
            </a:endParaRPr>
          </a:p>
          <a:p>
            <a:pPr algn="ctr"/>
            <a:r>
              <a:rPr lang="zh-TW" altLang="en-US" sz="1000" dirty="0">
                <a:solidFill>
                  <a:schemeClr val="accent1"/>
                </a:solidFill>
                <a:latin typeface="文鼎簽字筆體E" panose="04090A00000000000000" pitchFamily="82" charset="-120"/>
                <a:ea typeface="文鼎簽字筆體E" panose="04090A00000000000000" pitchFamily="82" charset="-120"/>
              </a:rPr>
              <a:t>睡前</a:t>
            </a:r>
            <a:r>
              <a:rPr lang="en-US" altLang="zh-TW" sz="1000" dirty="0">
                <a:solidFill>
                  <a:schemeClr val="accent1"/>
                </a:solidFill>
                <a:latin typeface="文鼎簽字筆體E" panose="04090A00000000000000" pitchFamily="82" charset="-120"/>
                <a:ea typeface="文鼎簽字筆體E" panose="04090A00000000000000" pitchFamily="82" charset="-120"/>
              </a:rPr>
              <a:t>2</a:t>
            </a:r>
            <a:r>
              <a:rPr lang="zh-TW" altLang="en-US" sz="1000" dirty="0">
                <a:solidFill>
                  <a:schemeClr val="accent1"/>
                </a:solidFill>
                <a:latin typeface="文鼎簽字筆體E" panose="04090A00000000000000" pitchFamily="82" charset="-120"/>
                <a:ea typeface="文鼎簽字筆體E" panose="04090A00000000000000" pitchFamily="82" charset="-120"/>
              </a:rPr>
              <a:t>小時不使用</a:t>
            </a:r>
            <a:r>
              <a:rPr lang="en-US" altLang="zh-TW" sz="1000" dirty="0">
                <a:solidFill>
                  <a:schemeClr val="accent1"/>
                </a:solidFill>
                <a:latin typeface="文鼎簽字筆體E" panose="04090A00000000000000" pitchFamily="82" charset="-120"/>
                <a:ea typeface="文鼎簽字筆體E" panose="04090A00000000000000" pitchFamily="82" charset="-120"/>
              </a:rPr>
              <a:t>3C</a:t>
            </a:r>
            <a:r>
              <a:rPr lang="zh-TW" altLang="en-US" sz="1000" dirty="0">
                <a:solidFill>
                  <a:schemeClr val="accent1"/>
                </a:solidFill>
                <a:latin typeface="文鼎簽字筆體E" panose="04090A00000000000000" pitchFamily="82" charset="-120"/>
                <a:ea typeface="文鼎簽字筆體E" panose="04090A00000000000000" pitchFamily="82" charset="-120"/>
              </a:rPr>
              <a:t>產品</a:t>
            </a:r>
          </a:p>
          <a:p>
            <a:pPr algn="ctr"/>
            <a:endParaRPr lang="en-US" altLang="zh-TW" b="1" dirty="0">
              <a:solidFill>
                <a:schemeClr val="accent1"/>
              </a:solidFill>
              <a:latin typeface="文鼎簽字筆體E" panose="04090A00000000000000" pitchFamily="82" charset="-120"/>
              <a:ea typeface="文鼎簽字筆體E" panose="04090A00000000000000" pitchFamily="82" charset="-120"/>
            </a:endParaRPr>
          </a:p>
        </p:txBody>
      </p:sp>
      <p:cxnSp>
        <p:nvCxnSpPr>
          <p:cNvPr id="44" name="直接连接符 43"/>
          <p:cNvCxnSpPr/>
          <p:nvPr/>
        </p:nvCxnSpPr>
        <p:spPr>
          <a:xfrm flipV="1">
            <a:off x="1070449" y="3252110"/>
            <a:ext cx="0" cy="367078"/>
          </a:xfrm>
          <a:prstGeom prst="line">
            <a:avLst/>
          </a:prstGeom>
          <a:ln w="63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45" name="Rectangle 24"/>
          <p:cNvSpPr>
            <a:spLocks noChangeArrowheads="1"/>
          </p:cNvSpPr>
          <p:nvPr/>
        </p:nvSpPr>
        <p:spPr bwMode="auto">
          <a:xfrm>
            <a:off x="2469884" y="3635663"/>
            <a:ext cx="2142089"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r>
              <a:rPr lang="zh-TW" altLang="en-US" b="1" dirty="0">
                <a:solidFill>
                  <a:schemeClr val="accent3">
                    <a:lumMod val="75000"/>
                  </a:schemeClr>
                </a:solidFill>
                <a:latin typeface="文鼎簽字筆體E" panose="04090A00000000000000" pitchFamily="82" charset="-120"/>
                <a:ea typeface="文鼎簽字筆體E" panose="04090A00000000000000" pitchFamily="82" charset="-120"/>
              </a:rPr>
              <a:t>         聰明用</a:t>
            </a:r>
            <a:r>
              <a:rPr lang="en-US" altLang="zh-TW" b="1" dirty="0">
                <a:solidFill>
                  <a:schemeClr val="accent3">
                    <a:lumMod val="75000"/>
                  </a:schemeClr>
                </a:solidFill>
                <a:latin typeface="文鼎簽字筆體E" panose="04090A00000000000000" pitchFamily="82" charset="-120"/>
                <a:ea typeface="文鼎簽字筆體E" panose="04090A00000000000000" pitchFamily="82" charset="-120"/>
              </a:rPr>
              <a:t>3C</a:t>
            </a:r>
          </a:p>
          <a:p>
            <a:r>
              <a:rPr lang="zh-TW" altLang="en-US" sz="1000" dirty="0">
                <a:solidFill>
                  <a:schemeClr val="accent3">
                    <a:lumMod val="75000"/>
                  </a:schemeClr>
                </a:solidFill>
                <a:latin typeface="文鼎簽字筆體E" panose="04090A00000000000000" pitchFamily="82" charset="-120"/>
                <a:ea typeface="文鼎簽字筆體E" panose="04090A00000000000000" pitchFamily="82" charset="-120"/>
              </a:rPr>
              <a:t>每用眼</a:t>
            </a:r>
            <a:r>
              <a:rPr lang="en-US" altLang="zh-TW" sz="1000" dirty="0">
                <a:solidFill>
                  <a:schemeClr val="accent3">
                    <a:lumMod val="75000"/>
                  </a:schemeClr>
                </a:solidFill>
                <a:latin typeface="文鼎簽字筆體E" panose="04090A00000000000000" pitchFamily="82" charset="-120"/>
                <a:ea typeface="文鼎簽字筆體E" panose="04090A00000000000000" pitchFamily="82" charset="-120"/>
              </a:rPr>
              <a:t>30</a:t>
            </a:r>
            <a:r>
              <a:rPr lang="zh-TW" altLang="en-US" sz="1000" dirty="0">
                <a:solidFill>
                  <a:schemeClr val="accent3">
                    <a:lumMod val="75000"/>
                  </a:schemeClr>
                </a:solidFill>
                <a:latin typeface="文鼎簽字筆體E" panose="04090A00000000000000" pitchFamily="82" charset="-120"/>
                <a:ea typeface="文鼎簽字筆體E" panose="04090A00000000000000" pitchFamily="82" charset="-120"/>
              </a:rPr>
              <a:t>分鐘，抬頭望遠休息</a:t>
            </a:r>
            <a:r>
              <a:rPr lang="en-US" altLang="zh-TW" sz="1000" dirty="0">
                <a:solidFill>
                  <a:schemeClr val="accent3">
                    <a:lumMod val="75000"/>
                  </a:schemeClr>
                </a:solidFill>
                <a:latin typeface="文鼎簽字筆體E" panose="04090A00000000000000" pitchFamily="82" charset="-120"/>
                <a:ea typeface="文鼎簽字筆體E" panose="04090A00000000000000" pitchFamily="82" charset="-120"/>
              </a:rPr>
              <a:t>10</a:t>
            </a:r>
            <a:r>
              <a:rPr lang="zh-TW" altLang="en-US" sz="1000" dirty="0">
                <a:solidFill>
                  <a:schemeClr val="accent3">
                    <a:lumMod val="75000"/>
                  </a:schemeClr>
                </a:solidFill>
                <a:latin typeface="文鼎簽字筆體E" panose="04090A00000000000000" pitchFamily="82" charset="-120"/>
                <a:ea typeface="文鼎簽字筆體E" panose="04090A00000000000000" pitchFamily="82" charset="-120"/>
              </a:rPr>
              <a:t>分鐘</a:t>
            </a:r>
          </a:p>
        </p:txBody>
      </p:sp>
      <p:cxnSp>
        <p:nvCxnSpPr>
          <p:cNvPr id="46" name="直接连接符 45"/>
          <p:cNvCxnSpPr/>
          <p:nvPr/>
        </p:nvCxnSpPr>
        <p:spPr>
          <a:xfrm flipV="1">
            <a:off x="3390216" y="3252110"/>
            <a:ext cx="0" cy="367078"/>
          </a:xfrm>
          <a:prstGeom prst="line">
            <a:avLst/>
          </a:prstGeom>
          <a:ln w="63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47" name="Rectangle 24"/>
          <p:cNvSpPr>
            <a:spLocks noChangeArrowheads="1"/>
          </p:cNvSpPr>
          <p:nvPr/>
        </p:nvSpPr>
        <p:spPr bwMode="auto">
          <a:xfrm>
            <a:off x="4943213" y="3620274"/>
            <a:ext cx="1906308"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r>
              <a:rPr lang="zh-TW" altLang="en-US" dirty="0">
                <a:solidFill>
                  <a:schemeClr val="accent1"/>
                </a:solidFill>
                <a:latin typeface="文鼎簽字筆體E" panose="04090A00000000000000" pitchFamily="82" charset="-120"/>
                <a:ea typeface="文鼎簽字筆體E" panose="04090A00000000000000" pitchFamily="82" charset="-120"/>
              </a:rPr>
              <a:t>     </a:t>
            </a:r>
            <a:r>
              <a:rPr lang="zh-TW" altLang="en-US" b="1" dirty="0">
                <a:solidFill>
                  <a:schemeClr val="accent1"/>
                </a:solidFill>
                <a:latin typeface="文鼎簽字筆體E" panose="04090A00000000000000" pitchFamily="82" charset="-120"/>
                <a:ea typeface="文鼎簽字筆體E" panose="04090A00000000000000" pitchFamily="82" charset="-120"/>
              </a:rPr>
              <a:t>距離</a:t>
            </a:r>
            <a:r>
              <a:rPr lang="en-US" altLang="zh-TW" b="1" dirty="0">
                <a:solidFill>
                  <a:schemeClr val="accent1"/>
                </a:solidFill>
                <a:latin typeface="文鼎簽字筆體E" panose="04090A00000000000000" pitchFamily="82" charset="-120"/>
                <a:ea typeface="文鼎簽字筆體E" panose="04090A00000000000000" pitchFamily="82" charset="-120"/>
              </a:rPr>
              <a:t>4</a:t>
            </a:r>
            <a:r>
              <a:rPr lang="zh-TW" altLang="en-US" b="1" dirty="0">
                <a:solidFill>
                  <a:schemeClr val="accent1"/>
                </a:solidFill>
                <a:latin typeface="文鼎簽字筆體E" panose="04090A00000000000000" pitchFamily="82" charset="-120"/>
                <a:ea typeface="文鼎簽字筆體E" panose="04090A00000000000000" pitchFamily="82" charset="-120"/>
              </a:rPr>
              <a:t>關鍵</a:t>
            </a:r>
            <a:endParaRPr lang="en-US" altLang="zh-TW" b="1" dirty="0">
              <a:solidFill>
                <a:schemeClr val="accent1"/>
              </a:solidFill>
              <a:latin typeface="文鼎簽字筆體E" panose="04090A00000000000000" pitchFamily="82" charset="-120"/>
              <a:ea typeface="文鼎簽字筆體E" panose="04090A00000000000000" pitchFamily="82" charset="-120"/>
            </a:endParaRPr>
          </a:p>
          <a:p>
            <a:r>
              <a:rPr lang="zh-TW" altLang="en-US" sz="1000" dirty="0">
                <a:solidFill>
                  <a:schemeClr val="accent1"/>
                </a:solidFill>
                <a:latin typeface="文鼎簽字筆體E" panose="04090A00000000000000" pitchFamily="82" charset="-120"/>
                <a:ea typeface="文鼎簽字筆體E" panose="04090A00000000000000" pitchFamily="82" charset="-120"/>
              </a:rPr>
              <a:t>     眼睛距離書本</a:t>
            </a:r>
            <a:r>
              <a:rPr lang="en-US" altLang="zh-TW" sz="1000" dirty="0">
                <a:solidFill>
                  <a:schemeClr val="accent1"/>
                </a:solidFill>
                <a:latin typeface="文鼎簽字筆體E" panose="04090A00000000000000" pitchFamily="82" charset="-120"/>
                <a:ea typeface="文鼎簽字筆體E" panose="04090A00000000000000" pitchFamily="82" charset="-120"/>
              </a:rPr>
              <a:t>40cm</a:t>
            </a:r>
            <a:r>
              <a:rPr lang="zh-TW" altLang="en-US" sz="1000" dirty="0">
                <a:solidFill>
                  <a:schemeClr val="accent1"/>
                </a:solidFill>
                <a:latin typeface="文鼎簽字筆體E" panose="04090A00000000000000" pitchFamily="82" charset="-120"/>
                <a:ea typeface="文鼎簽字筆體E" panose="04090A00000000000000" pitchFamily="82" charset="-120"/>
              </a:rPr>
              <a:t> 螢幕</a:t>
            </a:r>
            <a:r>
              <a:rPr lang="en-US" altLang="zh-TW" sz="1000" dirty="0">
                <a:solidFill>
                  <a:schemeClr val="accent1"/>
                </a:solidFill>
                <a:latin typeface="文鼎簽字筆體E" panose="04090A00000000000000" pitchFamily="82" charset="-120"/>
                <a:ea typeface="文鼎簽字筆體E" panose="04090A00000000000000" pitchFamily="82" charset="-120"/>
              </a:rPr>
              <a:t>2m</a:t>
            </a:r>
            <a:r>
              <a:rPr lang="zh-TW" altLang="en-US" sz="1000" dirty="0">
                <a:solidFill>
                  <a:schemeClr val="accent1"/>
                </a:solidFill>
                <a:latin typeface="文鼎簽字筆體E" panose="04090A00000000000000" pitchFamily="82" charset="-120"/>
                <a:ea typeface="文鼎簽字筆體E" panose="04090A00000000000000" pitchFamily="82" charset="-120"/>
              </a:rPr>
              <a:t>；</a:t>
            </a:r>
            <a:endParaRPr lang="en-US" altLang="zh-TW" sz="1000" dirty="0">
              <a:solidFill>
                <a:schemeClr val="accent1"/>
              </a:solidFill>
              <a:latin typeface="文鼎簽字筆體E" panose="04090A00000000000000" pitchFamily="82" charset="-120"/>
              <a:ea typeface="文鼎簽字筆體E" panose="04090A00000000000000" pitchFamily="82" charset="-120"/>
            </a:endParaRPr>
          </a:p>
          <a:p>
            <a:r>
              <a:rPr lang="zh-TW" altLang="en-US" sz="1000" dirty="0">
                <a:solidFill>
                  <a:schemeClr val="accent1"/>
                </a:solidFill>
                <a:latin typeface="文鼎簽字筆體E" panose="04090A00000000000000" pitchFamily="82" charset="-120"/>
                <a:ea typeface="文鼎簽字筆體E" panose="04090A00000000000000" pitchFamily="82" charset="-120"/>
              </a:rPr>
              <a:t>     坐姿</a:t>
            </a:r>
            <a:r>
              <a:rPr lang="en-US" altLang="zh-TW" sz="1000" dirty="0">
                <a:solidFill>
                  <a:schemeClr val="accent1"/>
                </a:solidFill>
                <a:latin typeface="文鼎簽字筆體E" panose="04090A00000000000000" pitchFamily="82" charset="-120"/>
                <a:ea typeface="文鼎簽字筆體E" panose="04090A00000000000000" pitchFamily="82" charset="-120"/>
              </a:rPr>
              <a:t>3</a:t>
            </a:r>
            <a:r>
              <a:rPr lang="zh-TW" altLang="en-US" sz="1000" dirty="0">
                <a:solidFill>
                  <a:schemeClr val="accent1"/>
                </a:solidFill>
                <a:latin typeface="文鼎簽字筆體E" panose="04090A00000000000000" pitchFamily="82" charset="-120"/>
                <a:ea typeface="文鼎簽字筆體E" panose="04090A00000000000000" pitchFamily="82" charset="-120"/>
              </a:rPr>
              <a:t>直角</a:t>
            </a:r>
            <a:r>
              <a:rPr lang="en-US" altLang="zh-TW" sz="1000" dirty="0">
                <a:solidFill>
                  <a:schemeClr val="accent1"/>
                </a:solidFill>
                <a:latin typeface="文鼎簽字筆體E" panose="04090A00000000000000" pitchFamily="82" charset="-120"/>
                <a:ea typeface="文鼎簽字筆體E" panose="04090A00000000000000" pitchFamily="82" charset="-120"/>
              </a:rPr>
              <a:t>-</a:t>
            </a:r>
            <a:r>
              <a:rPr lang="zh-TW" altLang="en-US" sz="1000" dirty="0">
                <a:solidFill>
                  <a:schemeClr val="accent1"/>
                </a:solidFill>
                <a:latin typeface="文鼎簽字筆體E" panose="04090A00000000000000" pitchFamily="82" charset="-120"/>
                <a:ea typeface="文鼎簽字筆體E" panose="04090A00000000000000" pitchFamily="82" charset="-120"/>
              </a:rPr>
              <a:t>靠椅背、腰挺直、</a:t>
            </a:r>
            <a:endParaRPr lang="en-US" altLang="zh-TW" sz="1000" dirty="0">
              <a:solidFill>
                <a:schemeClr val="accent1"/>
              </a:solidFill>
              <a:latin typeface="文鼎簽字筆體E" panose="04090A00000000000000" pitchFamily="82" charset="-120"/>
              <a:ea typeface="文鼎簽字筆體E" panose="04090A00000000000000" pitchFamily="82" charset="-120"/>
            </a:endParaRPr>
          </a:p>
          <a:p>
            <a:r>
              <a:rPr lang="zh-TW" altLang="en-US" sz="1000" dirty="0">
                <a:solidFill>
                  <a:schemeClr val="accent1"/>
                </a:solidFill>
                <a:latin typeface="文鼎簽字筆體E" panose="04090A00000000000000" pitchFamily="82" charset="-120"/>
                <a:ea typeface="文鼎簽字筆體E" panose="04090A00000000000000" pitchFamily="82" charset="-120"/>
              </a:rPr>
              <a:t>腳掌</a:t>
            </a:r>
            <a:r>
              <a:rPr lang="en-US" altLang="zh-TW" sz="1000" dirty="0">
                <a:solidFill>
                  <a:schemeClr val="accent1"/>
                </a:solidFill>
                <a:latin typeface="文鼎簽字筆體E" panose="04090A00000000000000" pitchFamily="82" charset="-120"/>
                <a:ea typeface="文鼎簽字筆體E" panose="04090A00000000000000" pitchFamily="82" charset="-120"/>
              </a:rPr>
              <a:t>.</a:t>
            </a:r>
            <a:r>
              <a:rPr lang="zh-TW" altLang="en-US" sz="1000" dirty="0">
                <a:solidFill>
                  <a:schemeClr val="accent1"/>
                </a:solidFill>
                <a:latin typeface="文鼎簽字筆體E" panose="04090A00000000000000" pitchFamily="82" charset="-120"/>
                <a:ea typeface="文鼎簽字筆體E" panose="04090A00000000000000" pitchFamily="82" charset="-120"/>
              </a:rPr>
              <a:t>小腿</a:t>
            </a:r>
            <a:r>
              <a:rPr lang="en-US" altLang="zh-TW" sz="1000" dirty="0">
                <a:solidFill>
                  <a:schemeClr val="accent1"/>
                </a:solidFill>
                <a:latin typeface="文鼎簽字筆體E" panose="04090A00000000000000" pitchFamily="82" charset="-120"/>
                <a:ea typeface="文鼎簽字筆體E" panose="04090A00000000000000" pitchFamily="82" charset="-120"/>
              </a:rPr>
              <a:t>.</a:t>
            </a:r>
            <a:r>
              <a:rPr lang="zh-TW" altLang="en-US" sz="1000" dirty="0">
                <a:solidFill>
                  <a:schemeClr val="accent1"/>
                </a:solidFill>
                <a:latin typeface="文鼎簽字筆體E" panose="04090A00000000000000" pitchFamily="82" charset="-120"/>
                <a:ea typeface="文鼎簽字筆體E" panose="04090A00000000000000" pitchFamily="82" charset="-120"/>
              </a:rPr>
              <a:t>大腿</a:t>
            </a:r>
            <a:r>
              <a:rPr lang="en-US" altLang="zh-TW" sz="1000" dirty="0">
                <a:solidFill>
                  <a:schemeClr val="accent1"/>
                </a:solidFill>
                <a:latin typeface="文鼎簽字筆體E" panose="04090A00000000000000" pitchFamily="82" charset="-120"/>
                <a:ea typeface="文鼎簽字筆體E" panose="04090A00000000000000" pitchFamily="82" charset="-120"/>
              </a:rPr>
              <a:t>.</a:t>
            </a:r>
            <a:r>
              <a:rPr lang="zh-TW" altLang="en-US" sz="1000" dirty="0">
                <a:solidFill>
                  <a:schemeClr val="accent1"/>
                </a:solidFill>
                <a:latin typeface="文鼎簽字筆體E" panose="04090A00000000000000" pitchFamily="82" charset="-120"/>
                <a:ea typeface="文鼎簽字筆體E" panose="04090A00000000000000" pitchFamily="82" charset="-120"/>
              </a:rPr>
              <a:t>身軀都應接近直角。</a:t>
            </a:r>
            <a:endParaRPr lang="en-US" altLang="zh-TW" sz="1000" dirty="0">
              <a:solidFill>
                <a:schemeClr val="accent1"/>
              </a:solidFill>
              <a:latin typeface="文鼎簽字筆體E" panose="04090A00000000000000" pitchFamily="82" charset="-120"/>
              <a:ea typeface="文鼎簽字筆體E" panose="04090A00000000000000" pitchFamily="82" charset="-120"/>
            </a:endParaRPr>
          </a:p>
        </p:txBody>
      </p:sp>
      <p:cxnSp>
        <p:nvCxnSpPr>
          <p:cNvPr id="48" name="直接连接符 47"/>
          <p:cNvCxnSpPr/>
          <p:nvPr/>
        </p:nvCxnSpPr>
        <p:spPr>
          <a:xfrm flipV="1">
            <a:off x="5752823" y="3202003"/>
            <a:ext cx="0" cy="367078"/>
          </a:xfrm>
          <a:prstGeom prst="line">
            <a:avLst/>
          </a:prstGeom>
          <a:ln w="63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9" name="直接连接符 48"/>
          <p:cNvCxnSpPr/>
          <p:nvPr/>
        </p:nvCxnSpPr>
        <p:spPr>
          <a:xfrm flipV="1">
            <a:off x="2181230" y="1642819"/>
            <a:ext cx="0" cy="367078"/>
          </a:xfrm>
          <a:prstGeom prst="line">
            <a:avLst/>
          </a:prstGeom>
          <a:ln w="63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50" name="Rectangle 24"/>
          <p:cNvSpPr>
            <a:spLocks noChangeArrowheads="1"/>
          </p:cNvSpPr>
          <p:nvPr/>
        </p:nvSpPr>
        <p:spPr bwMode="auto">
          <a:xfrm>
            <a:off x="1592060" y="1131531"/>
            <a:ext cx="1260720" cy="502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r>
              <a:rPr lang="zh-TW" altLang="en-US" b="1" dirty="0">
                <a:solidFill>
                  <a:schemeClr val="accent2"/>
                </a:solidFill>
                <a:latin typeface="文鼎簽字筆體E" panose="04090A00000000000000" pitchFamily="82" charset="-120"/>
                <a:ea typeface="文鼎簽字筆體E" panose="04090A00000000000000" pitchFamily="82" charset="-120"/>
              </a:rPr>
              <a:t>  彩虹</a:t>
            </a:r>
            <a:r>
              <a:rPr lang="en-US" altLang="zh-TW" b="1" dirty="0">
                <a:solidFill>
                  <a:schemeClr val="accent2"/>
                </a:solidFill>
                <a:latin typeface="文鼎簽字筆體E" panose="04090A00000000000000" pitchFamily="82" charset="-120"/>
                <a:ea typeface="文鼎簽字筆體E" panose="04090A00000000000000" pitchFamily="82" charset="-120"/>
              </a:rPr>
              <a:t>5</a:t>
            </a:r>
            <a:r>
              <a:rPr lang="zh-TW" altLang="en-US" b="1" dirty="0">
                <a:solidFill>
                  <a:schemeClr val="accent2"/>
                </a:solidFill>
                <a:latin typeface="文鼎簽字筆體E" panose="04090A00000000000000" pitchFamily="82" charset="-120"/>
                <a:ea typeface="文鼎簽字筆體E" panose="04090A00000000000000" pitchFamily="82" charset="-120"/>
              </a:rPr>
              <a:t>蔬果</a:t>
            </a:r>
          </a:p>
          <a:p>
            <a:pPr algn="ctr">
              <a:lnSpc>
                <a:spcPct val="120000"/>
              </a:lnSpc>
              <a:spcBef>
                <a:spcPts val="300"/>
              </a:spcBef>
            </a:pPr>
            <a:r>
              <a:rPr lang="zh-TW" altLang="en-US" sz="1100" dirty="0">
                <a:solidFill>
                  <a:schemeClr val="accent2">
                    <a:lumMod val="75000"/>
                  </a:schemeClr>
                </a:solidFill>
              </a:rPr>
              <a:t>均衡飲食</a:t>
            </a:r>
            <a:endParaRPr lang="zh-CN" altLang="en-US" sz="1100" dirty="0">
              <a:solidFill>
                <a:schemeClr val="accent2">
                  <a:lumMod val="75000"/>
                </a:schemeClr>
              </a:solidFill>
            </a:endParaRPr>
          </a:p>
        </p:txBody>
      </p:sp>
      <p:cxnSp>
        <p:nvCxnSpPr>
          <p:cNvPr id="51" name="直接连接符 50"/>
          <p:cNvCxnSpPr/>
          <p:nvPr/>
        </p:nvCxnSpPr>
        <p:spPr>
          <a:xfrm flipV="1">
            <a:off x="4588817" y="1642819"/>
            <a:ext cx="0" cy="367078"/>
          </a:xfrm>
          <a:prstGeom prst="line">
            <a:avLst/>
          </a:prstGeom>
          <a:ln w="63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52" name="Rectangle 24"/>
          <p:cNvSpPr>
            <a:spLocks noChangeArrowheads="1"/>
          </p:cNvSpPr>
          <p:nvPr/>
        </p:nvSpPr>
        <p:spPr bwMode="auto">
          <a:xfrm>
            <a:off x="3927652" y="1124414"/>
            <a:ext cx="1422544"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r>
              <a:rPr lang="zh-TW" altLang="en-US" dirty="0">
                <a:solidFill>
                  <a:schemeClr val="accent4">
                    <a:lumMod val="75000"/>
                  </a:schemeClr>
                </a:solidFill>
                <a:latin typeface="文鼎簽字筆體E" panose="04090A00000000000000" pitchFamily="82" charset="-120"/>
                <a:ea typeface="文鼎簽字筆體E" panose="04090A00000000000000" pitchFamily="82" charset="-120"/>
              </a:rPr>
              <a:t>  </a:t>
            </a:r>
            <a:r>
              <a:rPr lang="zh-TW" altLang="en-US" b="1" dirty="0">
                <a:solidFill>
                  <a:schemeClr val="accent4">
                    <a:lumMod val="75000"/>
                  </a:schemeClr>
                </a:solidFill>
                <a:latin typeface="文鼎簽字筆體E" panose="04090A00000000000000" pitchFamily="82" charset="-120"/>
                <a:ea typeface="文鼎簽字筆體E" panose="04090A00000000000000" pitchFamily="82" charset="-120"/>
              </a:rPr>
              <a:t>久坐少於</a:t>
            </a:r>
            <a:r>
              <a:rPr lang="en-US" altLang="zh-TW" b="1" dirty="0">
                <a:solidFill>
                  <a:schemeClr val="accent4">
                    <a:lumMod val="75000"/>
                  </a:schemeClr>
                </a:solidFill>
                <a:latin typeface="文鼎簽字筆體E" panose="04090A00000000000000" pitchFamily="82" charset="-120"/>
                <a:ea typeface="文鼎簽字筆體E" panose="04090A00000000000000" pitchFamily="82" charset="-120"/>
              </a:rPr>
              <a:t>2</a:t>
            </a:r>
          </a:p>
          <a:p>
            <a:r>
              <a:rPr lang="zh-TW" altLang="en-US" sz="1400" dirty="0">
                <a:solidFill>
                  <a:schemeClr val="accent4">
                    <a:lumMod val="75000"/>
                  </a:schemeClr>
                </a:solidFill>
                <a:latin typeface="文鼎簽字筆體E" panose="04090A00000000000000" pitchFamily="82" charset="-120"/>
                <a:ea typeface="文鼎簽字筆體E" panose="04090A00000000000000" pitchFamily="82" charset="-120"/>
              </a:rPr>
              <a:t>    </a:t>
            </a:r>
            <a:r>
              <a:rPr lang="zh-TW" altLang="en-US" sz="1100" dirty="0">
                <a:solidFill>
                  <a:schemeClr val="accent4">
                    <a:lumMod val="75000"/>
                  </a:schemeClr>
                </a:solidFill>
                <a:latin typeface="文鼎簽字筆體E" panose="04090A00000000000000" pitchFamily="82" charset="-120"/>
                <a:ea typeface="文鼎簽字筆體E" panose="04090A00000000000000" pitchFamily="82" charset="-120"/>
              </a:rPr>
              <a:t>每坐</a:t>
            </a:r>
            <a:r>
              <a:rPr lang="en-US" altLang="zh-TW" sz="1100" dirty="0">
                <a:solidFill>
                  <a:schemeClr val="accent4">
                    <a:lumMod val="75000"/>
                  </a:schemeClr>
                </a:solidFill>
                <a:latin typeface="文鼎簽字筆體E" panose="04090A00000000000000" pitchFamily="82" charset="-120"/>
                <a:ea typeface="文鼎簽字筆體E" panose="04090A00000000000000" pitchFamily="82" charset="-120"/>
              </a:rPr>
              <a:t>2</a:t>
            </a:r>
            <a:r>
              <a:rPr lang="zh-TW" altLang="en-US" sz="1100" dirty="0">
                <a:solidFill>
                  <a:schemeClr val="accent4">
                    <a:lumMod val="75000"/>
                  </a:schemeClr>
                </a:solidFill>
                <a:latin typeface="文鼎簽字筆體E" panose="04090A00000000000000" pitchFamily="82" charset="-120"/>
                <a:ea typeface="文鼎簽字筆體E" panose="04090A00000000000000" pitchFamily="82" charset="-120"/>
              </a:rPr>
              <a:t>小時起身</a:t>
            </a:r>
            <a:endParaRPr lang="en-US" altLang="zh-TW" sz="1100" dirty="0">
              <a:solidFill>
                <a:schemeClr val="accent4">
                  <a:lumMod val="75000"/>
                </a:schemeClr>
              </a:solidFill>
              <a:latin typeface="文鼎簽字筆體E" panose="04090A00000000000000" pitchFamily="82" charset="-120"/>
              <a:ea typeface="文鼎簽字筆體E" panose="04090A00000000000000" pitchFamily="82" charset="-120"/>
            </a:endParaRPr>
          </a:p>
        </p:txBody>
      </p:sp>
      <p:cxnSp>
        <p:nvCxnSpPr>
          <p:cNvPr id="53" name="直接连接符 52"/>
          <p:cNvCxnSpPr/>
          <p:nvPr/>
        </p:nvCxnSpPr>
        <p:spPr>
          <a:xfrm flipV="1">
            <a:off x="6885354" y="1642819"/>
            <a:ext cx="0" cy="367078"/>
          </a:xfrm>
          <a:prstGeom prst="line">
            <a:avLst/>
          </a:prstGeom>
          <a:ln w="63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56" name="Rectangle 24"/>
          <p:cNvSpPr>
            <a:spLocks noChangeArrowheads="1"/>
          </p:cNvSpPr>
          <p:nvPr/>
        </p:nvSpPr>
        <p:spPr bwMode="auto">
          <a:xfrm>
            <a:off x="5954457" y="1067766"/>
            <a:ext cx="195198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r>
              <a:rPr lang="zh-TW" altLang="en-US" b="1" dirty="0">
                <a:solidFill>
                  <a:schemeClr val="accent2"/>
                </a:solidFill>
                <a:latin typeface="文鼎簽字筆體E" panose="04090A00000000000000" pitchFamily="82" charset="-120"/>
                <a:ea typeface="文鼎簽字筆體E" panose="04090A00000000000000" pitchFamily="82" charset="-120"/>
              </a:rPr>
              <a:t>        </a:t>
            </a:r>
            <a:r>
              <a:rPr lang="en-US" altLang="zh-TW" b="1" dirty="0">
                <a:solidFill>
                  <a:schemeClr val="accent2"/>
                </a:solidFill>
                <a:latin typeface="文鼎簽字筆體E" panose="04090A00000000000000" pitchFamily="82" charset="-120"/>
                <a:ea typeface="文鼎簽字筆體E" panose="04090A00000000000000" pitchFamily="82" charset="-120"/>
              </a:rPr>
              <a:t>SH150</a:t>
            </a:r>
          </a:p>
          <a:p>
            <a:r>
              <a:rPr lang="zh-TW" altLang="en-US" sz="1000" dirty="0">
                <a:solidFill>
                  <a:schemeClr val="accent2"/>
                </a:solidFill>
                <a:latin typeface="文鼎簽字筆體E" panose="04090A00000000000000" pitchFamily="82" charset="-120"/>
                <a:ea typeface="文鼎簽字筆體E" panose="04090A00000000000000" pitchFamily="82" charset="-120"/>
              </a:rPr>
              <a:t>每週三天，每次</a:t>
            </a:r>
            <a:r>
              <a:rPr lang="en-US" altLang="zh-TW" sz="1000" dirty="0">
                <a:solidFill>
                  <a:schemeClr val="accent2"/>
                </a:solidFill>
                <a:latin typeface="文鼎簽字筆體E" panose="04090A00000000000000" pitchFamily="82" charset="-120"/>
                <a:ea typeface="文鼎簽字筆體E" panose="04090A00000000000000" pitchFamily="82" charset="-120"/>
              </a:rPr>
              <a:t>30</a:t>
            </a:r>
            <a:r>
              <a:rPr lang="zh-TW" altLang="en-US" sz="1000" dirty="0">
                <a:solidFill>
                  <a:schemeClr val="accent2"/>
                </a:solidFill>
                <a:latin typeface="文鼎簽字筆體E" panose="04090A00000000000000" pitchFamily="82" charset="-120"/>
                <a:ea typeface="文鼎簽字筆體E" panose="04090A00000000000000" pitchFamily="82" charset="-120"/>
              </a:rPr>
              <a:t>分鐘強度運動，</a:t>
            </a:r>
            <a:endParaRPr lang="en-US" altLang="zh-TW" sz="1000" dirty="0">
              <a:solidFill>
                <a:schemeClr val="accent2"/>
              </a:solidFill>
              <a:latin typeface="文鼎簽字筆體E" panose="04090A00000000000000" pitchFamily="82" charset="-120"/>
              <a:ea typeface="文鼎簽字筆體E" panose="04090A00000000000000" pitchFamily="82" charset="-120"/>
            </a:endParaRPr>
          </a:p>
          <a:p>
            <a:r>
              <a:rPr lang="zh-TW" altLang="en-US" sz="1000" dirty="0">
                <a:solidFill>
                  <a:schemeClr val="accent2"/>
                </a:solidFill>
                <a:latin typeface="文鼎簽字筆體E" panose="04090A00000000000000" pitchFamily="82" charset="-120"/>
                <a:ea typeface="文鼎簽字筆體E" panose="04090A00000000000000" pitchFamily="82" charset="-120"/>
              </a:rPr>
              <a:t>             持之以恆是關鍵</a:t>
            </a:r>
            <a:r>
              <a:rPr lang="en-US" altLang="zh-TW" sz="1000" dirty="0">
                <a:solidFill>
                  <a:schemeClr val="accent2"/>
                </a:solidFill>
                <a:latin typeface="文鼎簽字筆體E" panose="04090A00000000000000" pitchFamily="82" charset="-120"/>
                <a:ea typeface="文鼎簽字筆體E" panose="04090A00000000000000" pitchFamily="82" charset="-120"/>
              </a:rPr>
              <a:t>!</a:t>
            </a:r>
          </a:p>
        </p:txBody>
      </p:sp>
      <p:sp>
        <p:nvSpPr>
          <p:cNvPr id="40" name="文本框 32">
            <a:extLst>
              <a:ext uri="{FF2B5EF4-FFF2-40B4-BE49-F238E27FC236}">
                <a16:creationId xmlns:a16="http://schemas.microsoft.com/office/drawing/2014/main" id="{02BCFBA8-9716-4E10-BDF2-87AEDF74943F}"/>
              </a:ext>
            </a:extLst>
          </p:cNvPr>
          <p:cNvSpPr txBox="1"/>
          <p:nvPr/>
        </p:nvSpPr>
        <p:spPr>
          <a:xfrm>
            <a:off x="265159" y="268288"/>
            <a:ext cx="1061837" cy="346253"/>
          </a:xfrm>
          <a:prstGeom prst="rect">
            <a:avLst/>
          </a:prstGeom>
          <a:noFill/>
        </p:spPr>
        <p:txBody>
          <a:bodyPr wrap="none" lIns="68584" tIns="34292" rIns="68584" bIns="34292">
            <a:spAutoFit/>
          </a:bodyPr>
          <a:lstStyle/>
          <a:p>
            <a:r>
              <a:rPr lang="zh-TW" altLang="en-US"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視力保健</a:t>
            </a:r>
            <a:endParaRPr lang="en-US" altLang="zh-CN"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41" name="矩形 40">
            <a:extLst>
              <a:ext uri="{FF2B5EF4-FFF2-40B4-BE49-F238E27FC236}">
                <a16:creationId xmlns:a16="http://schemas.microsoft.com/office/drawing/2014/main" id="{293E172D-6C2F-475F-9943-F4183A18BB63}"/>
              </a:ext>
            </a:extLst>
          </p:cNvPr>
          <p:cNvSpPr/>
          <p:nvPr/>
        </p:nvSpPr>
        <p:spPr>
          <a:xfrm>
            <a:off x="0" y="196280"/>
            <a:ext cx="160366" cy="41751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4" tIns="34292" rIns="68584" bIns="34292" anchor="ctr"/>
          <a:lstStyle/>
          <a:p>
            <a:pPr algn="ctr" defTabSz="685795">
              <a:defRPr/>
            </a:pPr>
            <a:endParaRPr lang="zh-CN" altLang="en-US" sz="1400" dirty="0">
              <a:solidFill>
                <a:srgbClr val="E7E6E6">
                  <a:lumMod val="50000"/>
                </a:srgbClr>
              </a:solidFill>
              <a:cs typeface="+mn-ea"/>
              <a:sym typeface="+mn-lt"/>
            </a:endParaRPr>
          </a:p>
        </p:txBody>
      </p:sp>
      <p:sp>
        <p:nvSpPr>
          <p:cNvPr id="42" name="Freeform 15"/>
          <p:cNvSpPr>
            <a:spLocks noEditPoints="1"/>
          </p:cNvSpPr>
          <p:nvPr/>
        </p:nvSpPr>
        <p:spPr bwMode="auto">
          <a:xfrm>
            <a:off x="7474410" y="2088711"/>
            <a:ext cx="1074872" cy="1082027"/>
          </a:xfrm>
          <a:custGeom>
            <a:avLst/>
            <a:gdLst>
              <a:gd name="T0" fmla="*/ 373 w 402"/>
              <a:gd name="T1" fmla="*/ 209 h 402"/>
              <a:gd name="T2" fmla="*/ 372 w 402"/>
              <a:gd name="T3" fmla="*/ 190 h 402"/>
              <a:gd name="T4" fmla="*/ 401 w 402"/>
              <a:gd name="T5" fmla="*/ 170 h 402"/>
              <a:gd name="T6" fmla="*/ 389 w 402"/>
              <a:gd name="T7" fmla="*/ 124 h 402"/>
              <a:gd name="T8" fmla="*/ 353 w 402"/>
              <a:gd name="T9" fmla="*/ 123 h 402"/>
              <a:gd name="T10" fmla="*/ 344 w 402"/>
              <a:gd name="T11" fmla="*/ 107 h 402"/>
              <a:gd name="T12" fmla="*/ 360 w 402"/>
              <a:gd name="T13" fmla="*/ 74 h 402"/>
              <a:gd name="T14" fmla="*/ 325 w 402"/>
              <a:gd name="T15" fmla="*/ 41 h 402"/>
              <a:gd name="T16" fmla="*/ 293 w 402"/>
              <a:gd name="T17" fmla="*/ 57 h 402"/>
              <a:gd name="T18" fmla="*/ 277 w 402"/>
              <a:gd name="T19" fmla="*/ 48 h 402"/>
              <a:gd name="T20" fmla="*/ 275 w 402"/>
              <a:gd name="T21" fmla="*/ 12 h 402"/>
              <a:gd name="T22" fmla="*/ 251 w 402"/>
              <a:gd name="T23" fmla="*/ 6 h 402"/>
              <a:gd name="T24" fmla="*/ 228 w 402"/>
              <a:gd name="T25" fmla="*/ 0 h 402"/>
              <a:gd name="T26" fmla="*/ 209 w 402"/>
              <a:gd name="T27" fmla="*/ 30 h 402"/>
              <a:gd name="T28" fmla="*/ 190 w 402"/>
              <a:gd name="T29" fmla="*/ 30 h 402"/>
              <a:gd name="T30" fmla="*/ 170 w 402"/>
              <a:gd name="T31" fmla="*/ 1 h 402"/>
              <a:gd name="T32" fmla="*/ 124 w 402"/>
              <a:gd name="T33" fmla="*/ 13 h 402"/>
              <a:gd name="T34" fmla="*/ 122 w 402"/>
              <a:gd name="T35" fmla="*/ 49 h 402"/>
              <a:gd name="T36" fmla="*/ 106 w 402"/>
              <a:gd name="T37" fmla="*/ 59 h 402"/>
              <a:gd name="T38" fmla="*/ 74 w 402"/>
              <a:gd name="T39" fmla="*/ 43 h 402"/>
              <a:gd name="T40" fmla="*/ 41 w 402"/>
              <a:gd name="T41" fmla="*/ 77 h 402"/>
              <a:gd name="T42" fmla="*/ 56 w 402"/>
              <a:gd name="T43" fmla="*/ 109 h 402"/>
              <a:gd name="T44" fmla="*/ 47 w 402"/>
              <a:gd name="T45" fmla="*/ 126 h 402"/>
              <a:gd name="T46" fmla="*/ 12 w 402"/>
              <a:gd name="T47" fmla="*/ 128 h 402"/>
              <a:gd name="T48" fmla="*/ 6 w 402"/>
              <a:gd name="T49" fmla="*/ 151 h 402"/>
              <a:gd name="T50" fmla="*/ 0 w 402"/>
              <a:gd name="T51" fmla="*/ 174 h 402"/>
              <a:gd name="T52" fmla="*/ 30 w 402"/>
              <a:gd name="T53" fmla="*/ 194 h 402"/>
              <a:gd name="T54" fmla="*/ 30 w 402"/>
              <a:gd name="T55" fmla="*/ 212 h 402"/>
              <a:gd name="T56" fmla="*/ 0 w 402"/>
              <a:gd name="T57" fmla="*/ 233 h 402"/>
              <a:gd name="T58" fmla="*/ 13 w 402"/>
              <a:gd name="T59" fmla="*/ 279 h 402"/>
              <a:gd name="T60" fmla="*/ 49 w 402"/>
              <a:gd name="T61" fmla="*/ 280 h 402"/>
              <a:gd name="T62" fmla="*/ 59 w 402"/>
              <a:gd name="T63" fmla="*/ 296 h 402"/>
              <a:gd name="T64" fmla="*/ 43 w 402"/>
              <a:gd name="T65" fmla="*/ 328 h 402"/>
              <a:gd name="T66" fmla="*/ 77 w 402"/>
              <a:gd name="T67" fmla="*/ 362 h 402"/>
              <a:gd name="T68" fmla="*/ 109 w 402"/>
              <a:gd name="T69" fmla="*/ 345 h 402"/>
              <a:gd name="T70" fmla="*/ 125 w 402"/>
              <a:gd name="T71" fmla="*/ 355 h 402"/>
              <a:gd name="T72" fmla="*/ 128 w 402"/>
              <a:gd name="T73" fmla="*/ 390 h 402"/>
              <a:gd name="T74" fmla="*/ 150 w 402"/>
              <a:gd name="T75" fmla="*/ 396 h 402"/>
              <a:gd name="T76" fmla="*/ 174 w 402"/>
              <a:gd name="T77" fmla="*/ 402 h 402"/>
              <a:gd name="T78" fmla="*/ 194 w 402"/>
              <a:gd name="T79" fmla="*/ 373 h 402"/>
              <a:gd name="T80" fmla="*/ 212 w 402"/>
              <a:gd name="T81" fmla="*/ 372 h 402"/>
              <a:gd name="T82" fmla="*/ 232 w 402"/>
              <a:gd name="T83" fmla="*/ 402 h 402"/>
              <a:gd name="T84" fmla="*/ 278 w 402"/>
              <a:gd name="T85" fmla="*/ 389 h 402"/>
              <a:gd name="T86" fmla="*/ 280 w 402"/>
              <a:gd name="T87" fmla="*/ 353 h 402"/>
              <a:gd name="T88" fmla="*/ 296 w 402"/>
              <a:gd name="T89" fmla="*/ 344 h 402"/>
              <a:gd name="T90" fmla="*/ 328 w 402"/>
              <a:gd name="T91" fmla="*/ 360 h 402"/>
              <a:gd name="T92" fmla="*/ 362 w 402"/>
              <a:gd name="T93" fmla="*/ 326 h 402"/>
              <a:gd name="T94" fmla="*/ 345 w 402"/>
              <a:gd name="T95" fmla="*/ 294 h 402"/>
              <a:gd name="T96" fmla="*/ 354 w 402"/>
              <a:gd name="T97" fmla="*/ 277 h 402"/>
              <a:gd name="T98" fmla="*/ 390 w 402"/>
              <a:gd name="T99" fmla="*/ 275 h 402"/>
              <a:gd name="T100" fmla="*/ 396 w 402"/>
              <a:gd name="T101" fmla="*/ 251 h 402"/>
              <a:gd name="T102" fmla="*/ 402 w 402"/>
              <a:gd name="T103" fmla="*/ 229 h 402"/>
              <a:gd name="T104" fmla="*/ 373 w 402"/>
              <a:gd name="T105" fmla="*/ 209 h 402"/>
              <a:gd name="T106" fmla="*/ 373 w 402"/>
              <a:gd name="T107" fmla="*/ 209 h 402"/>
              <a:gd name="T108" fmla="*/ 166 w 402"/>
              <a:gd name="T109" fmla="*/ 335 h 402"/>
              <a:gd name="T110" fmla="*/ 67 w 402"/>
              <a:gd name="T111" fmla="*/ 167 h 402"/>
              <a:gd name="T112" fmla="*/ 235 w 402"/>
              <a:gd name="T113" fmla="*/ 68 h 402"/>
              <a:gd name="T114" fmla="*/ 335 w 402"/>
              <a:gd name="T115" fmla="*/ 236 h 402"/>
              <a:gd name="T116" fmla="*/ 166 w 402"/>
              <a:gd name="T117" fmla="*/ 335 h 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02" h="402">
                <a:moveTo>
                  <a:pt x="373" y="209"/>
                </a:moveTo>
                <a:cubicBezTo>
                  <a:pt x="373" y="203"/>
                  <a:pt x="373" y="197"/>
                  <a:pt x="372" y="190"/>
                </a:cubicBezTo>
                <a:cubicBezTo>
                  <a:pt x="401" y="170"/>
                  <a:pt x="401" y="170"/>
                  <a:pt x="401" y="170"/>
                </a:cubicBezTo>
                <a:cubicBezTo>
                  <a:pt x="389" y="124"/>
                  <a:pt x="389" y="124"/>
                  <a:pt x="389" y="124"/>
                </a:cubicBezTo>
                <a:cubicBezTo>
                  <a:pt x="353" y="123"/>
                  <a:pt x="353" y="123"/>
                  <a:pt x="353" y="123"/>
                </a:cubicBezTo>
                <a:cubicBezTo>
                  <a:pt x="351" y="117"/>
                  <a:pt x="347" y="111"/>
                  <a:pt x="344" y="107"/>
                </a:cubicBezTo>
                <a:cubicBezTo>
                  <a:pt x="360" y="74"/>
                  <a:pt x="360" y="74"/>
                  <a:pt x="360" y="74"/>
                </a:cubicBezTo>
                <a:cubicBezTo>
                  <a:pt x="325" y="41"/>
                  <a:pt x="325" y="41"/>
                  <a:pt x="325" y="41"/>
                </a:cubicBezTo>
                <a:cubicBezTo>
                  <a:pt x="293" y="57"/>
                  <a:pt x="293" y="57"/>
                  <a:pt x="293" y="57"/>
                </a:cubicBezTo>
                <a:cubicBezTo>
                  <a:pt x="288" y="54"/>
                  <a:pt x="282" y="51"/>
                  <a:pt x="277" y="48"/>
                </a:cubicBezTo>
                <a:cubicBezTo>
                  <a:pt x="275" y="12"/>
                  <a:pt x="275" y="12"/>
                  <a:pt x="275" y="12"/>
                </a:cubicBezTo>
                <a:cubicBezTo>
                  <a:pt x="251" y="6"/>
                  <a:pt x="251" y="6"/>
                  <a:pt x="251" y="6"/>
                </a:cubicBezTo>
                <a:cubicBezTo>
                  <a:pt x="228" y="0"/>
                  <a:pt x="228" y="0"/>
                  <a:pt x="228" y="0"/>
                </a:cubicBezTo>
                <a:cubicBezTo>
                  <a:pt x="209" y="30"/>
                  <a:pt x="209" y="30"/>
                  <a:pt x="209" y="30"/>
                </a:cubicBezTo>
                <a:cubicBezTo>
                  <a:pt x="203" y="30"/>
                  <a:pt x="196" y="30"/>
                  <a:pt x="190" y="30"/>
                </a:cubicBezTo>
                <a:cubicBezTo>
                  <a:pt x="170" y="1"/>
                  <a:pt x="170" y="1"/>
                  <a:pt x="170" y="1"/>
                </a:cubicBezTo>
                <a:cubicBezTo>
                  <a:pt x="124" y="13"/>
                  <a:pt x="124" y="13"/>
                  <a:pt x="124" y="13"/>
                </a:cubicBezTo>
                <a:cubicBezTo>
                  <a:pt x="122" y="49"/>
                  <a:pt x="122" y="49"/>
                  <a:pt x="122" y="49"/>
                </a:cubicBezTo>
                <a:cubicBezTo>
                  <a:pt x="116" y="52"/>
                  <a:pt x="111" y="55"/>
                  <a:pt x="106" y="59"/>
                </a:cubicBezTo>
                <a:cubicBezTo>
                  <a:pt x="74" y="43"/>
                  <a:pt x="74" y="43"/>
                  <a:pt x="74" y="43"/>
                </a:cubicBezTo>
                <a:cubicBezTo>
                  <a:pt x="41" y="77"/>
                  <a:pt x="41" y="77"/>
                  <a:pt x="41" y="77"/>
                </a:cubicBezTo>
                <a:cubicBezTo>
                  <a:pt x="56" y="109"/>
                  <a:pt x="56" y="109"/>
                  <a:pt x="56" y="109"/>
                </a:cubicBezTo>
                <a:cubicBezTo>
                  <a:pt x="53" y="114"/>
                  <a:pt x="50" y="120"/>
                  <a:pt x="47" y="126"/>
                </a:cubicBezTo>
                <a:cubicBezTo>
                  <a:pt x="12" y="128"/>
                  <a:pt x="12" y="128"/>
                  <a:pt x="12" y="128"/>
                </a:cubicBezTo>
                <a:cubicBezTo>
                  <a:pt x="6" y="151"/>
                  <a:pt x="6" y="151"/>
                  <a:pt x="6" y="151"/>
                </a:cubicBezTo>
                <a:cubicBezTo>
                  <a:pt x="0" y="174"/>
                  <a:pt x="0" y="174"/>
                  <a:pt x="0" y="174"/>
                </a:cubicBezTo>
                <a:cubicBezTo>
                  <a:pt x="30" y="194"/>
                  <a:pt x="30" y="194"/>
                  <a:pt x="30" y="194"/>
                </a:cubicBezTo>
                <a:cubicBezTo>
                  <a:pt x="30" y="200"/>
                  <a:pt x="30" y="206"/>
                  <a:pt x="30" y="212"/>
                </a:cubicBezTo>
                <a:cubicBezTo>
                  <a:pt x="0" y="233"/>
                  <a:pt x="0" y="233"/>
                  <a:pt x="0" y="233"/>
                </a:cubicBezTo>
                <a:cubicBezTo>
                  <a:pt x="13" y="279"/>
                  <a:pt x="13" y="279"/>
                  <a:pt x="13" y="279"/>
                </a:cubicBezTo>
                <a:cubicBezTo>
                  <a:pt x="49" y="280"/>
                  <a:pt x="49" y="280"/>
                  <a:pt x="49" y="280"/>
                </a:cubicBezTo>
                <a:cubicBezTo>
                  <a:pt x="52" y="286"/>
                  <a:pt x="55" y="291"/>
                  <a:pt x="59" y="296"/>
                </a:cubicBezTo>
                <a:cubicBezTo>
                  <a:pt x="43" y="328"/>
                  <a:pt x="43" y="328"/>
                  <a:pt x="43" y="328"/>
                </a:cubicBezTo>
                <a:cubicBezTo>
                  <a:pt x="77" y="362"/>
                  <a:pt x="77" y="362"/>
                  <a:pt x="77" y="362"/>
                </a:cubicBezTo>
                <a:cubicBezTo>
                  <a:pt x="109" y="345"/>
                  <a:pt x="109" y="345"/>
                  <a:pt x="109" y="345"/>
                </a:cubicBezTo>
                <a:cubicBezTo>
                  <a:pt x="114" y="349"/>
                  <a:pt x="119" y="352"/>
                  <a:pt x="125" y="355"/>
                </a:cubicBezTo>
                <a:cubicBezTo>
                  <a:pt x="128" y="390"/>
                  <a:pt x="128" y="390"/>
                  <a:pt x="128" y="390"/>
                </a:cubicBezTo>
                <a:cubicBezTo>
                  <a:pt x="150" y="396"/>
                  <a:pt x="150" y="396"/>
                  <a:pt x="150" y="396"/>
                </a:cubicBezTo>
                <a:cubicBezTo>
                  <a:pt x="174" y="402"/>
                  <a:pt x="174" y="402"/>
                  <a:pt x="174" y="402"/>
                </a:cubicBezTo>
                <a:cubicBezTo>
                  <a:pt x="194" y="373"/>
                  <a:pt x="194" y="373"/>
                  <a:pt x="194" y="373"/>
                </a:cubicBezTo>
                <a:cubicBezTo>
                  <a:pt x="200" y="373"/>
                  <a:pt x="206" y="373"/>
                  <a:pt x="212" y="372"/>
                </a:cubicBezTo>
                <a:cubicBezTo>
                  <a:pt x="232" y="402"/>
                  <a:pt x="232" y="402"/>
                  <a:pt x="232" y="402"/>
                </a:cubicBezTo>
                <a:cubicBezTo>
                  <a:pt x="278" y="389"/>
                  <a:pt x="278" y="389"/>
                  <a:pt x="278" y="389"/>
                </a:cubicBezTo>
                <a:cubicBezTo>
                  <a:pt x="280" y="353"/>
                  <a:pt x="280" y="353"/>
                  <a:pt x="280" y="353"/>
                </a:cubicBezTo>
                <a:cubicBezTo>
                  <a:pt x="285" y="351"/>
                  <a:pt x="291" y="348"/>
                  <a:pt x="296" y="344"/>
                </a:cubicBezTo>
                <a:cubicBezTo>
                  <a:pt x="328" y="360"/>
                  <a:pt x="328" y="360"/>
                  <a:pt x="328" y="360"/>
                </a:cubicBezTo>
                <a:cubicBezTo>
                  <a:pt x="362" y="326"/>
                  <a:pt x="362" y="326"/>
                  <a:pt x="362" y="326"/>
                </a:cubicBezTo>
                <a:cubicBezTo>
                  <a:pt x="345" y="294"/>
                  <a:pt x="345" y="294"/>
                  <a:pt x="345" y="294"/>
                </a:cubicBezTo>
                <a:cubicBezTo>
                  <a:pt x="349" y="289"/>
                  <a:pt x="352" y="283"/>
                  <a:pt x="354" y="277"/>
                </a:cubicBezTo>
                <a:cubicBezTo>
                  <a:pt x="390" y="275"/>
                  <a:pt x="390" y="275"/>
                  <a:pt x="390" y="275"/>
                </a:cubicBezTo>
                <a:cubicBezTo>
                  <a:pt x="396" y="251"/>
                  <a:pt x="396" y="251"/>
                  <a:pt x="396" y="251"/>
                </a:cubicBezTo>
                <a:cubicBezTo>
                  <a:pt x="402" y="229"/>
                  <a:pt x="402" y="229"/>
                  <a:pt x="402" y="229"/>
                </a:cubicBezTo>
                <a:cubicBezTo>
                  <a:pt x="373" y="209"/>
                  <a:pt x="373" y="209"/>
                  <a:pt x="373" y="209"/>
                </a:cubicBezTo>
                <a:cubicBezTo>
                  <a:pt x="373" y="209"/>
                  <a:pt x="373" y="209"/>
                  <a:pt x="373" y="209"/>
                </a:cubicBezTo>
                <a:close/>
                <a:moveTo>
                  <a:pt x="166" y="335"/>
                </a:moveTo>
                <a:cubicBezTo>
                  <a:pt x="93" y="316"/>
                  <a:pt x="48" y="241"/>
                  <a:pt x="67" y="167"/>
                </a:cubicBezTo>
                <a:cubicBezTo>
                  <a:pt x="87" y="93"/>
                  <a:pt x="162" y="49"/>
                  <a:pt x="235" y="68"/>
                </a:cubicBezTo>
                <a:cubicBezTo>
                  <a:pt x="309" y="87"/>
                  <a:pt x="354" y="162"/>
                  <a:pt x="335" y="236"/>
                </a:cubicBezTo>
                <a:cubicBezTo>
                  <a:pt x="316" y="310"/>
                  <a:pt x="241" y="354"/>
                  <a:pt x="166" y="335"/>
                </a:cubicBezTo>
                <a:close/>
              </a:path>
            </a:pathLst>
          </a:custGeom>
          <a:solidFill>
            <a:schemeClr val="bg1">
              <a:lumMod val="50000"/>
            </a:schemeClr>
          </a:solidFill>
          <a:ln>
            <a:noFill/>
          </a:ln>
        </p:spPr>
        <p:txBody>
          <a:bodyPr vert="horz" wrap="square" lIns="91467" tIns="45734" rIns="91467" bIns="45734" numCol="1" anchor="t" anchorCtr="0" compatLnSpc="1"/>
          <a:lstStyle/>
          <a:p>
            <a:endParaRPr lang="zh-CN" altLang="en-US"/>
          </a:p>
        </p:txBody>
      </p:sp>
      <p:sp>
        <p:nvSpPr>
          <p:cNvPr id="43" name="Oval 16"/>
          <p:cNvSpPr>
            <a:spLocks noChangeArrowheads="1"/>
          </p:cNvSpPr>
          <p:nvPr/>
        </p:nvSpPr>
        <p:spPr bwMode="auto">
          <a:xfrm>
            <a:off x="7688049" y="2310800"/>
            <a:ext cx="647593" cy="651887"/>
          </a:xfrm>
          <a:prstGeom prst="ellipse">
            <a:avLst/>
          </a:prstGeom>
          <a:solidFill>
            <a:schemeClr val="accent3"/>
          </a:solidFill>
          <a:ln>
            <a:noFill/>
          </a:ln>
        </p:spPr>
        <p:txBody>
          <a:bodyPr vert="horz" wrap="square" lIns="91467" tIns="45734" rIns="91467" bIns="45734" numCol="1" anchor="t" anchorCtr="0" compatLnSpc="1"/>
          <a:lstStyle/>
          <a:p>
            <a:endParaRPr lang="zh-CN" altLang="en-US"/>
          </a:p>
        </p:txBody>
      </p:sp>
      <p:cxnSp>
        <p:nvCxnSpPr>
          <p:cNvPr id="55" name="直接连接符 47"/>
          <p:cNvCxnSpPr/>
          <p:nvPr/>
        </p:nvCxnSpPr>
        <p:spPr>
          <a:xfrm flipV="1">
            <a:off x="8030246" y="3268585"/>
            <a:ext cx="0" cy="367078"/>
          </a:xfrm>
          <a:prstGeom prst="line">
            <a:avLst/>
          </a:prstGeom>
          <a:ln w="63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 name="矩形 1"/>
          <p:cNvSpPr/>
          <p:nvPr/>
        </p:nvSpPr>
        <p:spPr>
          <a:xfrm>
            <a:off x="7367252" y="3590752"/>
            <a:ext cx="1338828" cy="646331"/>
          </a:xfrm>
          <a:prstGeom prst="rect">
            <a:avLst/>
          </a:prstGeom>
        </p:spPr>
        <p:txBody>
          <a:bodyPr wrap="none">
            <a:spAutoFit/>
          </a:bodyPr>
          <a:lstStyle/>
          <a:p>
            <a:r>
              <a:rPr lang="zh-TW" altLang="en-US" sz="1200" b="1" dirty="0">
                <a:solidFill>
                  <a:schemeClr val="accent3">
                    <a:lumMod val="75000"/>
                  </a:schemeClr>
                </a:solidFill>
                <a:latin typeface="文鼎簽字筆體E" panose="04090A00000000000000" pitchFamily="82" charset="-120"/>
                <a:ea typeface="文鼎簽字筆體E" panose="04090A00000000000000" pitchFamily="82" charset="-120"/>
              </a:rPr>
              <a:t>  戶外活動要護眼</a:t>
            </a:r>
            <a:endParaRPr lang="en-US" altLang="zh-TW" sz="1200" b="1" dirty="0">
              <a:solidFill>
                <a:schemeClr val="accent3">
                  <a:lumMod val="75000"/>
                </a:schemeClr>
              </a:solidFill>
              <a:latin typeface="文鼎簽字筆體E" panose="04090A00000000000000" pitchFamily="82" charset="-120"/>
              <a:ea typeface="文鼎簽字筆體E" panose="04090A00000000000000" pitchFamily="82" charset="-120"/>
            </a:endParaRPr>
          </a:p>
          <a:p>
            <a:r>
              <a:rPr lang="zh-TW" altLang="en-US" sz="1200" b="1" dirty="0">
                <a:solidFill>
                  <a:schemeClr val="accent3">
                    <a:lumMod val="75000"/>
                  </a:schemeClr>
                </a:solidFill>
                <a:latin typeface="文鼎簽字筆體E" panose="04090A00000000000000" pitchFamily="82" charset="-120"/>
                <a:ea typeface="文鼎簽字筆體E" panose="04090A00000000000000" pitchFamily="82" charset="-120"/>
              </a:rPr>
              <a:t>    半年檢查一次</a:t>
            </a:r>
            <a:endParaRPr lang="en-US" altLang="zh-TW" sz="1200" b="1" dirty="0">
              <a:solidFill>
                <a:schemeClr val="accent3">
                  <a:lumMod val="75000"/>
                </a:schemeClr>
              </a:solidFill>
              <a:latin typeface="文鼎簽字筆體E" panose="04090A00000000000000" pitchFamily="82" charset="-120"/>
              <a:ea typeface="文鼎簽字筆體E" panose="04090A00000000000000" pitchFamily="82" charset="-120"/>
            </a:endParaRPr>
          </a:p>
          <a:p>
            <a:r>
              <a:rPr lang="zh-TW" altLang="en-US" sz="1200" b="1" dirty="0">
                <a:solidFill>
                  <a:schemeClr val="accent3">
                    <a:lumMod val="75000"/>
                  </a:schemeClr>
                </a:solidFill>
                <a:latin typeface="文鼎簽字筆體E" panose="04090A00000000000000" pitchFamily="82" charset="-120"/>
                <a:ea typeface="文鼎簽字筆體E" panose="04090A00000000000000" pitchFamily="82" charset="-120"/>
              </a:rPr>
              <a:t>    遵從醫囑矯治</a:t>
            </a:r>
          </a:p>
        </p:txBody>
      </p:sp>
      <p:sp>
        <p:nvSpPr>
          <p:cNvPr id="58" name="Freeform 24">
            <a:extLst>
              <a:ext uri="{FF2B5EF4-FFF2-40B4-BE49-F238E27FC236}">
                <a16:creationId xmlns:a16="http://schemas.microsoft.com/office/drawing/2014/main" id="{F8359E18-A461-4A41-B3EC-EF224CBB862C}"/>
              </a:ext>
            </a:extLst>
          </p:cNvPr>
          <p:cNvSpPr>
            <a:spLocks noEditPoints="1"/>
          </p:cNvSpPr>
          <p:nvPr/>
        </p:nvSpPr>
        <p:spPr bwMode="auto">
          <a:xfrm>
            <a:off x="3249251" y="2356520"/>
            <a:ext cx="57452" cy="45720"/>
          </a:xfrm>
          <a:custGeom>
            <a:avLst/>
            <a:gdLst>
              <a:gd name="T0" fmla="*/ 48 w 98"/>
              <a:gd name="T1" fmla="*/ 24 h 92"/>
              <a:gd name="T2" fmla="*/ 50 w 98"/>
              <a:gd name="T3" fmla="*/ 53 h 92"/>
              <a:gd name="T4" fmla="*/ 52 w 98"/>
              <a:gd name="T5" fmla="*/ 17 h 92"/>
              <a:gd name="T6" fmla="*/ 48 w 98"/>
              <a:gd name="T7" fmla="*/ 16 h 92"/>
              <a:gd name="T8" fmla="*/ 41 w 98"/>
              <a:gd name="T9" fmla="*/ 28 h 92"/>
              <a:gd name="T10" fmla="*/ 94 w 98"/>
              <a:gd name="T11" fmla="*/ 12 h 92"/>
              <a:gd name="T12" fmla="*/ 84 w 98"/>
              <a:gd name="T13" fmla="*/ 12 h 92"/>
              <a:gd name="T14" fmla="*/ 80 w 98"/>
              <a:gd name="T15" fmla="*/ 0 h 92"/>
              <a:gd name="T16" fmla="*/ 14 w 98"/>
              <a:gd name="T17" fmla="*/ 4 h 92"/>
              <a:gd name="T18" fmla="*/ 3 w 98"/>
              <a:gd name="T19" fmla="*/ 12 h 92"/>
              <a:gd name="T20" fmla="*/ 0 w 98"/>
              <a:gd name="T21" fmla="*/ 37 h 92"/>
              <a:gd name="T22" fmla="*/ 6 w 98"/>
              <a:gd name="T23" fmla="*/ 52 h 92"/>
              <a:gd name="T24" fmla="*/ 45 w 98"/>
              <a:gd name="T25" fmla="*/ 75 h 92"/>
              <a:gd name="T26" fmla="*/ 29 w 98"/>
              <a:gd name="T27" fmla="*/ 84 h 92"/>
              <a:gd name="T28" fmla="*/ 29 w 98"/>
              <a:gd name="T29" fmla="*/ 92 h 92"/>
              <a:gd name="T30" fmla="*/ 73 w 98"/>
              <a:gd name="T31" fmla="*/ 88 h 92"/>
              <a:gd name="T32" fmla="*/ 53 w 98"/>
              <a:gd name="T33" fmla="*/ 84 h 92"/>
              <a:gd name="T34" fmla="*/ 78 w 98"/>
              <a:gd name="T35" fmla="*/ 59 h 92"/>
              <a:gd name="T36" fmla="*/ 92 w 98"/>
              <a:gd name="T37" fmla="*/ 52 h 92"/>
              <a:gd name="T38" fmla="*/ 98 w 98"/>
              <a:gd name="T39" fmla="*/ 16 h 92"/>
              <a:gd name="T40" fmla="*/ 11 w 98"/>
              <a:gd name="T41" fmla="*/ 47 h 92"/>
              <a:gd name="T42" fmla="*/ 7 w 98"/>
              <a:gd name="T43" fmla="*/ 37 h 92"/>
              <a:gd name="T44" fmla="*/ 14 w 98"/>
              <a:gd name="T45" fmla="*/ 20 h 92"/>
              <a:gd name="T46" fmla="*/ 15 w 98"/>
              <a:gd name="T47" fmla="*/ 50 h 92"/>
              <a:gd name="T48" fmla="*/ 76 w 98"/>
              <a:gd name="T49" fmla="*/ 40 h 92"/>
              <a:gd name="T50" fmla="*/ 73 w 98"/>
              <a:gd name="T51" fmla="*/ 53 h 92"/>
              <a:gd name="T52" fmla="*/ 49 w 98"/>
              <a:gd name="T53" fmla="*/ 67 h 92"/>
              <a:gd name="T54" fmla="*/ 24 w 98"/>
              <a:gd name="T55" fmla="*/ 53 h 92"/>
              <a:gd name="T56" fmla="*/ 21 w 98"/>
              <a:gd name="T57" fmla="*/ 40 h 92"/>
              <a:gd name="T58" fmla="*/ 76 w 98"/>
              <a:gd name="T59" fmla="*/ 8 h 92"/>
              <a:gd name="T60" fmla="*/ 91 w 98"/>
              <a:gd name="T61" fmla="*/ 37 h 92"/>
              <a:gd name="T62" fmla="*/ 86 w 98"/>
              <a:gd name="T63" fmla="*/ 47 h 92"/>
              <a:gd name="T64" fmla="*/ 83 w 98"/>
              <a:gd name="T65" fmla="*/ 50 h 92"/>
              <a:gd name="T66" fmla="*/ 84 w 98"/>
              <a:gd name="T67" fmla="*/ 40 h 92"/>
              <a:gd name="T68" fmla="*/ 91 w 98"/>
              <a:gd name="T69" fmla="*/ 2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8" h="92">
                <a:moveTo>
                  <a:pt x="44" y="28"/>
                </a:moveTo>
                <a:cubicBezTo>
                  <a:pt x="48" y="24"/>
                  <a:pt x="48" y="24"/>
                  <a:pt x="48" y="24"/>
                </a:cubicBezTo>
                <a:cubicBezTo>
                  <a:pt x="48" y="51"/>
                  <a:pt x="48" y="51"/>
                  <a:pt x="48" y="51"/>
                </a:cubicBezTo>
                <a:cubicBezTo>
                  <a:pt x="48" y="52"/>
                  <a:pt x="49" y="53"/>
                  <a:pt x="50" y="53"/>
                </a:cubicBezTo>
                <a:cubicBezTo>
                  <a:pt x="51" y="53"/>
                  <a:pt x="52" y="52"/>
                  <a:pt x="52" y="51"/>
                </a:cubicBezTo>
                <a:cubicBezTo>
                  <a:pt x="52" y="17"/>
                  <a:pt x="52" y="17"/>
                  <a:pt x="52" y="17"/>
                </a:cubicBezTo>
                <a:cubicBezTo>
                  <a:pt x="52" y="16"/>
                  <a:pt x="51" y="15"/>
                  <a:pt x="50" y="15"/>
                </a:cubicBezTo>
                <a:cubicBezTo>
                  <a:pt x="49" y="15"/>
                  <a:pt x="48" y="15"/>
                  <a:pt x="48" y="16"/>
                </a:cubicBezTo>
                <a:cubicBezTo>
                  <a:pt x="41" y="25"/>
                  <a:pt x="41" y="25"/>
                  <a:pt x="41" y="25"/>
                </a:cubicBezTo>
                <a:cubicBezTo>
                  <a:pt x="40" y="26"/>
                  <a:pt x="40" y="28"/>
                  <a:pt x="41" y="28"/>
                </a:cubicBezTo>
                <a:cubicBezTo>
                  <a:pt x="42" y="29"/>
                  <a:pt x="44" y="29"/>
                  <a:pt x="44" y="28"/>
                </a:cubicBezTo>
                <a:close/>
                <a:moveTo>
                  <a:pt x="94" y="12"/>
                </a:moveTo>
                <a:cubicBezTo>
                  <a:pt x="94" y="12"/>
                  <a:pt x="94" y="12"/>
                  <a:pt x="94" y="12"/>
                </a:cubicBezTo>
                <a:cubicBezTo>
                  <a:pt x="84" y="12"/>
                  <a:pt x="84" y="12"/>
                  <a:pt x="84" y="12"/>
                </a:cubicBezTo>
                <a:cubicBezTo>
                  <a:pt x="84" y="4"/>
                  <a:pt x="84" y="4"/>
                  <a:pt x="84" y="4"/>
                </a:cubicBezTo>
                <a:cubicBezTo>
                  <a:pt x="84" y="2"/>
                  <a:pt x="82" y="0"/>
                  <a:pt x="80" y="0"/>
                </a:cubicBezTo>
                <a:cubicBezTo>
                  <a:pt x="17" y="0"/>
                  <a:pt x="17" y="0"/>
                  <a:pt x="17" y="0"/>
                </a:cubicBezTo>
                <a:cubicBezTo>
                  <a:pt x="15" y="0"/>
                  <a:pt x="14" y="2"/>
                  <a:pt x="14" y="4"/>
                </a:cubicBezTo>
                <a:cubicBezTo>
                  <a:pt x="14" y="12"/>
                  <a:pt x="14" y="12"/>
                  <a:pt x="14" y="12"/>
                </a:cubicBezTo>
                <a:cubicBezTo>
                  <a:pt x="3" y="12"/>
                  <a:pt x="3" y="12"/>
                  <a:pt x="3" y="12"/>
                </a:cubicBezTo>
                <a:cubicBezTo>
                  <a:pt x="1" y="12"/>
                  <a:pt x="0" y="14"/>
                  <a:pt x="0" y="16"/>
                </a:cubicBezTo>
                <a:cubicBezTo>
                  <a:pt x="0" y="37"/>
                  <a:pt x="0" y="37"/>
                  <a:pt x="0" y="37"/>
                </a:cubicBezTo>
                <a:cubicBezTo>
                  <a:pt x="0" y="43"/>
                  <a:pt x="2" y="48"/>
                  <a:pt x="6" y="52"/>
                </a:cubicBezTo>
                <a:cubicBezTo>
                  <a:pt x="6" y="52"/>
                  <a:pt x="6" y="52"/>
                  <a:pt x="6" y="52"/>
                </a:cubicBezTo>
                <a:cubicBezTo>
                  <a:pt x="9" y="56"/>
                  <a:pt x="14" y="58"/>
                  <a:pt x="19" y="59"/>
                </a:cubicBezTo>
                <a:cubicBezTo>
                  <a:pt x="25" y="68"/>
                  <a:pt x="35" y="74"/>
                  <a:pt x="45" y="75"/>
                </a:cubicBezTo>
                <a:cubicBezTo>
                  <a:pt x="45" y="84"/>
                  <a:pt x="45" y="84"/>
                  <a:pt x="45" y="84"/>
                </a:cubicBezTo>
                <a:cubicBezTo>
                  <a:pt x="29" y="84"/>
                  <a:pt x="29" y="84"/>
                  <a:pt x="29" y="84"/>
                </a:cubicBezTo>
                <a:cubicBezTo>
                  <a:pt x="27" y="84"/>
                  <a:pt x="25" y="86"/>
                  <a:pt x="25" y="88"/>
                </a:cubicBezTo>
                <a:cubicBezTo>
                  <a:pt x="25" y="90"/>
                  <a:pt x="27" y="92"/>
                  <a:pt x="29" y="92"/>
                </a:cubicBezTo>
                <a:cubicBezTo>
                  <a:pt x="69" y="92"/>
                  <a:pt x="69" y="92"/>
                  <a:pt x="69" y="92"/>
                </a:cubicBezTo>
                <a:cubicBezTo>
                  <a:pt x="71" y="92"/>
                  <a:pt x="73" y="90"/>
                  <a:pt x="73" y="88"/>
                </a:cubicBezTo>
                <a:cubicBezTo>
                  <a:pt x="73" y="86"/>
                  <a:pt x="71" y="84"/>
                  <a:pt x="69" y="84"/>
                </a:cubicBezTo>
                <a:cubicBezTo>
                  <a:pt x="53" y="84"/>
                  <a:pt x="53" y="84"/>
                  <a:pt x="53" y="84"/>
                </a:cubicBezTo>
                <a:cubicBezTo>
                  <a:pt x="53" y="75"/>
                  <a:pt x="53" y="75"/>
                  <a:pt x="53" y="75"/>
                </a:cubicBezTo>
                <a:cubicBezTo>
                  <a:pt x="63" y="74"/>
                  <a:pt x="73" y="68"/>
                  <a:pt x="78" y="59"/>
                </a:cubicBezTo>
                <a:cubicBezTo>
                  <a:pt x="84" y="58"/>
                  <a:pt x="88" y="56"/>
                  <a:pt x="92" y="53"/>
                </a:cubicBezTo>
                <a:cubicBezTo>
                  <a:pt x="92" y="52"/>
                  <a:pt x="92" y="52"/>
                  <a:pt x="92" y="52"/>
                </a:cubicBezTo>
                <a:cubicBezTo>
                  <a:pt x="96" y="48"/>
                  <a:pt x="98" y="43"/>
                  <a:pt x="98" y="37"/>
                </a:cubicBezTo>
                <a:cubicBezTo>
                  <a:pt x="98" y="16"/>
                  <a:pt x="98" y="16"/>
                  <a:pt x="98" y="16"/>
                </a:cubicBezTo>
                <a:cubicBezTo>
                  <a:pt x="98" y="14"/>
                  <a:pt x="96" y="12"/>
                  <a:pt x="94" y="12"/>
                </a:cubicBezTo>
                <a:close/>
                <a:moveTo>
                  <a:pt x="11" y="47"/>
                </a:moveTo>
                <a:cubicBezTo>
                  <a:pt x="11" y="47"/>
                  <a:pt x="11" y="47"/>
                  <a:pt x="11" y="47"/>
                </a:cubicBezTo>
                <a:cubicBezTo>
                  <a:pt x="9" y="44"/>
                  <a:pt x="7" y="41"/>
                  <a:pt x="7" y="37"/>
                </a:cubicBezTo>
                <a:cubicBezTo>
                  <a:pt x="7" y="20"/>
                  <a:pt x="7" y="20"/>
                  <a:pt x="7" y="20"/>
                </a:cubicBezTo>
                <a:cubicBezTo>
                  <a:pt x="14" y="20"/>
                  <a:pt x="14" y="20"/>
                  <a:pt x="14" y="20"/>
                </a:cubicBezTo>
                <a:cubicBezTo>
                  <a:pt x="14" y="40"/>
                  <a:pt x="14" y="40"/>
                  <a:pt x="14" y="40"/>
                </a:cubicBezTo>
                <a:cubicBezTo>
                  <a:pt x="14" y="44"/>
                  <a:pt x="14" y="47"/>
                  <a:pt x="15" y="50"/>
                </a:cubicBezTo>
                <a:cubicBezTo>
                  <a:pt x="14" y="49"/>
                  <a:pt x="12" y="48"/>
                  <a:pt x="11" y="47"/>
                </a:cubicBezTo>
                <a:close/>
                <a:moveTo>
                  <a:pt x="76" y="40"/>
                </a:moveTo>
                <a:cubicBezTo>
                  <a:pt x="76" y="40"/>
                  <a:pt x="76" y="40"/>
                  <a:pt x="76" y="40"/>
                </a:cubicBezTo>
                <a:cubicBezTo>
                  <a:pt x="76" y="45"/>
                  <a:pt x="75" y="49"/>
                  <a:pt x="73" y="53"/>
                </a:cubicBezTo>
                <a:cubicBezTo>
                  <a:pt x="73" y="53"/>
                  <a:pt x="73" y="53"/>
                  <a:pt x="73" y="53"/>
                </a:cubicBezTo>
                <a:cubicBezTo>
                  <a:pt x="69" y="62"/>
                  <a:pt x="59" y="67"/>
                  <a:pt x="49" y="67"/>
                </a:cubicBezTo>
                <a:cubicBezTo>
                  <a:pt x="39" y="67"/>
                  <a:pt x="29" y="62"/>
                  <a:pt x="24" y="53"/>
                </a:cubicBezTo>
                <a:cubicBezTo>
                  <a:pt x="24" y="53"/>
                  <a:pt x="24" y="53"/>
                  <a:pt x="24" y="53"/>
                </a:cubicBezTo>
                <a:cubicBezTo>
                  <a:pt x="22" y="49"/>
                  <a:pt x="21" y="45"/>
                  <a:pt x="21" y="40"/>
                </a:cubicBezTo>
                <a:cubicBezTo>
                  <a:pt x="21" y="40"/>
                  <a:pt x="21" y="40"/>
                  <a:pt x="21" y="40"/>
                </a:cubicBezTo>
                <a:cubicBezTo>
                  <a:pt x="21" y="8"/>
                  <a:pt x="21" y="8"/>
                  <a:pt x="21" y="8"/>
                </a:cubicBezTo>
                <a:cubicBezTo>
                  <a:pt x="76" y="8"/>
                  <a:pt x="76" y="8"/>
                  <a:pt x="76" y="8"/>
                </a:cubicBezTo>
                <a:cubicBezTo>
                  <a:pt x="76" y="40"/>
                  <a:pt x="76" y="40"/>
                  <a:pt x="76" y="40"/>
                </a:cubicBezTo>
                <a:close/>
                <a:moveTo>
                  <a:pt x="91" y="37"/>
                </a:moveTo>
                <a:cubicBezTo>
                  <a:pt x="91" y="37"/>
                  <a:pt x="91" y="37"/>
                  <a:pt x="91" y="37"/>
                </a:cubicBezTo>
                <a:cubicBezTo>
                  <a:pt x="91" y="41"/>
                  <a:pt x="89" y="44"/>
                  <a:pt x="86" y="47"/>
                </a:cubicBezTo>
                <a:cubicBezTo>
                  <a:pt x="86" y="47"/>
                  <a:pt x="86" y="47"/>
                  <a:pt x="86" y="47"/>
                </a:cubicBezTo>
                <a:cubicBezTo>
                  <a:pt x="85" y="48"/>
                  <a:pt x="84" y="49"/>
                  <a:pt x="83" y="50"/>
                </a:cubicBezTo>
                <a:cubicBezTo>
                  <a:pt x="84" y="47"/>
                  <a:pt x="84" y="44"/>
                  <a:pt x="84" y="40"/>
                </a:cubicBezTo>
                <a:cubicBezTo>
                  <a:pt x="84" y="40"/>
                  <a:pt x="84" y="40"/>
                  <a:pt x="84" y="40"/>
                </a:cubicBezTo>
                <a:cubicBezTo>
                  <a:pt x="84" y="20"/>
                  <a:pt x="84" y="20"/>
                  <a:pt x="84" y="20"/>
                </a:cubicBezTo>
                <a:cubicBezTo>
                  <a:pt x="91" y="20"/>
                  <a:pt x="91" y="20"/>
                  <a:pt x="91" y="20"/>
                </a:cubicBezTo>
                <a:cubicBezTo>
                  <a:pt x="91" y="37"/>
                  <a:pt x="91" y="37"/>
                  <a:pt x="91" y="3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67" tIns="45734" rIns="91467" bIns="45734" numCol="1" anchor="t" anchorCtr="0" compatLnSpc="1"/>
          <a:lstStyle/>
          <a:p>
            <a:r>
              <a:rPr lang="en-US" altLang="zh-TW" sz="4000" dirty="0"/>
              <a:t>3</a:t>
            </a:r>
            <a:endParaRPr lang="zh-CN" altLang="en-US" sz="4000" dirty="0"/>
          </a:p>
        </p:txBody>
      </p:sp>
      <p:sp>
        <p:nvSpPr>
          <p:cNvPr id="59" name="Freeform 24">
            <a:extLst>
              <a:ext uri="{FF2B5EF4-FFF2-40B4-BE49-F238E27FC236}">
                <a16:creationId xmlns:a16="http://schemas.microsoft.com/office/drawing/2014/main" id="{3B220419-51FA-4D9A-8769-02D2F085844D}"/>
              </a:ext>
            </a:extLst>
          </p:cNvPr>
          <p:cNvSpPr>
            <a:spLocks noEditPoints="1"/>
          </p:cNvSpPr>
          <p:nvPr/>
        </p:nvSpPr>
        <p:spPr bwMode="auto">
          <a:xfrm>
            <a:off x="4447654" y="2310800"/>
            <a:ext cx="57452" cy="45720"/>
          </a:xfrm>
          <a:custGeom>
            <a:avLst/>
            <a:gdLst>
              <a:gd name="T0" fmla="*/ 48 w 98"/>
              <a:gd name="T1" fmla="*/ 24 h 92"/>
              <a:gd name="T2" fmla="*/ 50 w 98"/>
              <a:gd name="T3" fmla="*/ 53 h 92"/>
              <a:gd name="T4" fmla="*/ 52 w 98"/>
              <a:gd name="T5" fmla="*/ 17 h 92"/>
              <a:gd name="T6" fmla="*/ 48 w 98"/>
              <a:gd name="T7" fmla="*/ 16 h 92"/>
              <a:gd name="T8" fmla="*/ 41 w 98"/>
              <a:gd name="T9" fmla="*/ 28 h 92"/>
              <a:gd name="T10" fmla="*/ 94 w 98"/>
              <a:gd name="T11" fmla="*/ 12 h 92"/>
              <a:gd name="T12" fmla="*/ 84 w 98"/>
              <a:gd name="T13" fmla="*/ 12 h 92"/>
              <a:gd name="T14" fmla="*/ 80 w 98"/>
              <a:gd name="T15" fmla="*/ 0 h 92"/>
              <a:gd name="T16" fmla="*/ 14 w 98"/>
              <a:gd name="T17" fmla="*/ 4 h 92"/>
              <a:gd name="T18" fmla="*/ 3 w 98"/>
              <a:gd name="T19" fmla="*/ 12 h 92"/>
              <a:gd name="T20" fmla="*/ 0 w 98"/>
              <a:gd name="T21" fmla="*/ 37 h 92"/>
              <a:gd name="T22" fmla="*/ 6 w 98"/>
              <a:gd name="T23" fmla="*/ 52 h 92"/>
              <a:gd name="T24" fmla="*/ 45 w 98"/>
              <a:gd name="T25" fmla="*/ 75 h 92"/>
              <a:gd name="T26" fmla="*/ 29 w 98"/>
              <a:gd name="T27" fmla="*/ 84 h 92"/>
              <a:gd name="T28" fmla="*/ 29 w 98"/>
              <a:gd name="T29" fmla="*/ 92 h 92"/>
              <a:gd name="T30" fmla="*/ 73 w 98"/>
              <a:gd name="T31" fmla="*/ 88 h 92"/>
              <a:gd name="T32" fmla="*/ 53 w 98"/>
              <a:gd name="T33" fmla="*/ 84 h 92"/>
              <a:gd name="T34" fmla="*/ 78 w 98"/>
              <a:gd name="T35" fmla="*/ 59 h 92"/>
              <a:gd name="T36" fmla="*/ 92 w 98"/>
              <a:gd name="T37" fmla="*/ 52 h 92"/>
              <a:gd name="T38" fmla="*/ 98 w 98"/>
              <a:gd name="T39" fmla="*/ 16 h 92"/>
              <a:gd name="T40" fmla="*/ 11 w 98"/>
              <a:gd name="T41" fmla="*/ 47 h 92"/>
              <a:gd name="T42" fmla="*/ 7 w 98"/>
              <a:gd name="T43" fmla="*/ 37 h 92"/>
              <a:gd name="T44" fmla="*/ 14 w 98"/>
              <a:gd name="T45" fmla="*/ 20 h 92"/>
              <a:gd name="T46" fmla="*/ 15 w 98"/>
              <a:gd name="T47" fmla="*/ 50 h 92"/>
              <a:gd name="T48" fmla="*/ 76 w 98"/>
              <a:gd name="T49" fmla="*/ 40 h 92"/>
              <a:gd name="T50" fmla="*/ 73 w 98"/>
              <a:gd name="T51" fmla="*/ 53 h 92"/>
              <a:gd name="T52" fmla="*/ 49 w 98"/>
              <a:gd name="T53" fmla="*/ 67 h 92"/>
              <a:gd name="T54" fmla="*/ 24 w 98"/>
              <a:gd name="T55" fmla="*/ 53 h 92"/>
              <a:gd name="T56" fmla="*/ 21 w 98"/>
              <a:gd name="T57" fmla="*/ 40 h 92"/>
              <a:gd name="T58" fmla="*/ 76 w 98"/>
              <a:gd name="T59" fmla="*/ 8 h 92"/>
              <a:gd name="T60" fmla="*/ 91 w 98"/>
              <a:gd name="T61" fmla="*/ 37 h 92"/>
              <a:gd name="T62" fmla="*/ 86 w 98"/>
              <a:gd name="T63" fmla="*/ 47 h 92"/>
              <a:gd name="T64" fmla="*/ 83 w 98"/>
              <a:gd name="T65" fmla="*/ 50 h 92"/>
              <a:gd name="T66" fmla="*/ 84 w 98"/>
              <a:gd name="T67" fmla="*/ 40 h 92"/>
              <a:gd name="T68" fmla="*/ 91 w 98"/>
              <a:gd name="T69" fmla="*/ 2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8" h="92">
                <a:moveTo>
                  <a:pt x="44" y="28"/>
                </a:moveTo>
                <a:cubicBezTo>
                  <a:pt x="48" y="24"/>
                  <a:pt x="48" y="24"/>
                  <a:pt x="48" y="24"/>
                </a:cubicBezTo>
                <a:cubicBezTo>
                  <a:pt x="48" y="51"/>
                  <a:pt x="48" y="51"/>
                  <a:pt x="48" y="51"/>
                </a:cubicBezTo>
                <a:cubicBezTo>
                  <a:pt x="48" y="52"/>
                  <a:pt x="49" y="53"/>
                  <a:pt x="50" y="53"/>
                </a:cubicBezTo>
                <a:cubicBezTo>
                  <a:pt x="51" y="53"/>
                  <a:pt x="52" y="52"/>
                  <a:pt x="52" y="51"/>
                </a:cubicBezTo>
                <a:cubicBezTo>
                  <a:pt x="52" y="17"/>
                  <a:pt x="52" y="17"/>
                  <a:pt x="52" y="17"/>
                </a:cubicBezTo>
                <a:cubicBezTo>
                  <a:pt x="52" y="16"/>
                  <a:pt x="51" y="15"/>
                  <a:pt x="50" y="15"/>
                </a:cubicBezTo>
                <a:cubicBezTo>
                  <a:pt x="49" y="15"/>
                  <a:pt x="48" y="15"/>
                  <a:pt x="48" y="16"/>
                </a:cubicBezTo>
                <a:cubicBezTo>
                  <a:pt x="41" y="25"/>
                  <a:pt x="41" y="25"/>
                  <a:pt x="41" y="25"/>
                </a:cubicBezTo>
                <a:cubicBezTo>
                  <a:pt x="40" y="26"/>
                  <a:pt x="40" y="28"/>
                  <a:pt x="41" y="28"/>
                </a:cubicBezTo>
                <a:cubicBezTo>
                  <a:pt x="42" y="29"/>
                  <a:pt x="44" y="29"/>
                  <a:pt x="44" y="28"/>
                </a:cubicBezTo>
                <a:close/>
                <a:moveTo>
                  <a:pt x="94" y="12"/>
                </a:moveTo>
                <a:cubicBezTo>
                  <a:pt x="94" y="12"/>
                  <a:pt x="94" y="12"/>
                  <a:pt x="94" y="12"/>
                </a:cubicBezTo>
                <a:cubicBezTo>
                  <a:pt x="84" y="12"/>
                  <a:pt x="84" y="12"/>
                  <a:pt x="84" y="12"/>
                </a:cubicBezTo>
                <a:cubicBezTo>
                  <a:pt x="84" y="4"/>
                  <a:pt x="84" y="4"/>
                  <a:pt x="84" y="4"/>
                </a:cubicBezTo>
                <a:cubicBezTo>
                  <a:pt x="84" y="2"/>
                  <a:pt x="82" y="0"/>
                  <a:pt x="80" y="0"/>
                </a:cubicBezTo>
                <a:cubicBezTo>
                  <a:pt x="17" y="0"/>
                  <a:pt x="17" y="0"/>
                  <a:pt x="17" y="0"/>
                </a:cubicBezTo>
                <a:cubicBezTo>
                  <a:pt x="15" y="0"/>
                  <a:pt x="14" y="2"/>
                  <a:pt x="14" y="4"/>
                </a:cubicBezTo>
                <a:cubicBezTo>
                  <a:pt x="14" y="12"/>
                  <a:pt x="14" y="12"/>
                  <a:pt x="14" y="12"/>
                </a:cubicBezTo>
                <a:cubicBezTo>
                  <a:pt x="3" y="12"/>
                  <a:pt x="3" y="12"/>
                  <a:pt x="3" y="12"/>
                </a:cubicBezTo>
                <a:cubicBezTo>
                  <a:pt x="1" y="12"/>
                  <a:pt x="0" y="14"/>
                  <a:pt x="0" y="16"/>
                </a:cubicBezTo>
                <a:cubicBezTo>
                  <a:pt x="0" y="37"/>
                  <a:pt x="0" y="37"/>
                  <a:pt x="0" y="37"/>
                </a:cubicBezTo>
                <a:cubicBezTo>
                  <a:pt x="0" y="43"/>
                  <a:pt x="2" y="48"/>
                  <a:pt x="6" y="52"/>
                </a:cubicBezTo>
                <a:cubicBezTo>
                  <a:pt x="6" y="52"/>
                  <a:pt x="6" y="52"/>
                  <a:pt x="6" y="52"/>
                </a:cubicBezTo>
                <a:cubicBezTo>
                  <a:pt x="9" y="56"/>
                  <a:pt x="14" y="58"/>
                  <a:pt x="19" y="59"/>
                </a:cubicBezTo>
                <a:cubicBezTo>
                  <a:pt x="25" y="68"/>
                  <a:pt x="35" y="74"/>
                  <a:pt x="45" y="75"/>
                </a:cubicBezTo>
                <a:cubicBezTo>
                  <a:pt x="45" y="84"/>
                  <a:pt x="45" y="84"/>
                  <a:pt x="45" y="84"/>
                </a:cubicBezTo>
                <a:cubicBezTo>
                  <a:pt x="29" y="84"/>
                  <a:pt x="29" y="84"/>
                  <a:pt x="29" y="84"/>
                </a:cubicBezTo>
                <a:cubicBezTo>
                  <a:pt x="27" y="84"/>
                  <a:pt x="25" y="86"/>
                  <a:pt x="25" y="88"/>
                </a:cubicBezTo>
                <a:cubicBezTo>
                  <a:pt x="25" y="90"/>
                  <a:pt x="27" y="92"/>
                  <a:pt x="29" y="92"/>
                </a:cubicBezTo>
                <a:cubicBezTo>
                  <a:pt x="69" y="92"/>
                  <a:pt x="69" y="92"/>
                  <a:pt x="69" y="92"/>
                </a:cubicBezTo>
                <a:cubicBezTo>
                  <a:pt x="71" y="92"/>
                  <a:pt x="73" y="90"/>
                  <a:pt x="73" y="88"/>
                </a:cubicBezTo>
                <a:cubicBezTo>
                  <a:pt x="73" y="86"/>
                  <a:pt x="71" y="84"/>
                  <a:pt x="69" y="84"/>
                </a:cubicBezTo>
                <a:cubicBezTo>
                  <a:pt x="53" y="84"/>
                  <a:pt x="53" y="84"/>
                  <a:pt x="53" y="84"/>
                </a:cubicBezTo>
                <a:cubicBezTo>
                  <a:pt x="53" y="75"/>
                  <a:pt x="53" y="75"/>
                  <a:pt x="53" y="75"/>
                </a:cubicBezTo>
                <a:cubicBezTo>
                  <a:pt x="63" y="74"/>
                  <a:pt x="73" y="68"/>
                  <a:pt x="78" y="59"/>
                </a:cubicBezTo>
                <a:cubicBezTo>
                  <a:pt x="84" y="58"/>
                  <a:pt x="88" y="56"/>
                  <a:pt x="92" y="53"/>
                </a:cubicBezTo>
                <a:cubicBezTo>
                  <a:pt x="92" y="52"/>
                  <a:pt x="92" y="52"/>
                  <a:pt x="92" y="52"/>
                </a:cubicBezTo>
                <a:cubicBezTo>
                  <a:pt x="96" y="48"/>
                  <a:pt x="98" y="43"/>
                  <a:pt x="98" y="37"/>
                </a:cubicBezTo>
                <a:cubicBezTo>
                  <a:pt x="98" y="16"/>
                  <a:pt x="98" y="16"/>
                  <a:pt x="98" y="16"/>
                </a:cubicBezTo>
                <a:cubicBezTo>
                  <a:pt x="98" y="14"/>
                  <a:pt x="96" y="12"/>
                  <a:pt x="94" y="12"/>
                </a:cubicBezTo>
                <a:close/>
                <a:moveTo>
                  <a:pt x="11" y="47"/>
                </a:moveTo>
                <a:cubicBezTo>
                  <a:pt x="11" y="47"/>
                  <a:pt x="11" y="47"/>
                  <a:pt x="11" y="47"/>
                </a:cubicBezTo>
                <a:cubicBezTo>
                  <a:pt x="9" y="44"/>
                  <a:pt x="7" y="41"/>
                  <a:pt x="7" y="37"/>
                </a:cubicBezTo>
                <a:cubicBezTo>
                  <a:pt x="7" y="20"/>
                  <a:pt x="7" y="20"/>
                  <a:pt x="7" y="20"/>
                </a:cubicBezTo>
                <a:cubicBezTo>
                  <a:pt x="14" y="20"/>
                  <a:pt x="14" y="20"/>
                  <a:pt x="14" y="20"/>
                </a:cubicBezTo>
                <a:cubicBezTo>
                  <a:pt x="14" y="40"/>
                  <a:pt x="14" y="40"/>
                  <a:pt x="14" y="40"/>
                </a:cubicBezTo>
                <a:cubicBezTo>
                  <a:pt x="14" y="44"/>
                  <a:pt x="14" y="47"/>
                  <a:pt x="15" y="50"/>
                </a:cubicBezTo>
                <a:cubicBezTo>
                  <a:pt x="14" y="49"/>
                  <a:pt x="12" y="48"/>
                  <a:pt x="11" y="47"/>
                </a:cubicBezTo>
                <a:close/>
                <a:moveTo>
                  <a:pt x="76" y="40"/>
                </a:moveTo>
                <a:cubicBezTo>
                  <a:pt x="76" y="40"/>
                  <a:pt x="76" y="40"/>
                  <a:pt x="76" y="40"/>
                </a:cubicBezTo>
                <a:cubicBezTo>
                  <a:pt x="76" y="45"/>
                  <a:pt x="75" y="49"/>
                  <a:pt x="73" y="53"/>
                </a:cubicBezTo>
                <a:cubicBezTo>
                  <a:pt x="73" y="53"/>
                  <a:pt x="73" y="53"/>
                  <a:pt x="73" y="53"/>
                </a:cubicBezTo>
                <a:cubicBezTo>
                  <a:pt x="69" y="62"/>
                  <a:pt x="59" y="67"/>
                  <a:pt x="49" y="67"/>
                </a:cubicBezTo>
                <a:cubicBezTo>
                  <a:pt x="39" y="67"/>
                  <a:pt x="29" y="62"/>
                  <a:pt x="24" y="53"/>
                </a:cubicBezTo>
                <a:cubicBezTo>
                  <a:pt x="24" y="53"/>
                  <a:pt x="24" y="53"/>
                  <a:pt x="24" y="53"/>
                </a:cubicBezTo>
                <a:cubicBezTo>
                  <a:pt x="22" y="49"/>
                  <a:pt x="21" y="45"/>
                  <a:pt x="21" y="40"/>
                </a:cubicBezTo>
                <a:cubicBezTo>
                  <a:pt x="21" y="40"/>
                  <a:pt x="21" y="40"/>
                  <a:pt x="21" y="40"/>
                </a:cubicBezTo>
                <a:cubicBezTo>
                  <a:pt x="21" y="8"/>
                  <a:pt x="21" y="8"/>
                  <a:pt x="21" y="8"/>
                </a:cubicBezTo>
                <a:cubicBezTo>
                  <a:pt x="76" y="8"/>
                  <a:pt x="76" y="8"/>
                  <a:pt x="76" y="8"/>
                </a:cubicBezTo>
                <a:cubicBezTo>
                  <a:pt x="76" y="40"/>
                  <a:pt x="76" y="40"/>
                  <a:pt x="76" y="40"/>
                </a:cubicBezTo>
                <a:close/>
                <a:moveTo>
                  <a:pt x="91" y="37"/>
                </a:moveTo>
                <a:cubicBezTo>
                  <a:pt x="91" y="37"/>
                  <a:pt x="91" y="37"/>
                  <a:pt x="91" y="37"/>
                </a:cubicBezTo>
                <a:cubicBezTo>
                  <a:pt x="91" y="41"/>
                  <a:pt x="89" y="44"/>
                  <a:pt x="86" y="47"/>
                </a:cubicBezTo>
                <a:cubicBezTo>
                  <a:pt x="86" y="47"/>
                  <a:pt x="86" y="47"/>
                  <a:pt x="86" y="47"/>
                </a:cubicBezTo>
                <a:cubicBezTo>
                  <a:pt x="85" y="48"/>
                  <a:pt x="84" y="49"/>
                  <a:pt x="83" y="50"/>
                </a:cubicBezTo>
                <a:cubicBezTo>
                  <a:pt x="84" y="47"/>
                  <a:pt x="84" y="44"/>
                  <a:pt x="84" y="40"/>
                </a:cubicBezTo>
                <a:cubicBezTo>
                  <a:pt x="84" y="40"/>
                  <a:pt x="84" y="40"/>
                  <a:pt x="84" y="40"/>
                </a:cubicBezTo>
                <a:cubicBezTo>
                  <a:pt x="84" y="20"/>
                  <a:pt x="84" y="20"/>
                  <a:pt x="84" y="20"/>
                </a:cubicBezTo>
                <a:cubicBezTo>
                  <a:pt x="91" y="20"/>
                  <a:pt x="91" y="20"/>
                  <a:pt x="91" y="20"/>
                </a:cubicBezTo>
                <a:cubicBezTo>
                  <a:pt x="91" y="37"/>
                  <a:pt x="91" y="37"/>
                  <a:pt x="91" y="3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67" tIns="45734" rIns="91467" bIns="45734" numCol="1" anchor="t" anchorCtr="0" compatLnSpc="1"/>
          <a:lstStyle/>
          <a:p>
            <a:r>
              <a:rPr lang="en-US" altLang="zh-TW" sz="4000" dirty="0"/>
              <a:t>2</a:t>
            </a:r>
            <a:endParaRPr lang="zh-CN" altLang="en-US" sz="4000" dirty="0"/>
          </a:p>
        </p:txBody>
      </p:sp>
      <p:sp>
        <p:nvSpPr>
          <p:cNvPr id="60" name="Freeform 24">
            <a:extLst>
              <a:ext uri="{FF2B5EF4-FFF2-40B4-BE49-F238E27FC236}">
                <a16:creationId xmlns:a16="http://schemas.microsoft.com/office/drawing/2014/main" id="{30F10FB0-F913-4740-A7E7-236BB24480B5}"/>
              </a:ext>
            </a:extLst>
          </p:cNvPr>
          <p:cNvSpPr>
            <a:spLocks noEditPoints="1"/>
          </p:cNvSpPr>
          <p:nvPr/>
        </p:nvSpPr>
        <p:spPr bwMode="auto">
          <a:xfrm>
            <a:off x="5580906" y="2265463"/>
            <a:ext cx="57452" cy="45720"/>
          </a:xfrm>
          <a:custGeom>
            <a:avLst/>
            <a:gdLst>
              <a:gd name="T0" fmla="*/ 48 w 98"/>
              <a:gd name="T1" fmla="*/ 24 h 92"/>
              <a:gd name="T2" fmla="*/ 50 w 98"/>
              <a:gd name="T3" fmla="*/ 53 h 92"/>
              <a:gd name="T4" fmla="*/ 52 w 98"/>
              <a:gd name="T5" fmla="*/ 17 h 92"/>
              <a:gd name="T6" fmla="*/ 48 w 98"/>
              <a:gd name="T7" fmla="*/ 16 h 92"/>
              <a:gd name="T8" fmla="*/ 41 w 98"/>
              <a:gd name="T9" fmla="*/ 28 h 92"/>
              <a:gd name="T10" fmla="*/ 94 w 98"/>
              <a:gd name="T11" fmla="*/ 12 h 92"/>
              <a:gd name="T12" fmla="*/ 84 w 98"/>
              <a:gd name="T13" fmla="*/ 12 h 92"/>
              <a:gd name="T14" fmla="*/ 80 w 98"/>
              <a:gd name="T15" fmla="*/ 0 h 92"/>
              <a:gd name="T16" fmla="*/ 14 w 98"/>
              <a:gd name="T17" fmla="*/ 4 h 92"/>
              <a:gd name="T18" fmla="*/ 3 w 98"/>
              <a:gd name="T19" fmla="*/ 12 h 92"/>
              <a:gd name="T20" fmla="*/ 0 w 98"/>
              <a:gd name="T21" fmla="*/ 37 h 92"/>
              <a:gd name="T22" fmla="*/ 6 w 98"/>
              <a:gd name="T23" fmla="*/ 52 h 92"/>
              <a:gd name="T24" fmla="*/ 45 w 98"/>
              <a:gd name="T25" fmla="*/ 75 h 92"/>
              <a:gd name="T26" fmla="*/ 29 w 98"/>
              <a:gd name="T27" fmla="*/ 84 h 92"/>
              <a:gd name="T28" fmla="*/ 29 w 98"/>
              <a:gd name="T29" fmla="*/ 92 h 92"/>
              <a:gd name="T30" fmla="*/ 73 w 98"/>
              <a:gd name="T31" fmla="*/ 88 h 92"/>
              <a:gd name="T32" fmla="*/ 53 w 98"/>
              <a:gd name="T33" fmla="*/ 84 h 92"/>
              <a:gd name="T34" fmla="*/ 78 w 98"/>
              <a:gd name="T35" fmla="*/ 59 h 92"/>
              <a:gd name="T36" fmla="*/ 92 w 98"/>
              <a:gd name="T37" fmla="*/ 52 h 92"/>
              <a:gd name="T38" fmla="*/ 98 w 98"/>
              <a:gd name="T39" fmla="*/ 16 h 92"/>
              <a:gd name="T40" fmla="*/ 11 w 98"/>
              <a:gd name="T41" fmla="*/ 47 h 92"/>
              <a:gd name="T42" fmla="*/ 7 w 98"/>
              <a:gd name="T43" fmla="*/ 37 h 92"/>
              <a:gd name="T44" fmla="*/ 14 w 98"/>
              <a:gd name="T45" fmla="*/ 20 h 92"/>
              <a:gd name="T46" fmla="*/ 15 w 98"/>
              <a:gd name="T47" fmla="*/ 50 h 92"/>
              <a:gd name="T48" fmla="*/ 76 w 98"/>
              <a:gd name="T49" fmla="*/ 40 h 92"/>
              <a:gd name="T50" fmla="*/ 73 w 98"/>
              <a:gd name="T51" fmla="*/ 53 h 92"/>
              <a:gd name="T52" fmla="*/ 49 w 98"/>
              <a:gd name="T53" fmla="*/ 67 h 92"/>
              <a:gd name="T54" fmla="*/ 24 w 98"/>
              <a:gd name="T55" fmla="*/ 53 h 92"/>
              <a:gd name="T56" fmla="*/ 21 w 98"/>
              <a:gd name="T57" fmla="*/ 40 h 92"/>
              <a:gd name="T58" fmla="*/ 76 w 98"/>
              <a:gd name="T59" fmla="*/ 8 h 92"/>
              <a:gd name="T60" fmla="*/ 91 w 98"/>
              <a:gd name="T61" fmla="*/ 37 h 92"/>
              <a:gd name="T62" fmla="*/ 86 w 98"/>
              <a:gd name="T63" fmla="*/ 47 h 92"/>
              <a:gd name="T64" fmla="*/ 83 w 98"/>
              <a:gd name="T65" fmla="*/ 50 h 92"/>
              <a:gd name="T66" fmla="*/ 84 w 98"/>
              <a:gd name="T67" fmla="*/ 40 h 92"/>
              <a:gd name="T68" fmla="*/ 91 w 98"/>
              <a:gd name="T69" fmla="*/ 2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8" h="92">
                <a:moveTo>
                  <a:pt x="44" y="28"/>
                </a:moveTo>
                <a:cubicBezTo>
                  <a:pt x="48" y="24"/>
                  <a:pt x="48" y="24"/>
                  <a:pt x="48" y="24"/>
                </a:cubicBezTo>
                <a:cubicBezTo>
                  <a:pt x="48" y="51"/>
                  <a:pt x="48" y="51"/>
                  <a:pt x="48" y="51"/>
                </a:cubicBezTo>
                <a:cubicBezTo>
                  <a:pt x="48" y="52"/>
                  <a:pt x="49" y="53"/>
                  <a:pt x="50" y="53"/>
                </a:cubicBezTo>
                <a:cubicBezTo>
                  <a:pt x="51" y="53"/>
                  <a:pt x="52" y="52"/>
                  <a:pt x="52" y="51"/>
                </a:cubicBezTo>
                <a:cubicBezTo>
                  <a:pt x="52" y="17"/>
                  <a:pt x="52" y="17"/>
                  <a:pt x="52" y="17"/>
                </a:cubicBezTo>
                <a:cubicBezTo>
                  <a:pt x="52" y="16"/>
                  <a:pt x="51" y="15"/>
                  <a:pt x="50" y="15"/>
                </a:cubicBezTo>
                <a:cubicBezTo>
                  <a:pt x="49" y="15"/>
                  <a:pt x="48" y="15"/>
                  <a:pt x="48" y="16"/>
                </a:cubicBezTo>
                <a:cubicBezTo>
                  <a:pt x="41" y="25"/>
                  <a:pt x="41" y="25"/>
                  <a:pt x="41" y="25"/>
                </a:cubicBezTo>
                <a:cubicBezTo>
                  <a:pt x="40" y="26"/>
                  <a:pt x="40" y="28"/>
                  <a:pt x="41" y="28"/>
                </a:cubicBezTo>
                <a:cubicBezTo>
                  <a:pt x="42" y="29"/>
                  <a:pt x="44" y="29"/>
                  <a:pt x="44" y="28"/>
                </a:cubicBezTo>
                <a:close/>
                <a:moveTo>
                  <a:pt x="94" y="12"/>
                </a:moveTo>
                <a:cubicBezTo>
                  <a:pt x="94" y="12"/>
                  <a:pt x="94" y="12"/>
                  <a:pt x="94" y="12"/>
                </a:cubicBezTo>
                <a:cubicBezTo>
                  <a:pt x="84" y="12"/>
                  <a:pt x="84" y="12"/>
                  <a:pt x="84" y="12"/>
                </a:cubicBezTo>
                <a:cubicBezTo>
                  <a:pt x="84" y="4"/>
                  <a:pt x="84" y="4"/>
                  <a:pt x="84" y="4"/>
                </a:cubicBezTo>
                <a:cubicBezTo>
                  <a:pt x="84" y="2"/>
                  <a:pt x="82" y="0"/>
                  <a:pt x="80" y="0"/>
                </a:cubicBezTo>
                <a:cubicBezTo>
                  <a:pt x="17" y="0"/>
                  <a:pt x="17" y="0"/>
                  <a:pt x="17" y="0"/>
                </a:cubicBezTo>
                <a:cubicBezTo>
                  <a:pt x="15" y="0"/>
                  <a:pt x="14" y="2"/>
                  <a:pt x="14" y="4"/>
                </a:cubicBezTo>
                <a:cubicBezTo>
                  <a:pt x="14" y="12"/>
                  <a:pt x="14" y="12"/>
                  <a:pt x="14" y="12"/>
                </a:cubicBezTo>
                <a:cubicBezTo>
                  <a:pt x="3" y="12"/>
                  <a:pt x="3" y="12"/>
                  <a:pt x="3" y="12"/>
                </a:cubicBezTo>
                <a:cubicBezTo>
                  <a:pt x="1" y="12"/>
                  <a:pt x="0" y="14"/>
                  <a:pt x="0" y="16"/>
                </a:cubicBezTo>
                <a:cubicBezTo>
                  <a:pt x="0" y="37"/>
                  <a:pt x="0" y="37"/>
                  <a:pt x="0" y="37"/>
                </a:cubicBezTo>
                <a:cubicBezTo>
                  <a:pt x="0" y="43"/>
                  <a:pt x="2" y="48"/>
                  <a:pt x="6" y="52"/>
                </a:cubicBezTo>
                <a:cubicBezTo>
                  <a:pt x="6" y="52"/>
                  <a:pt x="6" y="52"/>
                  <a:pt x="6" y="52"/>
                </a:cubicBezTo>
                <a:cubicBezTo>
                  <a:pt x="9" y="56"/>
                  <a:pt x="14" y="58"/>
                  <a:pt x="19" y="59"/>
                </a:cubicBezTo>
                <a:cubicBezTo>
                  <a:pt x="25" y="68"/>
                  <a:pt x="35" y="74"/>
                  <a:pt x="45" y="75"/>
                </a:cubicBezTo>
                <a:cubicBezTo>
                  <a:pt x="45" y="84"/>
                  <a:pt x="45" y="84"/>
                  <a:pt x="45" y="84"/>
                </a:cubicBezTo>
                <a:cubicBezTo>
                  <a:pt x="29" y="84"/>
                  <a:pt x="29" y="84"/>
                  <a:pt x="29" y="84"/>
                </a:cubicBezTo>
                <a:cubicBezTo>
                  <a:pt x="27" y="84"/>
                  <a:pt x="25" y="86"/>
                  <a:pt x="25" y="88"/>
                </a:cubicBezTo>
                <a:cubicBezTo>
                  <a:pt x="25" y="90"/>
                  <a:pt x="27" y="92"/>
                  <a:pt x="29" y="92"/>
                </a:cubicBezTo>
                <a:cubicBezTo>
                  <a:pt x="69" y="92"/>
                  <a:pt x="69" y="92"/>
                  <a:pt x="69" y="92"/>
                </a:cubicBezTo>
                <a:cubicBezTo>
                  <a:pt x="71" y="92"/>
                  <a:pt x="73" y="90"/>
                  <a:pt x="73" y="88"/>
                </a:cubicBezTo>
                <a:cubicBezTo>
                  <a:pt x="73" y="86"/>
                  <a:pt x="71" y="84"/>
                  <a:pt x="69" y="84"/>
                </a:cubicBezTo>
                <a:cubicBezTo>
                  <a:pt x="53" y="84"/>
                  <a:pt x="53" y="84"/>
                  <a:pt x="53" y="84"/>
                </a:cubicBezTo>
                <a:cubicBezTo>
                  <a:pt x="53" y="75"/>
                  <a:pt x="53" y="75"/>
                  <a:pt x="53" y="75"/>
                </a:cubicBezTo>
                <a:cubicBezTo>
                  <a:pt x="63" y="74"/>
                  <a:pt x="73" y="68"/>
                  <a:pt x="78" y="59"/>
                </a:cubicBezTo>
                <a:cubicBezTo>
                  <a:pt x="84" y="58"/>
                  <a:pt x="88" y="56"/>
                  <a:pt x="92" y="53"/>
                </a:cubicBezTo>
                <a:cubicBezTo>
                  <a:pt x="92" y="52"/>
                  <a:pt x="92" y="52"/>
                  <a:pt x="92" y="52"/>
                </a:cubicBezTo>
                <a:cubicBezTo>
                  <a:pt x="96" y="48"/>
                  <a:pt x="98" y="43"/>
                  <a:pt x="98" y="37"/>
                </a:cubicBezTo>
                <a:cubicBezTo>
                  <a:pt x="98" y="16"/>
                  <a:pt x="98" y="16"/>
                  <a:pt x="98" y="16"/>
                </a:cubicBezTo>
                <a:cubicBezTo>
                  <a:pt x="98" y="14"/>
                  <a:pt x="96" y="12"/>
                  <a:pt x="94" y="12"/>
                </a:cubicBezTo>
                <a:close/>
                <a:moveTo>
                  <a:pt x="11" y="47"/>
                </a:moveTo>
                <a:cubicBezTo>
                  <a:pt x="11" y="47"/>
                  <a:pt x="11" y="47"/>
                  <a:pt x="11" y="47"/>
                </a:cubicBezTo>
                <a:cubicBezTo>
                  <a:pt x="9" y="44"/>
                  <a:pt x="7" y="41"/>
                  <a:pt x="7" y="37"/>
                </a:cubicBezTo>
                <a:cubicBezTo>
                  <a:pt x="7" y="20"/>
                  <a:pt x="7" y="20"/>
                  <a:pt x="7" y="20"/>
                </a:cubicBezTo>
                <a:cubicBezTo>
                  <a:pt x="14" y="20"/>
                  <a:pt x="14" y="20"/>
                  <a:pt x="14" y="20"/>
                </a:cubicBezTo>
                <a:cubicBezTo>
                  <a:pt x="14" y="40"/>
                  <a:pt x="14" y="40"/>
                  <a:pt x="14" y="40"/>
                </a:cubicBezTo>
                <a:cubicBezTo>
                  <a:pt x="14" y="44"/>
                  <a:pt x="14" y="47"/>
                  <a:pt x="15" y="50"/>
                </a:cubicBezTo>
                <a:cubicBezTo>
                  <a:pt x="14" y="49"/>
                  <a:pt x="12" y="48"/>
                  <a:pt x="11" y="47"/>
                </a:cubicBezTo>
                <a:close/>
                <a:moveTo>
                  <a:pt x="76" y="40"/>
                </a:moveTo>
                <a:cubicBezTo>
                  <a:pt x="76" y="40"/>
                  <a:pt x="76" y="40"/>
                  <a:pt x="76" y="40"/>
                </a:cubicBezTo>
                <a:cubicBezTo>
                  <a:pt x="76" y="45"/>
                  <a:pt x="75" y="49"/>
                  <a:pt x="73" y="53"/>
                </a:cubicBezTo>
                <a:cubicBezTo>
                  <a:pt x="73" y="53"/>
                  <a:pt x="73" y="53"/>
                  <a:pt x="73" y="53"/>
                </a:cubicBezTo>
                <a:cubicBezTo>
                  <a:pt x="69" y="62"/>
                  <a:pt x="59" y="67"/>
                  <a:pt x="49" y="67"/>
                </a:cubicBezTo>
                <a:cubicBezTo>
                  <a:pt x="39" y="67"/>
                  <a:pt x="29" y="62"/>
                  <a:pt x="24" y="53"/>
                </a:cubicBezTo>
                <a:cubicBezTo>
                  <a:pt x="24" y="53"/>
                  <a:pt x="24" y="53"/>
                  <a:pt x="24" y="53"/>
                </a:cubicBezTo>
                <a:cubicBezTo>
                  <a:pt x="22" y="49"/>
                  <a:pt x="21" y="45"/>
                  <a:pt x="21" y="40"/>
                </a:cubicBezTo>
                <a:cubicBezTo>
                  <a:pt x="21" y="40"/>
                  <a:pt x="21" y="40"/>
                  <a:pt x="21" y="40"/>
                </a:cubicBezTo>
                <a:cubicBezTo>
                  <a:pt x="21" y="8"/>
                  <a:pt x="21" y="8"/>
                  <a:pt x="21" y="8"/>
                </a:cubicBezTo>
                <a:cubicBezTo>
                  <a:pt x="76" y="8"/>
                  <a:pt x="76" y="8"/>
                  <a:pt x="76" y="8"/>
                </a:cubicBezTo>
                <a:cubicBezTo>
                  <a:pt x="76" y="40"/>
                  <a:pt x="76" y="40"/>
                  <a:pt x="76" y="40"/>
                </a:cubicBezTo>
                <a:close/>
                <a:moveTo>
                  <a:pt x="91" y="37"/>
                </a:moveTo>
                <a:cubicBezTo>
                  <a:pt x="91" y="37"/>
                  <a:pt x="91" y="37"/>
                  <a:pt x="91" y="37"/>
                </a:cubicBezTo>
                <a:cubicBezTo>
                  <a:pt x="91" y="41"/>
                  <a:pt x="89" y="44"/>
                  <a:pt x="86" y="47"/>
                </a:cubicBezTo>
                <a:cubicBezTo>
                  <a:pt x="86" y="47"/>
                  <a:pt x="86" y="47"/>
                  <a:pt x="86" y="47"/>
                </a:cubicBezTo>
                <a:cubicBezTo>
                  <a:pt x="85" y="48"/>
                  <a:pt x="84" y="49"/>
                  <a:pt x="83" y="50"/>
                </a:cubicBezTo>
                <a:cubicBezTo>
                  <a:pt x="84" y="47"/>
                  <a:pt x="84" y="44"/>
                  <a:pt x="84" y="40"/>
                </a:cubicBezTo>
                <a:cubicBezTo>
                  <a:pt x="84" y="40"/>
                  <a:pt x="84" y="40"/>
                  <a:pt x="84" y="40"/>
                </a:cubicBezTo>
                <a:cubicBezTo>
                  <a:pt x="84" y="20"/>
                  <a:pt x="84" y="20"/>
                  <a:pt x="84" y="20"/>
                </a:cubicBezTo>
                <a:cubicBezTo>
                  <a:pt x="91" y="20"/>
                  <a:pt x="91" y="20"/>
                  <a:pt x="91" y="20"/>
                </a:cubicBezTo>
                <a:cubicBezTo>
                  <a:pt x="91" y="37"/>
                  <a:pt x="91" y="37"/>
                  <a:pt x="91" y="3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67" tIns="45734" rIns="91467" bIns="45734" numCol="1" anchor="t" anchorCtr="0" compatLnSpc="1"/>
          <a:lstStyle/>
          <a:p>
            <a:r>
              <a:rPr lang="en-US" altLang="zh-TW" sz="4000" dirty="0"/>
              <a:t>4</a:t>
            </a:r>
            <a:endParaRPr lang="zh-CN" altLang="en-US" sz="4000" dirty="0"/>
          </a:p>
        </p:txBody>
      </p:sp>
      <p:sp>
        <p:nvSpPr>
          <p:cNvPr id="61" name="Freeform 24">
            <a:extLst>
              <a:ext uri="{FF2B5EF4-FFF2-40B4-BE49-F238E27FC236}">
                <a16:creationId xmlns:a16="http://schemas.microsoft.com/office/drawing/2014/main" id="{6A0922A0-AA68-48FC-A67D-533E9831F188}"/>
              </a:ext>
            </a:extLst>
          </p:cNvPr>
          <p:cNvSpPr>
            <a:spLocks noEditPoints="1"/>
          </p:cNvSpPr>
          <p:nvPr/>
        </p:nvSpPr>
        <p:spPr bwMode="auto">
          <a:xfrm>
            <a:off x="6728450" y="2272424"/>
            <a:ext cx="57452" cy="45720"/>
          </a:xfrm>
          <a:custGeom>
            <a:avLst/>
            <a:gdLst>
              <a:gd name="T0" fmla="*/ 48 w 98"/>
              <a:gd name="T1" fmla="*/ 24 h 92"/>
              <a:gd name="T2" fmla="*/ 50 w 98"/>
              <a:gd name="T3" fmla="*/ 53 h 92"/>
              <a:gd name="T4" fmla="*/ 52 w 98"/>
              <a:gd name="T5" fmla="*/ 17 h 92"/>
              <a:gd name="T6" fmla="*/ 48 w 98"/>
              <a:gd name="T7" fmla="*/ 16 h 92"/>
              <a:gd name="T8" fmla="*/ 41 w 98"/>
              <a:gd name="T9" fmla="*/ 28 h 92"/>
              <a:gd name="T10" fmla="*/ 94 w 98"/>
              <a:gd name="T11" fmla="*/ 12 h 92"/>
              <a:gd name="T12" fmla="*/ 84 w 98"/>
              <a:gd name="T13" fmla="*/ 12 h 92"/>
              <a:gd name="T14" fmla="*/ 80 w 98"/>
              <a:gd name="T15" fmla="*/ 0 h 92"/>
              <a:gd name="T16" fmla="*/ 14 w 98"/>
              <a:gd name="T17" fmla="*/ 4 h 92"/>
              <a:gd name="T18" fmla="*/ 3 w 98"/>
              <a:gd name="T19" fmla="*/ 12 h 92"/>
              <a:gd name="T20" fmla="*/ 0 w 98"/>
              <a:gd name="T21" fmla="*/ 37 h 92"/>
              <a:gd name="T22" fmla="*/ 6 w 98"/>
              <a:gd name="T23" fmla="*/ 52 h 92"/>
              <a:gd name="T24" fmla="*/ 45 w 98"/>
              <a:gd name="T25" fmla="*/ 75 h 92"/>
              <a:gd name="T26" fmla="*/ 29 w 98"/>
              <a:gd name="T27" fmla="*/ 84 h 92"/>
              <a:gd name="T28" fmla="*/ 29 w 98"/>
              <a:gd name="T29" fmla="*/ 92 h 92"/>
              <a:gd name="T30" fmla="*/ 73 w 98"/>
              <a:gd name="T31" fmla="*/ 88 h 92"/>
              <a:gd name="T32" fmla="*/ 53 w 98"/>
              <a:gd name="T33" fmla="*/ 84 h 92"/>
              <a:gd name="T34" fmla="*/ 78 w 98"/>
              <a:gd name="T35" fmla="*/ 59 h 92"/>
              <a:gd name="T36" fmla="*/ 92 w 98"/>
              <a:gd name="T37" fmla="*/ 52 h 92"/>
              <a:gd name="T38" fmla="*/ 98 w 98"/>
              <a:gd name="T39" fmla="*/ 16 h 92"/>
              <a:gd name="T40" fmla="*/ 11 w 98"/>
              <a:gd name="T41" fmla="*/ 47 h 92"/>
              <a:gd name="T42" fmla="*/ 7 w 98"/>
              <a:gd name="T43" fmla="*/ 37 h 92"/>
              <a:gd name="T44" fmla="*/ 14 w 98"/>
              <a:gd name="T45" fmla="*/ 20 h 92"/>
              <a:gd name="T46" fmla="*/ 15 w 98"/>
              <a:gd name="T47" fmla="*/ 50 h 92"/>
              <a:gd name="T48" fmla="*/ 76 w 98"/>
              <a:gd name="T49" fmla="*/ 40 h 92"/>
              <a:gd name="T50" fmla="*/ 73 w 98"/>
              <a:gd name="T51" fmla="*/ 53 h 92"/>
              <a:gd name="T52" fmla="*/ 49 w 98"/>
              <a:gd name="T53" fmla="*/ 67 h 92"/>
              <a:gd name="T54" fmla="*/ 24 w 98"/>
              <a:gd name="T55" fmla="*/ 53 h 92"/>
              <a:gd name="T56" fmla="*/ 21 w 98"/>
              <a:gd name="T57" fmla="*/ 40 h 92"/>
              <a:gd name="T58" fmla="*/ 76 w 98"/>
              <a:gd name="T59" fmla="*/ 8 h 92"/>
              <a:gd name="T60" fmla="*/ 91 w 98"/>
              <a:gd name="T61" fmla="*/ 37 h 92"/>
              <a:gd name="T62" fmla="*/ 86 w 98"/>
              <a:gd name="T63" fmla="*/ 47 h 92"/>
              <a:gd name="T64" fmla="*/ 83 w 98"/>
              <a:gd name="T65" fmla="*/ 50 h 92"/>
              <a:gd name="T66" fmla="*/ 84 w 98"/>
              <a:gd name="T67" fmla="*/ 40 h 92"/>
              <a:gd name="T68" fmla="*/ 91 w 98"/>
              <a:gd name="T69" fmla="*/ 2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8" h="92">
                <a:moveTo>
                  <a:pt x="44" y="28"/>
                </a:moveTo>
                <a:cubicBezTo>
                  <a:pt x="48" y="24"/>
                  <a:pt x="48" y="24"/>
                  <a:pt x="48" y="24"/>
                </a:cubicBezTo>
                <a:cubicBezTo>
                  <a:pt x="48" y="51"/>
                  <a:pt x="48" y="51"/>
                  <a:pt x="48" y="51"/>
                </a:cubicBezTo>
                <a:cubicBezTo>
                  <a:pt x="48" y="52"/>
                  <a:pt x="49" y="53"/>
                  <a:pt x="50" y="53"/>
                </a:cubicBezTo>
                <a:cubicBezTo>
                  <a:pt x="51" y="53"/>
                  <a:pt x="52" y="52"/>
                  <a:pt x="52" y="51"/>
                </a:cubicBezTo>
                <a:cubicBezTo>
                  <a:pt x="52" y="17"/>
                  <a:pt x="52" y="17"/>
                  <a:pt x="52" y="17"/>
                </a:cubicBezTo>
                <a:cubicBezTo>
                  <a:pt x="52" y="16"/>
                  <a:pt x="51" y="15"/>
                  <a:pt x="50" y="15"/>
                </a:cubicBezTo>
                <a:cubicBezTo>
                  <a:pt x="49" y="15"/>
                  <a:pt x="48" y="15"/>
                  <a:pt x="48" y="16"/>
                </a:cubicBezTo>
                <a:cubicBezTo>
                  <a:pt x="41" y="25"/>
                  <a:pt x="41" y="25"/>
                  <a:pt x="41" y="25"/>
                </a:cubicBezTo>
                <a:cubicBezTo>
                  <a:pt x="40" y="26"/>
                  <a:pt x="40" y="28"/>
                  <a:pt x="41" y="28"/>
                </a:cubicBezTo>
                <a:cubicBezTo>
                  <a:pt x="42" y="29"/>
                  <a:pt x="44" y="29"/>
                  <a:pt x="44" y="28"/>
                </a:cubicBezTo>
                <a:close/>
                <a:moveTo>
                  <a:pt x="94" y="12"/>
                </a:moveTo>
                <a:cubicBezTo>
                  <a:pt x="94" y="12"/>
                  <a:pt x="94" y="12"/>
                  <a:pt x="94" y="12"/>
                </a:cubicBezTo>
                <a:cubicBezTo>
                  <a:pt x="84" y="12"/>
                  <a:pt x="84" y="12"/>
                  <a:pt x="84" y="12"/>
                </a:cubicBezTo>
                <a:cubicBezTo>
                  <a:pt x="84" y="4"/>
                  <a:pt x="84" y="4"/>
                  <a:pt x="84" y="4"/>
                </a:cubicBezTo>
                <a:cubicBezTo>
                  <a:pt x="84" y="2"/>
                  <a:pt x="82" y="0"/>
                  <a:pt x="80" y="0"/>
                </a:cubicBezTo>
                <a:cubicBezTo>
                  <a:pt x="17" y="0"/>
                  <a:pt x="17" y="0"/>
                  <a:pt x="17" y="0"/>
                </a:cubicBezTo>
                <a:cubicBezTo>
                  <a:pt x="15" y="0"/>
                  <a:pt x="14" y="2"/>
                  <a:pt x="14" y="4"/>
                </a:cubicBezTo>
                <a:cubicBezTo>
                  <a:pt x="14" y="12"/>
                  <a:pt x="14" y="12"/>
                  <a:pt x="14" y="12"/>
                </a:cubicBezTo>
                <a:cubicBezTo>
                  <a:pt x="3" y="12"/>
                  <a:pt x="3" y="12"/>
                  <a:pt x="3" y="12"/>
                </a:cubicBezTo>
                <a:cubicBezTo>
                  <a:pt x="1" y="12"/>
                  <a:pt x="0" y="14"/>
                  <a:pt x="0" y="16"/>
                </a:cubicBezTo>
                <a:cubicBezTo>
                  <a:pt x="0" y="37"/>
                  <a:pt x="0" y="37"/>
                  <a:pt x="0" y="37"/>
                </a:cubicBezTo>
                <a:cubicBezTo>
                  <a:pt x="0" y="43"/>
                  <a:pt x="2" y="48"/>
                  <a:pt x="6" y="52"/>
                </a:cubicBezTo>
                <a:cubicBezTo>
                  <a:pt x="6" y="52"/>
                  <a:pt x="6" y="52"/>
                  <a:pt x="6" y="52"/>
                </a:cubicBezTo>
                <a:cubicBezTo>
                  <a:pt x="9" y="56"/>
                  <a:pt x="14" y="58"/>
                  <a:pt x="19" y="59"/>
                </a:cubicBezTo>
                <a:cubicBezTo>
                  <a:pt x="25" y="68"/>
                  <a:pt x="35" y="74"/>
                  <a:pt x="45" y="75"/>
                </a:cubicBezTo>
                <a:cubicBezTo>
                  <a:pt x="45" y="84"/>
                  <a:pt x="45" y="84"/>
                  <a:pt x="45" y="84"/>
                </a:cubicBezTo>
                <a:cubicBezTo>
                  <a:pt x="29" y="84"/>
                  <a:pt x="29" y="84"/>
                  <a:pt x="29" y="84"/>
                </a:cubicBezTo>
                <a:cubicBezTo>
                  <a:pt x="27" y="84"/>
                  <a:pt x="25" y="86"/>
                  <a:pt x="25" y="88"/>
                </a:cubicBezTo>
                <a:cubicBezTo>
                  <a:pt x="25" y="90"/>
                  <a:pt x="27" y="92"/>
                  <a:pt x="29" y="92"/>
                </a:cubicBezTo>
                <a:cubicBezTo>
                  <a:pt x="69" y="92"/>
                  <a:pt x="69" y="92"/>
                  <a:pt x="69" y="92"/>
                </a:cubicBezTo>
                <a:cubicBezTo>
                  <a:pt x="71" y="92"/>
                  <a:pt x="73" y="90"/>
                  <a:pt x="73" y="88"/>
                </a:cubicBezTo>
                <a:cubicBezTo>
                  <a:pt x="73" y="86"/>
                  <a:pt x="71" y="84"/>
                  <a:pt x="69" y="84"/>
                </a:cubicBezTo>
                <a:cubicBezTo>
                  <a:pt x="53" y="84"/>
                  <a:pt x="53" y="84"/>
                  <a:pt x="53" y="84"/>
                </a:cubicBezTo>
                <a:cubicBezTo>
                  <a:pt x="53" y="75"/>
                  <a:pt x="53" y="75"/>
                  <a:pt x="53" y="75"/>
                </a:cubicBezTo>
                <a:cubicBezTo>
                  <a:pt x="63" y="74"/>
                  <a:pt x="73" y="68"/>
                  <a:pt x="78" y="59"/>
                </a:cubicBezTo>
                <a:cubicBezTo>
                  <a:pt x="84" y="58"/>
                  <a:pt x="88" y="56"/>
                  <a:pt x="92" y="53"/>
                </a:cubicBezTo>
                <a:cubicBezTo>
                  <a:pt x="92" y="52"/>
                  <a:pt x="92" y="52"/>
                  <a:pt x="92" y="52"/>
                </a:cubicBezTo>
                <a:cubicBezTo>
                  <a:pt x="96" y="48"/>
                  <a:pt x="98" y="43"/>
                  <a:pt x="98" y="37"/>
                </a:cubicBezTo>
                <a:cubicBezTo>
                  <a:pt x="98" y="16"/>
                  <a:pt x="98" y="16"/>
                  <a:pt x="98" y="16"/>
                </a:cubicBezTo>
                <a:cubicBezTo>
                  <a:pt x="98" y="14"/>
                  <a:pt x="96" y="12"/>
                  <a:pt x="94" y="12"/>
                </a:cubicBezTo>
                <a:close/>
                <a:moveTo>
                  <a:pt x="11" y="47"/>
                </a:moveTo>
                <a:cubicBezTo>
                  <a:pt x="11" y="47"/>
                  <a:pt x="11" y="47"/>
                  <a:pt x="11" y="47"/>
                </a:cubicBezTo>
                <a:cubicBezTo>
                  <a:pt x="9" y="44"/>
                  <a:pt x="7" y="41"/>
                  <a:pt x="7" y="37"/>
                </a:cubicBezTo>
                <a:cubicBezTo>
                  <a:pt x="7" y="20"/>
                  <a:pt x="7" y="20"/>
                  <a:pt x="7" y="20"/>
                </a:cubicBezTo>
                <a:cubicBezTo>
                  <a:pt x="14" y="20"/>
                  <a:pt x="14" y="20"/>
                  <a:pt x="14" y="20"/>
                </a:cubicBezTo>
                <a:cubicBezTo>
                  <a:pt x="14" y="40"/>
                  <a:pt x="14" y="40"/>
                  <a:pt x="14" y="40"/>
                </a:cubicBezTo>
                <a:cubicBezTo>
                  <a:pt x="14" y="44"/>
                  <a:pt x="14" y="47"/>
                  <a:pt x="15" y="50"/>
                </a:cubicBezTo>
                <a:cubicBezTo>
                  <a:pt x="14" y="49"/>
                  <a:pt x="12" y="48"/>
                  <a:pt x="11" y="47"/>
                </a:cubicBezTo>
                <a:close/>
                <a:moveTo>
                  <a:pt x="76" y="40"/>
                </a:moveTo>
                <a:cubicBezTo>
                  <a:pt x="76" y="40"/>
                  <a:pt x="76" y="40"/>
                  <a:pt x="76" y="40"/>
                </a:cubicBezTo>
                <a:cubicBezTo>
                  <a:pt x="76" y="45"/>
                  <a:pt x="75" y="49"/>
                  <a:pt x="73" y="53"/>
                </a:cubicBezTo>
                <a:cubicBezTo>
                  <a:pt x="73" y="53"/>
                  <a:pt x="73" y="53"/>
                  <a:pt x="73" y="53"/>
                </a:cubicBezTo>
                <a:cubicBezTo>
                  <a:pt x="69" y="62"/>
                  <a:pt x="59" y="67"/>
                  <a:pt x="49" y="67"/>
                </a:cubicBezTo>
                <a:cubicBezTo>
                  <a:pt x="39" y="67"/>
                  <a:pt x="29" y="62"/>
                  <a:pt x="24" y="53"/>
                </a:cubicBezTo>
                <a:cubicBezTo>
                  <a:pt x="24" y="53"/>
                  <a:pt x="24" y="53"/>
                  <a:pt x="24" y="53"/>
                </a:cubicBezTo>
                <a:cubicBezTo>
                  <a:pt x="22" y="49"/>
                  <a:pt x="21" y="45"/>
                  <a:pt x="21" y="40"/>
                </a:cubicBezTo>
                <a:cubicBezTo>
                  <a:pt x="21" y="40"/>
                  <a:pt x="21" y="40"/>
                  <a:pt x="21" y="40"/>
                </a:cubicBezTo>
                <a:cubicBezTo>
                  <a:pt x="21" y="8"/>
                  <a:pt x="21" y="8"/>
                  <a:pt x="21" y="8"/>
                </a:cubicBezTo>
                <a:cubicBezTo>
                  <a:pt x="76" y="8"/>
                  <a:pt x="76" y="8"/>
                  <a:pt x="76" y="8"/>
                </a:cubicBezTo>
                <a:cubicBezTo>
                  <a:pt x="76" y="40"/>
                  <a:pt x="76" y="40"/>
                  <a:pt x="76" y="40"/>
                </a:cubicBezTo>
                <a:close/>
                <a:moveTo>
                  <a:pt x="91" y="37"/>
                </a:moveTo>
                <a:cubicBezTo>
                  <a:pt x="91" y="37"/>
                  <a:pt x="91" y="37"/>
                  <a:pt x="91" y="37"/>
                </a:cubicBezTo>
                <a:cubicBezTo>
                  <a:pt x="91" y="41"/>
                  <a:pt x="89" y="44"/>
                  <a:pt x="86" y="47"/>
                </a:cubicBezTo>
                <a:cubicBezTo>
                  <a:pt x="86" y="47"/>
                  <a:pt x="86" y="47"/>
                  <a:pt x="86" y="47"/>
                </a:cubicBezTo>
                <a:cubicBezTo>
                  <a:pt x="85" y="48"/>
                  <a:pt x="84" y="49"/>
                  <a:pt x="83" y="50"/>
                </a:cubicBezTo>
                <a:cubicBezTo>
                  <a:pt x="84" y="47"/>
                  <a:pt x="84" y="44"/>
                  <a:pt x="84" y="40"/>
                </a:cubicBezTo>
                <a:cubicBezTo>
                  <a:pt x="84" y="40"/>
                  <a:pt x="84" y="40"/>
                  <a:pt x="84" y="40"/>
                </a:cubicBezTo>
                <a:cubicBezTo>
                  <a:pt x="84" y="20"/>
                  <a:pt x="84" y="20"/>
                  <a:pt x="84" y="20"/>
                </a:cubicBezTo>
                <a:cubicBezTo>
                  <a:pt x="91" y="20"/>
                  <a:pt x="91" y="20"/>
                  <a:pt x="91" y="20"/>
                </a:cubicBezTo>
                <a:cubicBezTo>
                  <a:pt x="91" y="37"/>
                  <a:pt x="91" y="37"/>
                  <a:pt x="91" y="3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67" tIns="45734" rIns="91467" bIns="45734" numCol="1" anchor="t" anchorCtr="0" compatLnSpc="1"/>
          <a:lstStyle/>
          <a:p>
            <a:r>
              <a:rPr lang="en-US" altLang="zh-TW" sz="4000" dirty="0"/>
              <a:t>0</a:t>
            </a:r>
            <a:endParaRPr lang="zh-CN" altLang="en-US" sz="4000" dirty="0"/>
          </a:p>
        </p:txBody>
      </p:sp>
      <p:sp>
        <p:nvSpPr>
          <p:cNvPr id="62" name="Freeform 24">
            <a:extLst>
              <a:ext uri="{FF2B5EF4-FFF2-40B4-BE49-F238E27FC236}">
                <a16:creationId xmlns:a16="http://schemas.microsoft.com/office/drawing/2014/main" id="{8D0732CC-E56D-4121-BBA0-09D184DB38E4}"/>
              </a:ext>
            </a:extLst>
          </p:cNvPr>
          <p:cNvSpPr>
            <a:spLocks noEditPoints="1"/>
          </p:cNvSpPr>
          <p:nvPr/>
        </p:nvSpPr>
        <p:spPr bwMode="auto">
          <a:xfrm>
            <a:off x="7875592" y="2265844"/>
            <a:ext cx="57452" cy="45720"/>
          </a:xfrm>
          <a:custGeom>
            <a:avLst/>
            <a:gdLst>
              <a:gd name="T0" fmla="*/ 48 w 98"/>
              <a:gd name="T1" fmla="*/ 24 h 92"/>
              <a:gd name="T2" fmla="*/ 50 w 98"/>
              <a:gd name="T3" fmla="*/ 53 h 92"/>
              <a:gd name="T4" fmla="*/ 52 w 98"/>
              <a:gd name="T5" fmla="*/ 17 h 92"/>
              <a:gd name="T6" fmla="*/ 48 w 98"/>
              <a:gd name="T7" fmla="*/ 16 h 92"/>
              <a:gd name="T8" fmla="*/ 41 w 98"/>
              <a:gd name="T9" fmla="*/ 28 h 92"/>
              <a:gd name="T10" fmla="*/ 94 w 98"/>
              <a:gd name="T11" fmla="*/ 12 h 92"/>
              <a:gd name="T12" fmla="*/ 84 w 98"/>
              <a:gd name="T13" fmla="*/ 12 h 92"/>
              <a:gd name="T14" fmla="*/ 80 w 98"/>
              <a:gd name="T15" fmla="*/ 0 h 92"/>
              <a:gd name="T16" fmla="*/ 14 w 98"/>
              <a:gd name="T17" fmla="*/ 4 h 92"/>
              <a:gd name="T18" fmla="*/ 3 w 98"/>
              <a:gd name="T19" fmla="*/ 12 h 92"/>
              <a:gd name="T20" fmla="*/ 0 w 98"/>
              <a:gd name="T21" fmla="*/ 37 h 92"/>
              <a:gd name="T22" fmla="*/ 6 w 98"/>
              <a:gd name="T23" fmla="*/ 52 h 92"/>
              <a:gd name="T24" fmla="*/ 45 w 98"/>
              <a:gd name="T25" fmla="*/ 75 h 92"/>
              <a:gd name="T26" fmla="*/ 29 w 98"/>
              <a:gd name="T27" fmla="*/ 84 h 92"/>
              <a:gd name="T28" fmla="*/ 29 w 98"/>
              <a:gd name="T29" fmla="*/ 92 h 92"/>
              <a:gd name="T30" fmla="*/ 73 w 98"/>
              <a:gd name="T31" fmla="*/ 88 h 92"/>
              <a:gd name="T32" fmla="*/ 53 w 98"/>
              <a:gd name="T33" fmla="*/ 84 h 92"/>
              <a:gd name="T34" fmla="*/ 78 w 98"/>
              <a:gd name="T35" fmla="*/ 59 h 92"/>
              <a:gd name="T36" fmla="*/ 92 w 98"/>
              <a:gd name="T37" fmla="*/ 52 h 92"/>
              <a:gd name="T38" fmla="*/ 98 w 98"/>
              <a:gd name="T39" fmla="*/ 16 h 92"/>
              <a:gd name="T40" fmla="*/ 11 w 98"/>
              <a:gd name="T41" fmla="*/ 47 h 92"/>
              <a:gd name="T42" fmla="*/ 7 w 98"/>
              <a:gd name="T43" fmla="*/ 37 h 92"/>
              <a:gd name="T44" fmla="*/ 14 w 98"/>
              <a:gd name="T45" fmla="*/ 20 h 92"/>
              <a:gd name="T46" fmla="*/ 15 w 98"/>
              <a:gd name="T47" fmla="*/ 50 h 92"/>
              <a:gd name="T48" fmla="*/ 76 w 98"/>
              <a:gd name="T49" fmla="*/ 40 h 92"/>
              <a:gd name="T50" fmla="*/ 73 w 98"/>
              <a:gd name="T51" fmla="*/ 53 h 92"/>
              <a:gd name="T52" fmla="*/ 49 w 98"/>
              <a:gd name="T53" fmla="*/ 67 h 92"/>
              <a:gd name="T54" fmla="*/ 24 w 98"/>
              <a:gd name="T55" fmla="*/ 53 h 92"/>
              <a:gd name="T56" fmla="*/ 21 w 98"/>
              <a:gd name="T57" fmla="*/ 40 h 92"/>
              <a:gd name="T58" fmla="*/ 76 w 98"/>
              <a:gd name="T59" fmla="*/ 8 h 92"/>
              <a:gd name="T60" fmla="*/ 91 w 98"/>
              <a:gd name="T61" fmla="*/ 37 h 92"/>
              <a:gd name="T62" fmla="*/ 86 w 98"/>
              <a:gd name="T63" fmla="*/ 47 h 92"/>
              <a:gd name="T64" fmla="*/ 83 w 98"/>
              <a:gd name="T65" fmla="*/ 50 h 92"/>
              <a:gd name="T66" fmla="*/ 84 w 98"/>
              <a:gd name="T67" fmla="*/ 40 h 92"/>
              <a:gd name="T68" fmla="*/ 91 w 98"/>
              <a:gd name="T69" fmla="*/ 2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8" h="92">
                <a:moveTo>
                  <a:pt x="44" y="28"/>
                </a:moveTo>
                <a:cubicBezTo>
                  <a:pt x="48" y="24"/>
                  <a:pt x="48" y="24"/>
                  <a:pt x="48" y="24"/>
                </a:cubicBezTo>
                <a:cubicBezTo>
                  <a:pt x="48" y="51"/>
                  <a:pt x="48" y="51"/>
                  <a:pt x="48" y="51"/>
                </a:cubicBezTo>
                <a:cubicBezTo>
                  <a:pt x="48" y="52"/>
                  <a:pt x="49" y="53"/>
                  <a:pt x="50" y="53"/>
                </a:cubicBezTo>
                <a:cubicBezTo>
                  <a:pt x="51" y="53"/>
                  <a:pt x="52" y="52"/>
                  <a:pt x="52" y="51"/>
                </a:cubicBezTo>
                <a:cubicBezTo>
                  <a:pt x="52" y="17"/>
                  <a:pt x="52" y="17"/>
                  <a:pt x="52" y="17"/>
                </a:cubicBezTo>
                <a:cubicBezTo>
                  <a:pt x="52" y="16"/>
                  <a:pt x="51" y="15"/>
                  <a:pt x="50" y="15"/>
                </a:cubicBezTo>
                <a:cubicBezTo>
                  <a:pt x="49" y="15"/>
                  <a:pt x="48" y="15"/>
                  <a:pt x="48" y="16"/>
                </a:cubicBezTo>
                <a:cubicBezTo>
                  <a:pt x="41" y="25"/>
                  <a:pt x="41" y="25"/>
                  <a:pt x="41" y="25"/>
                </a:cubicBezTo>
                <a:cubicBezTo>
                  <a:pt x="40" y="26"/>
                  <a:pt x="40" y="28"/>
                  <a:pt x="41" y="28"/>
                </a:cubicBezTo>
                <a:cubicBezTo>
                  <a:pt x="42" y="29"/>
                  <a:pt x="44" y="29"/>
                  <a:pt x="44" y="28"/>
                </a:cubicBezTo>
                <a:close/>
                <a:moveTo>
                  <a:pt x="94" y="12"/>
                </a:moveTo>
                <a:cubicBezTo>
                  <a:pt x="94" y="12"/>
                  <a:pt x="94" y="12"/>
                  <a:pt x="94" y="12"/>
                </a:cubicBezTo>
                <a:cubicBezTo>
                  <a:pt x="84" y="12"/>
                  <a:pt x="84" y="12"/>
                  <a:pt x="84" y="12"/>
                </a:cubicBezTo>
                <a:cubicBezTo>
                  <a:pt x="84" y="4"/>
                  <a:pt x="84" y="4"/>
                  <a:pt x="84" y="4"/>
                </a:cubicBezTo>
                <a:cubicBezTo>
                  <a:pt x="84" y="2"/>
                  <a:pt x="82" y="0"/>
                  <a:pt x="80" y="0"/>
                </a:cubicBezTo>
                <a:cubicBezTo>
                  <a:pt x="17" y="0"/>
                  <a:pt x="17" y="0"/>
                  <a:pt x="17" y="0"/>
                </a:cubicBezTo>
                <a:cubicBezTo>
                  <a:pt x="15" y="0"/>
                  <a:pt x="14" y="2"/>
                  <a:pt x="14" y="4"/>
                </a:cubicBezTo>
                <a:cubicBezTo>
                  <a:pt x="14" y="12"/>
                  <a:pt x="14" y="12"/>
                  <a:pt x="14" y="12"/>
                </a:cubicBezTo>
                <a:cubicBezTo>
                  <a:pt x="3" y="12"/>
                  <a:pt x="3" y="12"/>
                  <a:pt x="3" y="12"/>
                </a:cubicBezTo>
                <a:cubicBezTo>
                  <a:pt x="1" y="12"/>
                  <a:pt x="0" y="14"/>
                  <a:pt x="0" y="16"/>
                </a:cubicBezTo>
                <a:cubicBezTo>
                  <a:pt x="0" y="37"/>
                  <a:pt x="0" y="37"/>
                  <a:pt x="0" y="37"/>
                </a:cubicBezTo>
                <a:cubicBezTo>
                  <a:pt x="0" y="43"/>
                  <a:pt x="2" y="48"/>
                  <a:pt x="6" y="52"/>
                </a:cubicBezTo>
                <a:cubicBezTo>
                  <a:pt x="6" y="52"/>
                  <a:pt x="6" y="52"/>
                  <a:pt x="6" y="52"/>
                </a:cubicBezTo>
                <a:cubicBezTo>
                  <a:pt x="9" y="56"/>
                  <a:pt x="14" y="58"/>
                  <a:pt x="19" y="59"/>
                </a:cubicBezTo>
                <a:cubicBezTo>
                  <a:pt x="25" y="68"/>
                  <a:pt x="35" y="74"/>
                  <a:pt x="45" y="75"/>
                </a:cubicBezTo>
                <a:cubicBezTo>
                  <a:pt x="45" y="84"/>
                  <a:pt x="45" y="84"/>
                  <a:pt x="45" y="84"/>
                </a:cubicBezTo>
                <a:cubicBezTo>
                  <a:pt x="29" y="84"/>
                  <a:pt x="29" y="84"/>
                  <a:pt x="29" y="84"/>
                </a:cubicBezTo>
                <a:cubicBezTo>
                  <a:pt x="27" y="84"/>
                  <a:pt x="25" y="86"/>
                  <a:pt x="25" y="88"/>
                </a:cubicBezTo>
                <a:cubicBezTo>
                  <a:pt x="25" y="90"/>
                  <a:pt x="27" y="92"/>
                  <a:pt x="29" y="92"/>
                </a:cubicBezTo>
                <a:cubicBezTo>
                  <a:pt x="69" y="92"/>
                  <a:pt x="69" y="92"/>
                  <a:pt x="69" y="92"/>
                </a:cubicBezTo>
                <a:cubicBezTo>
                  <a:pt x="71" y="92"/>
                  <a:pt x="73" y="90"/>
                  <a:pt x="73" y="88"/>
                </a:cubicBezTo>
                <a:cubicBezTo>
                  <a:pt x="73" y="86"/>
                  <a:pt x="71" y="84"/>
                  <a:pt x="69" y="84"/>
                </a:cubicBezTo>
                <a:cubicBezTo>
                  <a:pt x="53" y="84"/>
                  <a:pt x="53" y="84"/>
                  <a:pt x="53" y="84"/>
                </a:cubicBezTo>
                <a:cubicBezTo>
                  <a:pt x="53" y="75"/>
                  <a:pt x="53" y="75"/>
                  <a:pt x="53" y="75"/>
                </a:cubicBezTo>
                <a:cubicBezTo>
                  <a:pt x="63" y="74"/>
                  <a:pt x="73" y="68"/>
                  <a:pt x="78" y="59"/>
                </a:cubicBezTo>
                <a:cubicBezTo>
                  <a:pt x="84" y="58"/>
                  <a:pt x="88" y="56"/>
                  <a:pt x="92" y="53"/>
                </a:cubicBezTo>
                <a:cubicBezTo>
                  <a:pt x="92" y="52"/>
                  <a:pt x="92" y="52"/>
                  <a:pt x="92" y="52"/>
                </a:cubicBezTo>
                <a:cubicBezTo>
                  <a:pt x="96" y="48"/>
                  <a:pt x="98" y="43"/>
                  <a:pt x="98" y="37"/>
                </a:cubicBezTo>
                <a:cubicBezTo>
                  <a:pt x="98" y="16"/>
                  <a:pt x="98" y="16"/>
                  <a:pt x="98" y="16"/>
                </a:cubicBezTo>
                <a:cubicBezTo>
                  <a:pt x="98" y="14"/>
                  <a:pt x="96" y="12"/>
                  <a:pt x="94" y="12"/>
                </a:cubicBezTo>
                <a:close/>
                <a:moveTo>
                  <a:pt x="11" y="47"/>
                </a:moveTo>
                <a:cubicBezTo>
                  <a:pt x="11" y="47"/>
                  <a:pt x="11" y="47"/>
                  <a:pt x="11" y="47"/>
                </a:cubicBezTo>
                <a:cubicBezTo>
                  <a:pt x="9" y="44"/>
                  <a:pt x="7" y="41"/>
                  <a:pt x="7" y="37"/>
                </a:cubicBezTo>
                <a:cubicBezTo>
                  <a:pt x="7" y="20"/>
                  <a:pt x="7" y="20"/>
                  <a:pt x="7" y="20"/>
                </a:cubicBezTo>
                <a:cubicBezTo>
                  <a:pt x="14" y="20"/>
                  <a:pt x="14" y="20"/>
                  <a:pt x="14" y="20"/>
                </a:cubicBezTo>
                <a:cubicBezTo>
                  <a:pt x="14" y="40"/>
                  <a:pt x="14" y="40"/>
                  <a:pt x="14" y="40"/>
                </a:cubicBezTo>
                <a:cubicBezTo>
                  <a:pt x="14" y="44"/>
                  <a:pt x="14" y="47"/>
                  <a:pt x="15" y="50"/>
                </a:cubicBezTo>
                <a:cubicBezTo>
                  <a:pt x="14" y="49"/>
                  <a:pt x="12" y="48"/>
                  <a:pt x="11" y="47"/>
                </a:cubicBezTo>
                <a:close/>
                <a:moveTo>
                  <a:pt x="76" y="40"/>
                </a:moveTo>
                <a:cubicBezTo>
                  <a:pt x="76" y="40"/>
                  <a:pt x="76" y="40"/>
                  <a:pt x="76" y="40"/>
                </a:cubicBezTo>
                <a:cubicBezTo>
                  <a:pt x="76" y="45"/>
                  <a:pt x="75" y="49"/>
                  <a:pt x="73" y="53"/>
                </a:cubicBezTo>
                <a:cubicBezTo>
                  <a:pt x="73" y="53"/>
                  <a:pt x="73" y="53"/>
                  <a:pt x="73" y="53"/>
                </a:cubicBezTo>
                <a:cubicBezTo>
                  <a:pt x="69" y="62"/>
                  <a:pt x="59" y="67"/>
                  <a:pt x="49" y="67"/>
                </a:cubicBezTo>
                <a:cubicBezTo>
                  <a:pt x="39" y="67"/>
                  <a:pt x="29" y="62"/>
                  <a:pt x="24" y="53"/>
                </a:cubicBezTo>
                <a:cubicBezTo>
                  <a:pt x="24" y="53"/>
                  <a:pt x="24" y="53"/>
                  <a:pt x="24" y="53"/>
                </a:cubicBezTo>
                <a:cubicBezTo>
                  <a:pt x="22" y="49"/>
                  <a:pt x="21" y="45"/>
                  <a:pt x="21" y="40"/>
                </a:cubicBezTo>
                <a:cubicBezTo>
                  <a:pt x="21" y="40"/>
                  <a:pt x="21" y="40"/>
                  <a:pt x="21" y="40"/>
                </a:cubicBezTo>
                <a:cubicBezTo>
                  <a:pt x="21" y="8"/>
                  <a:pt x="21" y="8"/>
                  <a:pt x="21" y="8"/>
                </a:cubicBezTo>
                <a:cubicBezTo>
                  <a:pt x="76" y="8"/>
                  <a:pt x="76" y="8"/>
                  <a:pt x="76" y="8"/>
                </a:cubicBezTo>
                <a:cubicBezTo>
                  <a:pt x="76" y="40"/>
                  <a:pt x="76" y="40"/>
                  <a:pt x="76" y="40"/>
                </a:cubicBezTo>
                <a:close/>
                <a:moveTo>
                  <a:pt x="91" y="37"/>
                </a:moveTo>
                <a:cubicBezTo>
                  <a:pt x="91" y="37"/>
                  <a:pt x="91" y="37"/>
                  <a:pt x="91" y="37"/>
                </a:cubicBezTo>
                <a:cubicBezTo>
                  <a:pt x="91" y="41"/>
                  <a:pt x="89" y="44"/>
                  <a:pt x="86" y="47"/>
                </a:cubicBezTo>
                <a:cubicBezTo>
                  <a:pt x="86" y="47"/>
                  <a:pt x="86" y="47"/>
                  <a:pt x="86" y="47"/>
                </a:cubicBezTo>
                <a:cubicBezTo>
                  <a:pt x="85" y="48"/>
                  <a:pt x="84" y="49"/>
                  <a:pt x="83" y="50"/>
                </a:cubicBezTo>
                <a:cubicBezTo>
                  <a:pt x="84" y="47"/>
                  <a:pt x="84" y="44"/>
                  <a:pt x="84" y="40"/>
                </a:cubicBezTo>
                <a:cubicBezTo>
                  <a:pt x="84" y="40"/>
                  <a:pt x="84" y="40"/>
                  <a:pt x="84" y="40"/>
                </a:cubicBezTo>
                <a:cubicBezTo>
                  <a:pt x="84" y="20"/>
                  <a:pt x="84" y="20"/>
                  <a:pt x="84" y="20"/>
                </a:cubicBezTo>
                <a:cubicBezTo>
                  <a:pt x="91" y="20"/>
                  <a:pt x="91" y="20"/>
                  <a:pt x="91" y="20"/>
                </a:cubicBezTo>
                <a:cubicBezTo>
                  <a:pt x="91" y="37"/>
                  <a:pt x="91" y="37"/>
                  <a:pt x="91" y="3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67" tIns="45734" rIns="91467" bIns="45734" numCol="1" anchor="t" anchorCtr="0" compatLnSpc="1"/>
          <a:lstStyle/>
          <a:p>
            <a:endParaRPr lang="zh-CN" altLang="en-US" sz="4000" dirty="0"/>
          </a:p>
        </p:txBody>
      </p:sp>
      <p:sp>
        <p:nvSpPr>
          <p:cNvPr id="63" name="Freeform 24">
            <a:extLst>
              <a:ext uri="{FF2B5EF4-FFF2-40B4-BE49-F238E27FC236}">
                <a16:creationId xmlns:a16="http://schemas.microsoft.com/office/drawing/2014/main" id="{C2856E75-C358-4A9B-9D41-2112FCEBAF0B}"/>
              </a:ext>
            </a:extLst>
          </p:cNvPr>
          <p:cNvSpPr>
            <a:spLocks noEditPoints="1"/>
          </p:cNvSpPr>
          <p:nvPr/>
        </p:nvSpPr>
        <p:spPr bwMode="auto">
          <a:xfrm flipH="1">
            <a:off x="877279" y="2377990"/>
            <a:ext cx="128716" cy="45719"/>
          </a:xfrm>
          <a:custGeom>
            <a:avLst/>
            <a:gdLst>
              <a:gd name="T0" fmla="*/ 48 w 98"/>
              <a:gd name="T1" fmla="*/ 24 h 92"/>
              <a:gd name="T2" fmla="*/ 50 w 98"/>
              <a:gd name="T3" fmla="*/ 53 h 92"/>
              <a:gd name="T4" fmla="*/ 52 w 98"/>
              <a:gd name="T5" fmla="*/ 17 h 92"/>
              <a:gd name="T6" fmla="*/ 48 w 98"/>
              <a:gd name="T7" fmla="*/ 16 h 92"/>
              <a:gd name="T8" fmla="*/ 41 w 98"/>
              <a:gd name="T9" fmla="*/ 28 h 92"/>
              <a:gd name="T10" fmla="*/ 94 w 98"/>
              <a:gd name="T11" fmla="*/ 12 h 92"/>
              <a:gd name="T12" fmla="*/ 84 w 98"/>
              <a:gd name="T13" fmla="*/ 12 h 92"/>
              <a:gd name="T14" fmla="*/ 80 w 98"/>
              <a:gd name="T15" fmla="*/ 0 h 92"/>
              <a:gd name="T16" fmla="*/ 14 w 98"/>
              <a:gd name="T17" fmla="*/ 4 h 92"/>
              <a:gd name="T18" fmla="*/ 3 w 98"/>
              <a:gd name="T19" fmla="*/ 12 h 92"/>
              <a:gd name="T20" fmla="*/ 0 w 98"/>
              <a:gd name="T21" fmla="*/ 37 h 92"/>
              <a:gd name="T22" fmla="*/ 6 w 98"/>
              <a:gd name="T23" fmla="*/ 52 h 92"/>
              <a:gd name="T24" fmla="*/ 45 w 98"/>
              <a:gd name="T25" fmla="*/ 75 h 92"/>
              <a:gd name="T26" fmla="*/ 29 w 98"/>
              <a:gd name="T27" fmla="*/ 84 h 92"/>
              <a:gd name="T28" fmla="*/ 29 w 98"/>
              <a:gd name="T29" fmla="*/ 92 h 92"/>
              <a:gd name="T30" fmla="*/ 73 w 98"/>
              <a:gd name="T31" fmla="*/ 88 h 92"/>
              <a:gd name="T32" fmla="*/ 53 w 98"/>
              <a:gd name="T33" fmla="*/ 84 h 92"/>
              <a:gd name="T34" fmla="*/ 78 w 98"/>
              <a:gd name="T35" fmla="*/ 59 h 92"/>
              <a:gd name="T36" fmla="*/ 92 w 98"/>
              <a:gd name="T37" fmla="*/ 52 h 92"/>
              <a:gd name="T38" fmla="*/ 98 w 98"/>
              <a:gd name="T39" fmla="*/ 16 h 92"/>
              <a:gd name="T40" fmla="*/ 11 w 98"/>
              <a:gd name="T41" fmla="*/ 47 h 92"/>
              <a:gd name="T42" fmla="*/ 7 w 98"/>
              <a:gd name="T43" fmla="*/ 37 h 92"/>
              <a:gd name="T44" fmla="*/ 14 w 98"/>
              <a:gd name="T45" fmla="*/ 20 h 92"/>
              <a:gd name="T46" fmla="*/ 15 w 98"/>
              <a:gd name="T47" fmla="*/ 50 h 92"/>
              <a:gd name="T48" fmla="*/ 76 w 98"/>
              <a:gd name="T49" fmla="*/ 40 h 92"/>
              <a:gd name="T50" fmla="*/ 73 w 98"/>
              <a:gd name="T51" fmla="*/ 53 h 92"/>
              <a:gd name="T52" fmla="*/ 49 w 98"/>
              <a:gd name="T53" fmla="*/ 67 h 92"/>
              <a:gd name="T54" fmla="*/ 24 w 98"/>
              <a:gd name="T55" fmla="*/ 53 h 92"/>
              <a:gd name="T56" fmla="*/ 21 w 98"/>
              <a:gd name="T57" fmla="*/ 40 h 92"/>
              <a:gd name="T58" fmla="*/ 76 w 98"/>
              <a:gd name="T59" fmla="*/ 8 h 92"/>
              <a:gd name="T60" fmla="*/ 91 w 98"/>
              <a:gd name="T61" fmla="*/ 37 h 92"/>
              <a:gd name="T62" fmla="*/ 86 w 98"/>
              <a:gd name="T63" fmla="*/ 47 h 92"/>
              <a:gd name="T64" fmla="*/ 83 w 98"/>
              <a:gd name="T65" fmla="*/ 50 h 92"/>
              <a:gd name="T66" fmla="*/ 84 w 98"/>
              <a:gd name="T67" fmla="*/ 40 h 92"/>
              <a:gd name="T68" fmla="*/ 91 w 98"/>
              <a:gd name="T69" fmla="*/ 2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8" h="92">
                <a:moveTo>
                  <a:pt x="44" y="28"/>
                </a:moveTo>
                <a:cubicBezTo>
                  <a:pt x="48" y="24"/>
                  <a:pt x="48" y="24"/>
                  <a:pt x="48" y="24"/>
                </a:cubicBezTo>
                <a:cubicBezTo>
                  <a:pt x="48" y="51"/>
                  <a:pt x="48" y="51"/>
                  <a:pt x="48" y="51"/>
                </a:cubicBezTo>
                <a:cubicBezTo>
                  <a:pt x="48" y="52"/>
                  <a:pt x="49" y="53"/>
                  <a:pt x="50" y="53"/>
                </a:cubicBezTo>
                <a:cubicBezTo>
                  <a:pt x="51" y="53"/>
                  <a:pt x="52" y="52"/>
                  <a:pt x="52" y="51"/>
                </a:cubicBezTo>
                <a:cubicBezTo>
                  <a:pt x="52" y="17"/>
                  <a:pt x="52" y="17"/>
                  <a:pt x="52" y="17"/>
                </a:cubicBezTo>
                <a:cubicBezTo>
                  <a:pt x="52" y="16"/>
                  <a:pt x="51" y="15"/>
                  <a:pt x="50" y="15"/>
                </a:cubicBezTo>
                <a:cubicBezTo>
                  <a:pt x="49" y="15"/>
                  <a:pt x="48" y="15"/>
                  <a:pt x="48" y="16"/>
                </a:cubicBezTo>
                <a:cubicBezTo>
                  <a:pt x="41" y="25"/>
                  <a:pt x="41" y="25"/>
                  <a:pt x="41" y="25"/>
                </a:cubicBezTo>
                <a:cubicBezTo>
                  <a:pt x="40" y="26"/>
                  <a:pt x="40" y="28"/>
                  <a:pt x="41" y="28"/>
                </a:cubicBezTo>
                <a:cubicBezTo>
                  <a:pt x="42" y="29"/>
                  <a:pt x="44" y="29"/>
                  <a:pt x="44" y="28"/>
                </a:cubicBezTo>
                <a:close/>
                <a:moveTo>
                  <a:pt x="94" y="12"/>
                </a:moveTo>
                <a:cubicBezTo>
                  <a:pt x="94" y="12"/>
                  <a:pt x="94" y="12"/>
                  <a:pt x="94" y="12"/>
                </a:cubicBezTo>
                <a:cubicBezTo>
                  <a:pt x="84" y="12"/>
                  <a:pt x="84" y="12"/>
                  <a:pt x="84" y="12"/>
                </a:cubicBezTo>
                <a:cubicBezTo>
                  <a:pt x="84" y="4"/>
                  <a:pt x="84" y="4"/>
                  <a:pt x="84" y="4"/>
                </a:cubicBezTo>
                <a:cubicBezTo>
                  <a:pt x="84" y="2"/>
                  <a:pt x="82" y="0"/>
                  <a:pt x="80" y="0"/>
                </a:cubicBezTo>
                <a:cubicBezTo>
                  <a:pt x="17" y="0"/>
                  <a:pt x="17" y="0"/>
                  <a:pt x="17" y="0"/>
                </a:cubicBezTo>
                <a:cubicBezTo>
                  <a:pt x="15" y="0"/>
                  <a:pt x="14" y="2"/>
                  <a:pt x="14" y="4"/>
                </a:cubicBezTo>
                <a:cubicBezTo>
                  <a:pt x="14" y="12"/>
                  <a:pt x="14" y="12"/>
                  <a:pt x="14" y="12"/>
                </a:cubicBezTo>
                <a:cubicBezTo>
                  <a:pt x="3" y="12"/>
                  <a:pt x="3" y="12"/>
                  <a:pt x="3" y="12"/>
                </a:cubicBezTo>
                <a:cubicBezTo>
                  <a:pt x="1" y="12"/>
                  <a:pt x="0" y="14"/>
                  <a:pt x="0" y="16"/>
                </a:cubicBezTo>
                <a:cubicBezTo>
                  <a:pt x="0" y="37"/>
                  <a:pt x="0" y="37"/>
                  <a:pt x="0" y="37"/>
                </a:cubicBezTo>
                <a:cubicBezTo>
                  <a:pt x="0" y="43"/>
                  <a:pt x="2" y="48"/>
                  <a:pt x="6" y="52"/>
                </a:cubicBezTo>
                <a:cubicBezTo>
                  <a:pt x="6" y="52"/>
                  <a:pt x="6" y="52"/>
                  <a:pt x="6" y="52"/>
                </a:cubicBezTo>
                <a:cubicBezTo>
                  <a:pt x="9" y="56"/>
                  <a:pt x="14" y="58"/>
                  <a:pt x="19" y="59"/>
                </a:cubicBezTo>
                <a:cubicBezTo>
                  <a:pt x="25" y="68"/>
                  <a:pt x="35" y="74"/>
                  <a:pt x="45" y="75"/>
                </a:cubicBezTo>
                <a:cubicBezTo>
                  <a:pt x="45" y="84"/>
                  <a:pt x="45" y="84"/>
                  <a:pt x="45" y="84"/>
                </a:cubicBezTo>
                <a:cubicBezTo>
                  <a:pt x="29" y="84"/>
                  <a:pt x="29" y="84"/>
                  <a:pt x="29" y="84"/>
                </a:cubicBezTo>
                <a:cubicBezTo>
                  <a:pt x="27" y="84"/>
                  <a:pt x="25" y="86"/>
                  <a:pt x="25" y="88"/>
                </a:cubicBezTo>
                <a:cubicBezTo>
                  <a:pt x="25" y="90"/>
                  <a:pt x="27" y="92"/>
                  <a:pt x="29" y="92"/>
                </a:cubicBezTo>
                <a:cubicBezTo>
                  <a:pt x="69" y="92"/>
                  <a:pt x="69" y="92"/>
                  <a:pt x="69" y="92"/>
                </a:cubicBezTo>
                <a:cubicBezTo>
                  <a:pt x="71" y="92"/>
                  <a:pt x="73" y="90"/>
                  <a:pt x="73" y="88"/>
                </a:cubicBezTo>
                <a:cubicBezTo>
                  <a:pt x="73" y="86"/>
                  <a:pt x="71" y="84"/>
                  <a:pt x="69" y="84"/>
                </a:cubicBezTo>
                <a:cubicBezTo>
                  <a:pt x="53" y="84"/>
                  <a:pt x="53" y="84"/>
                  <a:pt x="53" y="84"/>
                </a:cubicBezTo>
                <a:cubicBezTo>
                  <a:pt x="53" y="75"/>
                  <a:pt x="53" y="75"/>
                  <a:pt x="53" y="75"/>
                </a:cubicBezTo>
                <a:cubicBezTo>
                  <a:pt x="63" y="74"/>
                  <a:pt x="73" y="68"/>
                  <a:pt x="78" y="59"/>
                </a:cubicBezTo>
                <a:cubicBezTo>
                  <a:pt x="84" y="58"/>
                  <a:pt x="88" y="56"/>
                  <a:pt x="92" y="53"/>
                </a:cubicBezTo>
                <a:cubicBezTo>
                  <a:pt x="92" y="52"/>
                  <a:pt x="92" y="52"/>
                  <a:pt x="92" y="52"/>
                </a:cubicBezTo>
                <a:cubicBezTo>
                  <a:pt x="96" y="48"/>
                  <a:pt x="98" y="43"/>
                  <a:pt x="98" y="37"/>
                </a:cubicBezTo>
                <a:cubicBezTo>
                  <a:pt x="98" y="16"/>
                  <a:pt x="98" y="16"/>
                  <a:pt x="98" y="16"/>
                </a:cubicBezTo>
                <a:cubicBezTo>
                  <a:pt x="98" y="14"/>
                  <a:pt x="96" y="12"/>
                  <a:pt x="94" y="12"/>
                </a:cubicBezTo>
                <a:close/>
                <a:moveTo>
                  <a:pt x="11" y="47"/>
                </a:moveTo>
                <a:cubicBezTo>
                  <a:pt x="11" y="47"/>
                  <a:pt x="11" y="47"/>
                  <a:pt x="11" y="47"/>
                </a:cubicBezTo>
                <a:cubicBezTo>
                  <a:pt x="9" y="44"/>
                  <a:pt x="7" y="41"/>
                  <a:pt x="7" y="37"/>
                </a:cubicBezTo>
                <a:cubicBezTo>
                  <a:pt x="7" y="20"/>
                  <a:pt x="7" y="20"/>
                  <a:pt x="7" y="20"/>
                </a:cubicBezTo>
                <a:cubicBezTo>
                  <a:pt x="14" y="20"/>
                  <a:pt x="14" y="20"/>
                  <a:pt x="14" y="20"/>
                </a:cubicBezTo>
                <a:cubicBezTo>
                  <a:pt x="14" y="40"/>
                  <a:pt x="14" y="40"/>
                  <a:pt x="14" y="40"/>
                </a:cubicBezTo>
                <a:cubicBezTo>
                  <a:pt x="14" y="44"/>
                  <a:pt x="14" y="47"/>
                  <a:pt x="15" y="50"/>
                </a:cubicBezTo>
                <a:cubicBezTo>
                  <a:pt x="14" y="49"/>
                  <a:pt x="12" y="48"/>
                  <a:pt x="11" y="47"/>
                </a:cubicBezTo>
                <a:close/>
                <a:moveTo>
                  <a:pt x="76" y="40"/>
                </a:moveTo>
                <a:cubicBezTo>
                  <a:pt x="76" y="40"/>
                  <a:pt x="76" y="40"/>
                  <a:pt x="76" y="40"/>
                </a:cubicBezTo>
                <a:cubicBezTo>
                  <a:pt x="76" y="45"/>
                  <a:pt x="75" y="49"/>
                  <a:pt x="73" y="53"/>
                </a:cubicBezTo>
                <a:cubicBezTo>
                  <a:pt x="73" y="53"/>
                  <a:pt x="73" y="53"/>
                  <a:pt x="73" y="53"/>
                </a:cubicBezTo>
                <a:cubicBezTo>
                  <a:pt x="69" y="62"/>
                  <a:pt x="59" y="67"/>
                  <a:pt x="49" y="67"/>
                </a:cubicBezTo>
                <a:cubicBezTo>
                  <a:pt x="39" y="67"/>
                  <a:pt x="29" y="62"/>
                  <a:pt x="24" y="53"/>
                </a:cubicBezTo>
                <a:cubicBezTo>
                  <a:pt x="24" y="53"/>
                  <a:pt x="24" y="53"/>
                  <a:pt x="24" y="53"/>
                </a:cubicBezTo>
                <a:cubicBezTo>
                  <a:pt x="22" y="49"/>
                  <a:pt x="21" y="45"/>
                  <a:pt x="21" y="40"/>
                </a:cubicBezTo>
                <a:cubicBezTo>
                  <a:pt x="21" y="40"/>
                  <a:pt x="21" y="40"/>
                  <a:pt x="21" y="40"/>
                </a:cubicBezTo>
                <a:cubicBezTo>
                  <a:pt x="21" y="8"/>
                  <a:pt x="21" y="8"/>
                  <a:pt x="21" y="8"/>
                </a:cubicBezTo>
                <a:cubicBezTo>
                  <a:pt x="76" y="8"/>
                  <a:pt x="76" y="8"/>
                  <a:pt x="76" y="8"/>
                </a:cubicBezTo>
                <a:cubicBezTo>
                  <a:pt x="76" y="40"/>
                  <a:pt x="76" y="40"/>
                  <a:pt x="76" y="40"/>
                </a:cubicBezTo>
                <a:close/>
                <a:moveTo>
                  <a:pt x="91" y="37"/>
                </a:moveTo>
                <a:cubicBezTo>
                  <a:pt x="91" y="37"/>
                  <a:pt x="91" y="37"/>
                  <a:pt x="91" y="37"/>
                </a:cubicBezTo>
                <a:cubicBezTo>
                  <a:pt x="91" y="41"/>
                  <a:pt x="89" y="44"/>
                  <a:pt x="86" y="47"/>
                </a:cubicBezTo>
                <a:cubicBezTo>
                  <a:pt x="86" y="47"/>
                  <a:pt x="86" y="47"/>
                  <a:pt x="86" y="47"/>
                </a:cubicBezTo>
                <a:cubicBezTo>
                  <a:pt x="85" y="48"/>
                  <a:pt x="84" y="49"/>
                  <a:pt x="83" y="50"/>
                </a:cubicBezTo>
                <a:cubicBezTo>
                  <a:pt x="84" y="47"/>
                  <a:pt x="84" y="44"/>
                  <a:pt x="84" y="40"/>
                </a:cubicBezTo>
                <a:cubicBezTo>
                  <a:pt x="84" y="40"/>
                  <a:pt x="84" y="40"/>
                  <a:pt x="84" y="40"/>
                </a:cubicBezTo>
                <a:cubicBezTo>
                  <a:pt x="84" y="20"/>
                  <a:pt x="84" y="20"/>
                  <a:pt x="84" y="20"/>
                </a:cubicBezTo>
                <a:cubicBezTo>
                  <a:pt x="91" y="20"/>
                  <a:pt x="91" y="20"/>
                  <a:pt x="91" y="20"/>
                </a:cubicBezTo>
                <a:cubicBezTo>
                  <a:pt x="91" y="37"/>
                  <a:pt x="91" y="37"/>
                  <a:pt x="91" y="3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67" tIns="45734" rIns="91467" bIns="45734" numCol="1" anchor="t" anchorCtr="0" compatLnSpc="1"/>
          <a:lstStyle/>
          <a:p>
            <a:r>
              <a:rPr lang="en-US" altLang="zh-TW" sz="4000" dirty="0"/>
              <a:t>8</a:t>
            </a:r>
            <a:endParaRPr lang="zh-CN" altLang="en-US" sz="4000" dirty="0"/>
          </a:p>
        </p:txBody>
      </p:sp>
      <p:pic>
        <p:nvPicPr>
          <p:cNvPr id="3" name="圖片 2">
            <a:extLst>
              <a:ext uri="{FF2B5EF4-FFF2-40B4-BE49-F238E27FC236}">
                <a16:creationId xmlns:a16="http://schemas.microsoft.com/office/drawing/2014/main" id="{2BA4A001-7462-47D7-83C9-5E4AC6C08C8B}"/>
              </a:ext>
            </a:extLst>
          </p:cNvPr>
          <p:cNvPicPr>
            <a:picLocks noChangeAspect="1"/>
          </p:cNvPicPr>
          <p:nvPr/>
        </p:nvPicPr>
        <p:blipFill>
          <a:blip r:embed="rId3"/>
          <a:stretch>
            <a:fillRect/>
          </a:stretch>
        </p:blipFill>
        <p:spPr>
          <a:xfrm>
            <a:off x="7795590" y="2451437"/>
            <a:ext cx="423684" cy="403978"/>
          </a:xfrm>
          <a:prstGeom prst="rect">
            <a:avLst/>
          </a:prstGeom>
        </p:spPr>
      </p:pic>
    </p:spTree>
    <p:extLst>
      <p:ext uri="{BB962C8B-B14F-4D97-AF65-F5344CB8AC3E}">
        <p14:creationId xmlns:p14="http://schemas.microsoft.com/office/powerpoint/2010/main" val="3452695183"/>
      </p:ext>
    </p:extLst>
  </p:cSld>
  <p:clrMapOvr>
    <a:masterClrMapping/>
  </p:clrMapOvr>
  <mc:AlternateContent xmlns:mc="http://schemas.openxmlformats.org/markup-compatibility/2006" xmlns:p14="http://schemas.microsoft.com/office/powerpoint/2010/main">
    <mc:Choice Requires="p14">
      <p:transition spd="slow" p14:dur="1500" advClick="0" advTm="0">
        <p:wipe/>
      </p:transition>
    </mc:Choice>
    <mc:Fallback xmlns="">
      <p:transition spd="slow" advClick="0" advTm="0">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70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par>
                                <p:cTn id="10" presetID="53" presetClass="entr" presetSubtype="16" fill="hold" grpId="1" nodeType="withEffect">
                                  <p:stCondLst>
                                    <p:cond delay="700"/>
                                  </p:stCondLst>
                                  <p:childTnLst>
                                    <p:set>
                                      <p:cBhvr>
                                        <p:cTn id="11" dur="1" fill="hold">
                                          <p:stCondLst>
                                            <p:cond delay="0"/>
                                          </p:stCondLst>
                                        </p:cTn>
                                        <p:tgtEl>
                                          <p:spTgt spid="19"/>
                                        </p:tgtEl>
                                        <p:attrNameLst>
                                          <p:attrName>style.visibility</p:attrName>
                                        </p:attrNameLst>
                                      </p:cBhvr>
                                      <p:to>
                                        <p:strVal val="visible"/>
                                      </p:to>
                                    </p:set>
                                    <p:anim calcmode="lin" valueType="num">
                                      <p:cBhvr>
                                        <p:cTn id="12" dur="500" fill="hold"/>
                                        <p:tgtEl>
                                          <p:spTgt spid="19"/>
                                        </p:tgtEl>
                                        <p:attrNameLst>
                                          <p:attrName>ppt_w</p:attrName>
                                        </p:attrNameLst>
                                      </p:cBhvr>
                                      <p:tavLst>
                                        <p:tav tm="0">
                                          <p:val>
                                            <p:fltVal val="0"/>
                                          </p:val>
                                        </p:tav>
                                        <p:tav tm="100000">
                                          <p:val>
                                            <p:strVal val="#ppt_w"/>
                                          </p:val>
                                        </p:tav>
                                      </p:tavLst>
                                    </p:anim>
                                    <p:anim calcmode="lin" valueType="num">
                                      <p:cBhvr>
                                        <p:cTn id="13" dur="500" fill="hold"/>
                                        <p:tgtEl>
                                          <p:spTgt spid="19"/>
                                        </p:tgtEl>
                                        <p:attrNameLst>
                                          <p:attrName>ppt_h</p:attrName>
                                        </p:attrNameLst>
                                      </p:cBhvr>
                                      <p:tavLst>
                                        <p:tav tm="0">
                                          <p:val>
                                            <p:fltVal val="0"/>
                                          </p:val>
                                        </p:tav>
                                        <p:tav tm="100000">
                                          <p:val>
                                            <p:strVal val="#ppt_h"/>
                                          </p:val>
                                        </p:tav>
                                      </p:tavLst>
                                    </p:anim>
                                    <p:animEffect transition="in" filter="fade">
                                      <p:cBhvr>
                                        <p:cTn id="14" dur="500"/>
                                        <p:tgtEl>
                                          <p:spTgt spid="19"/>
                                        </p:tgtEl>
                                      </p:cBhvr>
                                    </p:animEffect>
                                  </p:childTnLst>
                                </p:cTn>
                              </p:par>
                              <p:par>
                                <p:cTn id="15" presetID="8" presetClass="emph" presetSubtype="0" repeatCount="indefinite" fill="hold" grpId="0" nodeType="withEffect">
                                  <p:stCondLst>
                                    <p:cond delay="700"/>
                                  </p:stCondLst>
                                  <p:childTnLst>
                                    <p:animRot by="21600000">
                                      <p:cBhvr>
                                        <p:cTn id="16" dur="2000" fill="hold"/>
                                        <p:tgtEl>
                                          <p:spTgt spid="19"/>
                                        </p:tgtEl>
                                        <p:attrNameLst>
                                          <p:attrName>r</p:attrName>
                                        </p:attrNameLst>
                                      </p:cBhvr>
                                    </p:animRot>
                                  </p:childTnLst>
                                </p:cTn>
                              </p:par>
                              <p:par>
                                <p:cTn id="17" presetID="53" presetClass="entr" presetSubtype="16" fill="hold" grpId="0" nodeType="withEffect">
                                  <p:stCondLst>
                                    <p:cond delay="700"/>
                                  </p:stCondLst>
                                  <p:childTnLst>
                                    <p:set>
                                      <p:cBhvr>
                                        <p:cTn id="18" dur="1" fill="hold">
                                          <p:stCondLst>
                                            <p:cond delay="0"/>
                                          </p:stCondLst>
                                        </p:cTn>
                                        <p:tgtEl>
                                          <p:spTgt spid="25"/>
                                        </p:tgtEl>
                                        <p:attrNameLst>
                                          <p:attrName>style.visibility</p:attrName>
                                        </p:attrNameLst>
                                      </p:cBhvr>
                                      <p:to>
                                        <p:strVal val="visible"/>
                                      </p:to>
                                    </p:set>
                                    <p:anim calcmode="lin" valueType="num">
                                      <p:cBhvr>
                                        <p:cTn id="19" dur="500" fill="hold"/>
                                        <p:tgtEl>
                                          <p:spTgt spid="25"/>
                                        </p:tgtEl>
                                        <p:attrNameLst>
                                          <p:attrName>ppt_w</p:attrName>
                                        </p:attrNameLst>
                                      </p:cBhvr>
                                      <p:tavLst>
                                        <p:tav tm="0">
                                          <p:val>
                                            <p:fltVal val="0"/>
                                          </p:val>
                                        </p:tav>
                                        <p:tav tm="100000">
                                          <p:val>
                                            <p:strVal val="#ppt_w"/>
                                          </p:val>
                                        </p:tav>
                                      </p:tavLst>
                                    </p:anim>
                                    <p:anim calcmode="lin" valueType="num">
                                      <p:cBhvr>
                                        <p:cTn id="20" dur="500" fill="hold"/>
                                        <p:tgtEl>
                                          <p:spTgt spid="25"/>
                                        </p:tgtEl>
                                        <p:attrNameLst>
                                          <p:attrName>ppt_h</p:attrName>
                                        </p:attrNameLst>
                                      </p:cBhvr>
                                      <p:tavLst>
                                        <p:tav tm="0">
                                          <p:val>
                                            <p:fltVal val="0"/>
                                          </p:val>
                                        </p:tav>
                                        <p:tav tm="100000">
                                          <p:val>
                                            <p:strVal val="#ppt_h"/>
                                          </p:val>
                                        </p:tav>
                                      </p:tavLst>
                                    </p:anim>
                                    <p:animEffect transition="in" filter="fade">
                                      <p:cBhvr>
                                        <p:cTn id="21" dur="500"/>
                                        <p:tgtEl>
                                          <p:spTgt spid="25"/>
                                        </p:tgtEl>
                                      </p:cBhvr>
                                    </p:animEffect>
                                  </p:childTnLst>
                                </p:cTn>
                              </p:par>
                              <p:par>
                                <p:cTn id="22" presetID="8" presetClass="emph" presetSubtype="0" repeatCount="indefinite" fill="hold" grpId="1" nodeType="withEffect">
                                  <p:stCondLst>
                                    <p:cond delay="700"/>
                                  </p:stCondLst>
                                  <p:childTnLst>
                                    <p:animRot by="-21600000">
                                      <p:cBhvr>
                                        <p:cTn id="23" dur="2000" fill="hold"/>
                                        <p:tgtEl>
                                          <p:spTgt spid="25"/>
                                        </p:tgtEl>
                                        <p:attrNameLst>
                                          <p:attrName>r</p:attrName>
                                        </p:attrNameLst>
                                      </p:cBhvr>
                                    </p:animRot>
                                  </p:childTnLst>
                                </p:cTn>
                              </p:par>
                              <p:par>
                                <p:cTn id="24" presetID="53" presetClass="entr" presetSubtype="16" fill="hold" grpId="0" nodeType="withEffect">
                                  <p:stCondLst>
                                    <p:cond delay="700"/>
                                  </p:stCondLst>
                                  <p:childTnLst>
                                    <p:set>
                                      <p:cBhvr>
                                        <p:cTn id="25" dur="1" fill="hold">
                                          <p:stCondLst>
                                            <p:cond delay="0"/>
                                          </p:stCondLst>
                                        </p:cTn>
                                        <p:tgtEl>
                                          <p:spTgt spid="26"/>
                                        </p:tgtEl>
                                        <p:attrNameLst>
                                          <p:attrName>style.visibility</p:attrName>
                                        </p:attrNameLst>
                                      </p:cBhvr>
                                      <p:to>
                                        <p:strVal val="visible"/>
                                      </p:to>
                                    </p:set>
                                    <p:anim calcmode="lin" valueType="num">
                                      <p:cBhvr>
                                        <p:cTn id="26" dur="500" fill="hold"/>
                                        <p:tgtEl>
                                          <p:spTgt spid="26"/>
                                        </p:tgtEl>
                                        <p:attrNameLst>
                                          <p:attrName>ppt_w</p:attrName>
                                        </p:attrNameLst>
                                      </p:cBhvr>
                                      <p:tavLst>
                                        <p:tav tm="0">
                                          <p:val>
                                            <p:fltVal val="0"/>
                                          </p:val>
                                        </p:tav>
                                        <p:tav tm="100000">
                                          <p:val>
                                            <p:strVal val="#ppt_w"/>
                                          </p:val>
                                        </p:tav>
                                      </p:tavLst>
                                    </p:anim>
                                    <p:anim calcmode="lin" valueType="num">
                                      <p:cBhvr>
                                        <p:cTn id="27" dur="500" fill="hold"/>
                                        <p:tgtEl>
                                          <p:spTgt spid="26"/>
                                        </p:tgtEl>
                                        <p:attrNameLst>
                                          <p:attrName>ppt_h</p:attrName>
                                        </p:attrNameLst>
                                      </p:cBhvr>
                                      <p:tavLst>
                                        <p:tav tm="0">
                                          <p:val>
                                            <p:fltVal val="0"/>
                                          </p:val>
                                        </p:tav>
                                        <p:tav tm="100000">
                                          <p:val>
                                            <p:strVal val="#ppt_h"/>
                                          </p:val>
                                        </p:tav>
                                      </p:tavLst>
                                    </p:anim>
                                    <p:animEffect transition="in" filter="fade">
                                      <p:cBhvr>
                                        <p:cTn id="28" dur="500"/>
                                        <p:tgtEl>
                                          <p:spTgt spid="26"/>
                                        </p:tgtEl>
                                      </p:cBhvr>
                                    </p:animEffect>
                                  </p:childTnLst>
                                </p:cTn>
                              </p:par>
                              <p:par>
                                <p:cTn id="29" presetID="53" presetClass="entr" presetSubtype="16" fill="hold" grpId="0" nodeType="withEffect">
                                  <p:stCondLst>
                                    <p:cond delay="700"/>
                                  </p:stCondLst>
                                  <p:childTnLst>
                                    <p:set>
                                      <p:cBhvr>
                                        <p:cTn id="30" dur="1" fill="hold">
                                          <p:stCondLst>
                                            <p:cond delay="0"/>
                                          </p:stCondLst>
                                        </p:cTn>
                                        <p:tgtEl>
                                          <p:spTgt spid="36"/>
                                        </p:tgtEl>
                                        <p:attrNameLst>
                                          <p:attrName>style.visibility</p:attrName>
                                        </p:attrNameLst>
                                      </p:cBhvr>
                                      <p:to>
                                        <p:strVal val="visible"/>
                                      </p:to>
                                    </p:set>
                                    <p:anim calcmode="lin" valueType="num">
                                      <p:cBhvr>
                                        <p:cTn id="31" dur="500" fill="hold"/>
                                        <p:tgtEl>
                                          <p:spTgt spid="36"/>
                                        </p:tgtEl>
                                        <p:attrNameLst>
                                          <p:attrName>ppt_w</p:attrName>
                                        </p:attrNameLst>
                                      </p:cBhvr>
                                      <p:tavLst>
                                        <p:tav tm="0">
                                          <p:val>
                                            <p:fltVal val="0"/>
                                          </p:val>
                                        </p:tav>
                                        <p:tav tm="100000">
                                          <p:val>
                                            <p:strVal val="#ppt_w"/>
                                          </p:val>
                                        </p:tav>
                                      </p:tavLst>
                                    </p:anim>
                                    <p:anim calcmode="lin" valueType="num">
                                      <p:cBhvr>
                                        <p:cTn id="32" dur="500" fill="hold"/>
                                        <p:tgtEl>
                                          <p:spTgt spid="36"/>
                                        </p:tgtEl>
                                        <p:attrNameLst>
                                          <p:attrName>ppt_h</p:attrName>
                                        </p:attrNameLst>
                                      </p:cBhvr>
                                      <p:tavLst>
                                        <p:tav tm="0">
                                          <p:val>
                                            <p:fltVal val="0"/>
                                          </p:val>
                                        </p:tav>
                                        <p:tav tm="100000">
                                          <p:val>
                                            <p:strVal val="#ppt_h"/>
                                          </p:val>
                                        </p:tav>
                                      </p:tavLst>
                                    </p:anim>
                                    <p:animEffect transition="in" filter="fade">
                                      <p:cBhvr>
                                        <p:cTn id="33" dur="500"/>
                                        <p:tgtEl>
                                          <p:spTgt spid="36"/>
                                        </p:tgtEl>
                                      </p:cBhvr>
                                    </p:animEffect>
                                  </p:childTnLst>
                                </p:cTn>
                              </p:par>
                              <p:par>
                                <p:cTn id="34" presetID="53" presetClass="entr" presetSubtype="16" fill="hold" grpId="0" nodeType="withEffect">
                                  <p:stCondLst>
                                    <p:cond delay="700"/>
                                  </p:stCondLst>
                                  <p:childTnLst>
                                    <p:set>
                                      <p:cBhvr>
                                        <p:cTn id="35" dur="1" fill="hold">
                                          <p:stCondLst>
                                            <p:cond delay="0"/>
                                          </p:stCondLst>
                                        </p:cTn>
                                        <p:tgtEl>
                                          <p:spTgt spid="27"/>
                                        </p:tgtEl>
                                        <p:attrNameLst>
                                          <p:attrName>style.visibility</p:attrName>
                                        </p:attrNameLst>
                                      </p:cBhvr>
                                      <p:to>
                                        <p:strVal val="visible"/>
                                      </p:to>
                                    </p:set>
                                    <p:anim calcmode="lin" valueType="num">
                                      <p:cBhvr>
                                        <p:cTn id="36" dur="500" fill="hold"/>
                                        <p:tgtEl>
                                          <p:spTgt spid="27"/>
                                        </p:tgtEl>
                                        <p:attrNameLst>
                                          <p:attrName>ppt_w</p:attrName>
                                        </p:attrNameLst>
                                      </p:cBhvr>
                                      <p:tavLst>
                                        <p:tav tm="0">
                                          <p:val>
                                            <p:fltVal val="0"/>
                                          </p:val>
                                        </p:tav>
                                        <p:tav tm="100000">
                                          <p:val>
                                            <p:strVal val="#ppt_w"/>
                                          </p:val>
                                        </p:tav>
                                      </p:tavLst>
                                    </p:anim>
                                    <p:anim calcmode="lin" valueType="num">
                                      <p:cBhvr>
                                        <p:cTn id="37" dur="500" fill="hold"/>
                                        <p:tgtEl>
                                          <p:spTgt spid="27"/>
                                        </p:tgtEl>
                                        <p:attrNameLst>
                                          <p:attrName>ppt_h</p:attrName>
                                        </p:attrNameLst>
                                      </p:cBhvr>
                                      <p:tavLst>
                                        <p:tav tm="0">
                                          <p:val>
                                            <p:fltVal val="0"/>
                                          </p:val>
                                        </p:tav>
                                        <p:tav tm="100000">
                                          <p:val>
                                            <p:strVal val="#ppt_h"/>
                                          </p:val>
                                        </p:tav>
                                      </p:tavLst>
                                    </p:anim>
                                    <p:animEffect transition="in" filter="fade">
                                      <p:cBhvr>
                                        <p:cTn id="38" dur="500"/>
                                        <p:tgtEl>
                                          <p:spTgt spid="27"/>
                                        </p:tgtEl>
                                      </p:cBhvr>
                                    </p:animEffect>
                                  </p:childTnLst>
                                </p:cTn>
                              </p:par>
                              <p:par>
                                <p:cTn id="39" presetID="8" presetClass="emph" presetSubtype="0" repeatCount="indefinite" fill="hold" grpId="1" nodeType="withEffect">
                                  <p:stCondLst>
                                    <p:cond delay="700"/>
                                  </p:stCondLst>
                                  <p:childTnLst>
                                    <p:animRot by="21600000">
                                      <p:cBhvr>
                                        <p:cTn id="40" dur="2000" fill="hold"/>
                                        <p:tgtEl>
                                          <p:spTgt spid="27"/>
                                        </p:tgtEl>
                                        <p:attrNameLst>
                                          <p:attrName>r</p:attrName>
                                        </p:attrNameLst>
                                      </p:cBhvr>
                                    </p:animRot>
                                  </p:childTnLst>
                                </p:cTn>
                              </p:par>
                              <p:par>
                                <p:cTn id="41" presetID="53" presetClass="entr" presetSubtype="16" fill="hold" grpId="0" nodeType="withEffect">
                                  <p:stCondLst>
                                    <p:cond delay="700"/>
                                  </p:stCondLst>
                                  <p:childTnLst>
                                    <p:set>
                                      <p:cBhvr>
                                        <p:cTn id="42" dur="1" fill="hold">
                                          <p:stCondLst>
                                            <p:cond delay="0"/>
                                          </p:stCondLst>
                                        </p:cTn>
                                        <p:tgtEl>
                                          <p:spTgt spid="28"/>
                                        </p:tgtEl>
                                        <p:attrNameLst>
                                          <p:attrName>style.visibility</p:attrName>
                                        </p:attrNameLst>
                                      </p:cBhvr>
                                      <p:to>
                                        <p:strVal val="visible"/>
                                      </p:to>
                                    </p:set>
                                    <p:anim calcmode="lin" valueType="num">
                                      <p:cBhvr>
                                        <p:cTn id="43" dur="500" fill="hold"/>
                                        <p:tgtEl>
                                          <p:spTgt spid="28"/>
                                        </p:tgtEl>
                                        <p:attrNameLst>
                                          <p:attrName>ppt_w</p:attrName>
                                        </p:attrNameLst>
                                      </p:cBhvr>
                                      <p:tavLst>
                                        <p:tav tm="0">
                                          <p:val>
                                            <p:fltVal val="0"/>
                                          </p:val>
                                        </p:tav>
                                        <p:tav tm="100000">
                                          <p:val>
                                            <p:strVal val="#ppt_w"/>
                                          </p:val>
                                        </p:tav>
                                      </p:tavLst>
                                    </p:anim>
                                    <p:anim calcmode="lin" valueType="num">
                                      <p:cBhvr>
                                        <p:cTn id="44" dur="500" fill="hold"/>
                                        <p:tgtEl>
                                          <p:spTgt spid="28"/>
                                        </p:tgtEl>
                                        <p:attrNameLst>
                                          <p:attrName>ppt_h</p:attrName>
                                        </p:attrNameLst>
                                      </p:cBhvr>
                                      <p:tavLst>
                                        <p:tav tm="0">
                                          <p:val>
                                            <p:fltVal val="0"/>
                                          </p:val>
                                        </p:tav>
                                        <p:tav tm="100000">
                                          <p:val>
                                            <p:strVal val="#ppt_h"/>
                                          </p:val>
                                        </p:tav>
                                      </p:tavLst>
                                    </p:anim>
                                    <p:animEffect transition="in" filter="fade">
                                      <p:cBhvr>
                                        <p:cTn id="45" dur="500"/>
                                        <p:tgtEl>
                                          <p:spTgt spid="28"/>
                                        </p:tgtEl>
                                      </p:cBhvr>
                                    </p:animEffect>
                                  </p:childTnLst>
                                </p:cTn>
                              </p:par>
                              <p:par>
                                <p:cTn id="46" presetID="53" presetClass="entr" presetSubtype="16" fill="hold" grpId="0" nodeType="withEffect">
                                  <p:stCondLst>
                                    <p:cond delay="700"/>
                                  </p:stCondLst>
                                  <p:childTnLst>
                                    <p:set>
                                      <p:cBhvr>
                                        <p:cTn id="47" dur="1" fill="hold">
                                          <p:stCondLst>
                                            <p:cond delay="0"/>
                                          </p:stCondLst>
                                        </p:cTn>
                                        <p:tgtEl>
                                          <p:spTgt spid="29"/>
                                        </p:tgtEl>
                                        <p:attrNameLst>
                                          <p:attrName>style.visibility</p:attrName>
                                        </p:attrNameLst>
                                      </p:cBhvr>
                                      <p:to>
                                        <p:strVal val="visible"/>
                                      </p:to>
                                    </p:set>
                                    <p:anim calcmode="lin" valueType="num">
                                      <p:cBhvr>
                                        <p:cTn id="48" dur="500" fill="hold"/>
                                        <p:tgtEl>
                                          <p:spTgt spid="29"/>
                                        </p:tgtEl>
                                        <p:attrNameLst>
                                          <p:attrName>ppt_w</p:attrName>
                                        </p:attrNameLst>
                                      </p:cBhvr>
                                      <p:tavLst>
                                        <p:tav tm="0">
                                          <p:val>
                                            <p:fltVal val="0"/>
                                          </p:val>
                                        </p:tav>
                                        <p:tav tm="100000">
                                          <p:val>
                                            <p:strVal val="#ppt_w"/>
                                          </p:val>
                                        </p:tav>
                                      </p:tavLst>
                                    </p:anim>
                                    <p:anim calcmode="lin" valueType="num">
                                      <p:cBhvr>
                                        <p:cTn id="49" dur="500" fill="hold"/>
                                        <p:tgtEl>
                                          <p:spTgt spid="29"/>
                                        </p:tgtEl>
                                        <p:attrNameLst>
                                          <p:attrName>ppt_h</p:attrName>
                                        </p:attrNameLst>
                                      </p:cBhvr>
                                      <p:tavLst>
                                        <p:tav tm="0">
                                          <p:val>
                                            <p:fltVal val="0"/>
                                          </p:val>
                                        </p:tav>
                                        <p:tav tm="100000">
                                          <p:val>
                                            <p:strVal val="#ppt_h"/>
                                          </p:val>
                                        </p:tav>
                                      </p:tavLst>
                                    </p:anim>
                                    <p:animEffect transition="in" filter="fade">
                                      <p:cBhvr>
                                        <p:cTn id="50" dur="500"/>
                                        <p:tgtEl>
                                          <p:spTgt spid="29"/>
                                        </p:tgtEl>
                                      </p:cBhvr>
                                    </p:animEffect>
                                  </p:childTnLst>
                                </p:cTn>
                              </p:par>
                              <p:par>
                                <p:cTn id="51" presetID="8" presetClass="emph" presetSubtype="0" repeatCount="indefinite" fill="hold" grpId="1" nodeType="withEffect">
                                  <p:stCondLst>
                                    <p:cond delay="700"/>
                                  </p:stCondLst>
                                  <p:childTnLst>
                                    <p:animRot by="-21600000">
                                      <p:cBhvr>
                                        <p:cTn id="52" dur="2000" fill="hold"/>
                                        <p:tgtEl>
                                          <p:spTgt spid="29"/>
                                        </p:tgtEl>
                                        <p:attrNameLst>
                                          <p:attrName>r</p:attrName>
                                        </p:attrNameLst>
                                      </p:cBhvr>
                                    </p:animRot>
                                  </p:childTnLst>
                                </p:cTn>
                              </p:par>
                              <p:par>
                                <p:cTn id="53" presetID="53" presetClass="entr" presetSubtype="16" fill="hold" grpId="0" nodeType="withEffect">
                                  <p:stCondLst>
                                    <p:cond delay="700"/>
                                  </p:stCondLst>
                                  <p:childTnLst>
                                    <p:set>
                                      <p:cBhvr>
                                        <p:cTn id="54" dur="1" fill="hold">
                                          <p:stCondLst>
                                            <p:cond delay="0"/>
                                          </p:stCondLst>
                                        </p:cTn>
                                        <p:tgtEl>
                                          <p:spTgt spid="30"/>
                                        </p:tgtEl>
                                        <p:attrNameLst>
                                          <p:attrName>style.visibility</p:attrName>
                                        </p:attrNameLst>
                                      </p:cBhvr>
                                      <p:to>
                                        <p:strVal val="visible"/>
                                      </p:to>
                                    </p:set>
                                    <p:anim calcmode="lin" valueType="num">
                                      <p:cBhvr>
                                        <p:cTn id="55" dur="500" fill="hold"/>
                                        <p:tgtEl>
                                          <p:spTgt spid="30"/>
                                        </p:tgtEl>
                                        <p:attrNameLst>
                                          <p:attrName>ppt_w</p:attrName>
                                        </p:attrNameLst>
                                      </p:cBhvr>
                                      <p:tavLst>
                                        <p:tav tm="0">
                                          <p:val>
                                            <p:fltVal val="0"/>
                                          </p:val>
                                        </p:tav>
                                        <p:tav tm="100000">
                                          <p:val>
                                            <p:strVal val="#ppt_w"/>
                                          </p:val>
                                        </p:tav>
                                      </p:tavLst>
                                    </p:anim>
                                    <p:anim calcmode="lin" valueType="num">
                                      <p:cBhvr>
                                        <p:cTn id="56" dur="500" fill="hold"/>
                                        <p:tgtEl>
                                          <p:spTgt spid="30"/>
                                        </p:tgtEl>
                                        <p:attrNameLst>
                                          <p:attrName>ppt_h</p:attrName>
                                        </p:attrNameLst>
                                      </p:cBhvr>
                                      <p:tavLst>
                                        <p:tav tm="0">
                                          <p:val>
                                            <p:fltVal val="0"/>
                                          </p:val>
                                        </p:tav>
                                        <p:tav tm="100000">
                                          <p:val>
                                            <p:strVal val="#ppt_h"/>
                                          </p:val>
                                        </p:tav>
                                      </p:tavLst>
                                    </p:anim>
                                    <p:animEffect transition="in" filter="fade">
                                      <p:cBhvr>
                                        <p:cTn id="57" dur="500"/>
                                        <p:tgtEl>
                                          <p:spTgt spid="30"/>
                                        </p:tgtEl>
                                      </p:cBhvr>
                                    </p:animEffect>
                                  </p:childTnLst>
                                </p:cTn>
                              </p:par>
                              <p:par>
                                <p:cTn id="58" presetID="53" presetClass="entr" presetSubtype="16" fill="hold" grpId="0" nodeType="withEffect">
                                  <p:stCondLst>
                                    <p:cond delay="700"/>
                                  </p:stCondLst>
                                  <p:childTnLst>
                                    <p:set>
                                      <p:cBhvr>
                                        <p:cTn id="59" dur="1" fill="hold">
                                          <p:stCondLst>
                                            <p:cond delay="0"/>
                                          </p:stCondLst>
                                        </p:cTn>
                                        <p:tgtEl>
                                          <p:spTgt spid="31"/>
                                        </p:tgtEl>
                                        <p:attrNameLst>
                                          <p:attrName>style.visibility</p:attrName>
                                        </p:attrNameLst>
                                      </p:cBhvr>
                                      <p:to>
                                        <p:strVal val="visible"/>
                                      </p:to>
                                    </p:set>
                                    <p:anim calcmode="lin" valueType="num">
                                      <p:cBhvr>
                                        <p:cTn id="60" dur="500" fill="hold"/>
                                        <p:tgtEl>
                                          <p:spTgt spid="31"/>
                                        </p:tgtEl>
                                        <p:attrNameLst>
                                          <p:attrName>ppt_w</p:attrName>
                                        </p:attrNameLst>
                                      </p:cBhvr>
                                      <p:tavLst>
                                        <p:tav tm="0">
                                          <p:val>
                                            <p:fltVal val="0"/>
                                          </p:val>
                                        </p:tav>
                                        <p:tav tm="100000">
                                          <p:val>
                                            <p:strVal val="#ppt_w"/>
                                          </p:val>
                                        </p:tav>
                                      </p:tavLst>
                                    </p:anim>
                                    <p:anim calcmode="lin" valueType="num">
                                      <p:cBhvr>
                                        <p:cTn id="61" dur="500" fill="hold"/>
                                        <p:tgtEl>
                                          <p:spTgt spid="31"/>
                                        </p:tgtEl>
                                        <p:attrNameLst>
                                          <p:attrName>ppt_h</p:attrName>
                                        </p:attrNameLst>
                                      </p:cBhvr>
                                      <p:tavLst>
                                        <p:tav tm="0">
                                          <p:val>
                                            <p:fltVal val="0"/>
                                          </p:val>
                                        </p:tav>
                                        <p:tav tm="100000">
                                          <p:val>
                                            <p:strVal val="#ppt_h"/>
                                          </p:val>
                                        </p:tav>
                                      </p:tavLst>
                                    </p:anim>
                                    <p:animEffect transition="in" filter="fade">
                                      <p:cBhvr>
                                        <p:cTn id="62" dur="500"/>
                                        <p:tgtEl>
                                          <p:spTgt spid="31"/>
                                        </p:tgtEl>
                                      </p:cBhvr>
                                    </p:animEffect>
                                  </p:childTnLst>
                                </p:cTn>
                              </p:par>
                              <p:par>
                                <p:cTn id="63" presetID="8" presetClass="emph" presetSubtype="0" repeatCount="indefinite" fill="hold" grpId="1" nodeType="withEffect">
                                  <p:stCondLst>
                                    <p:cond delay="700"/>
                                  </p:stCondLst>
                                  <p:childTnLst>
                                    <p:animRot by="21600000">
                                      <p:cBhvr>
                                        <p:cTn id="64" dur="2000" fill="hold"/>
                                        <p:tgtEl>
                                          <p:spTgt spid="31"/>
                                        </p:tgtEl>
                                        <p:attrNameLst>
                                          <p:attrName>r</p:attrName>
                                        </p:attrNameLst>
                                      </p:cBhvr>
                                    </p:animRot>
                                  </p:childTnLst>
                                </p:cTn>
                              </p:par>
                              <p:par>
                                <p:cTn id="65" presetID="53" presetClass="entr" presetSubtype="16" fill="hold" grpId="0" nodeType="withEffect">
                                  <p:stCondLst>
                                    <p:cond delay="700"/>
                                  </p:stCondLst>
                                  <p:childTnLst>
                                    <p:set>
                                      <p:cBhvr>
                                        <p:cTn id="66" dur="1" fill="hold">
                                          <p:stCondLst>
                                            <p:cond delay="0"/>
                                          </p:stCondLst>
                                        </p:cTn>
                                        <p:tgtEl>
                                          <p:spTgt spid="32"/>
                                        </p:tgtEl>
                                        <p:attrNameLst>
                                          <p:attrName>style.visibility</p:attrName>
                                        </p:attrNameLst>
                                      </p:cBhvr>
                                      <p:to>
                                        <p:strVal val="visible"/>
                                      </p:to>
                                    </p:set>
                                    <p:anim calcmode="lin" valueType="num">
                                      <p:cBhvr>
                                        <p:cTn id="67" dur="500" fill="hold"/>
                                        <p:tgtEl>
                                          <p:spTgt spid="32"/>
                                        </p:tgtEl>
                                        <p:attrNameLst>
                                          <p:attrName>ppt_w</p:attrName>
                                        </p:attrNameLst>
                                      </p:cBhvr>
                                      <p:tavLst>
                                        <p:tav tm="0">
                                          <p:val>
                                            <p:fltVal val="0"/>
                                          </p:val>
                                        </p:tav>
                                        <p:tav tm="100000">
                                          <p:val>
                                            <p:strVal val="#ppt_w"/>
                                          </p:val>
                                        </p:tav>
                                      </p:tavLst>
                                    </p:anim>
                                    <p:anim calcmode="lin" valueType="num">
                                      <p:cBhvr>
                                        <p:cTn id="68" dur="500" fill="hold"/>
                                        <p:tgtEl>
                                          <p:spTgt spid="32"/>
                                        </p:tgtEl>
                                        <p:attrNameLst>
                                          <p:attrName>ppt_h</p:attrName>
                                        </p:attrNameLst>
                                      </p:cBhvr>
                                      <p:tavLst>
                                        <p:tav tm="0">
                                          <p:val>
                                            <p:fltVal val="0"/>
                                          </p:val>
                                        </p:tav>
                                        <p:tav tm="100000">
                                          <p:val>
                                            <p:strVal val="#ppt_h"/>
                                          </p:val>
                                        </p:tav>
                                      </p:tavLst>
                                    </p:anim>
                                    <p:animEffect transition="in" filter="fade">
                                      <p:cBhvr>
                                        <p:cTn id="69" dur="500"/>
                                        <p:tgtEl>
                                          <p:spTgt spid="32"/>
                                        </p:tgtEl>
                                      </p:cBhvr>
                                    </p:animEffect>
                                  </p:childTnLst>
                                </p:cTn>
                              </p:par>
                              <p:par>
                                <p:cTn id="70" presetID="53" presetClass="entr" presetSubtype="16" fill="hold" grpId="0" nodeType="withEffect">
                                  <p:stCondLst>
                                    <p:cond delay="700"/>
                                  </p:stCondLst>
                                  <p:childTnLst>
                                    <p:set>
                                      <p:cBhvr>
                                        <p:cTn id="71" dur="1" fill="hold">
                                          <p:stCondLst>
                                            <p:cond delay="0"/>
                                          </p:stCondLst>
                                        </p:cTn>
                                        <p:tgtEl>
                                          <p:spTgt spid="22"/>
                                        </p:tgtEl>
                                        <p:attrNameLst>
                                          <p:attrName>style.visibility</p:attrName>
                                        </p:attrNameLst>
                                      </p:cBhvr>
                                      <p:to>
                                        <p:strVal val="visible"/>
                                      </p:to>
                                    </p:set>
                                    <p:anim calcmode="lin" valueType="num">
                                      <p:cBhvr>
                                        <p:cTn id="72" dur="500" fill="hold"/>
                                        <p:tgtEl>
                                          <p:spTgt spid="22"/>
                                        </p:tgtEl>
                                        <p:attrNameLst>
                                          <p:attrName>ppt_w</p:attrName>
                                        </p:attrNameLst>
                                      </p:cBhvr>
                                      <p:tavLst>
                                        <p:tav tm="0">
                                          <p:val>
                                            <p:fltVal val="0"/>
                                          </p:val>
                                        </p:tav>
                                        <p:tav tm="100000">
                                          <p:val>
                                            <p:strVal val="#ppt_w"/>
                                          </p:val>
                                        </p:tav>
                                      </p:tavLst>
                                    </p:anim>
                                    <p:anim calcmode="lin" valueType="num">
                                      <p:cBhvr>
                                        <p:cTn id="73" dur="500" fill="hold"/>
                                        <p:tgtEl>
                                          <p:spTgt spid="22"/>
                                        </p:tgtEl>
                                        <p:attrNameLst>
                                          <p:attrName>ppt_h</p:attrName>
                                        </p:attrNameLst>
                                      </p:cBhvr>
                                      <p:tavLst>
                                        <p:tav tm="0">
                                          <p:val>
                                            <p:fltVal val="0"/>
                                          </p:val>
                                        </p:tav>
                                        <p:tav tm="100000">
                                          <p:val>
                                            <p:strVal val="#ppt_h"/>
                                          </p:val>
                                        </p:tav>
                                      </p:tavLst>
                                    </p:anim>
                                    <p:animEffect transition="in" filter="fade">
                                      <p:cBhvr>
                                        <p:cTn id="74" dur="500"/>
                                        <p:tgtEl>
                                          <p:spTgt spid="22"/>
                                        </p:tgtEl>
                                      </p:cBhvr>
                                    </p:animEffect>
                                  </p:childTnLst>
                                </p:cTn>
                              </p:par>
                              <p:par>
                                <p:cTn id="75" presetID="8" presetClass="emph" presetSubtype="0" repeatCount="indefinite" fill="hold" grpId="1" nodeType="withEffect">
                                  <p:stCondLst>
                                    <p:cond delay="700"/>
                                  </p:stCondLst>
                                  <p:childTnLst>
                                    <p:animRot by="-21600000">
                                      <p:cBhvr>
                                        <p:cTn id="76" dur="2000" fill="hold"/>
                                        <p:tgtEl>
                                          <p:spTgt spid="22"/>
                                        </p:tgtEl>
                                        <p:attrNameLst>
                                          <p:attrName>r</p:attrName>
                                        </p:attrNameLst>
                                      </p:cBhvr>
                                    </p:animRot>
                                  </p:childTnLst>
                                </p:cTn>
                              </p:par>
                              <p:par>
                                <p:cTn id="77" presetID="53" presetClass="entr" presetSubtype="16" fill="hold" grpId="0" nodeType="withEffect">
                                  <p:stCondLst>
                                    <p:cond delay="700"/>
                                  </p:stCondLst>
                                  <p:childTnLst>
                                    <p:set>
                                      <p:cBhvr>
                                        <p:cTn id="78" dur="1" fill="hold">
                                          <p:stCondLst>
                                            <p:cond delay="0"/>
                                          </p:stCondLst>
                                        </p:cTn>
                                        <p:tgtEl>
                                          <p:spTgt spid="24"/>
                                        </p:tgtEl>
                                        <p:attrNameLst>
                                          <p:attrName>style.visibility</p:attrName>
                                        </p:attrNameLst>
                                      </p:cBhvr>
                                      <p:to>
                                        <p:strVal val="visible"/>
                                      </p:to>
                                    </p:set>
                                    <p:anim calcmode="lin" valueType="num">
                                      <p:cBhvr>
                                        <p:cTn id="79" dur="500" fill="hold"/>
                                        <p:tgtEl>
                                          <p:spTgt spid="24"/>
                                        </p:tgtEl>
                                        <p:attrNameLst>
                                          <p:attrName>ppt_w</p:attrName>
                                        </p:attrNameLst>
                                      </p:cBhvr>
                                      <p:tavLst>
                                        <p:tav tm="0">
                                          <p:val>
                                            <p:fltVal val="0"/>
                                          </p:val>
                                        </p:tav>
                                        <p:tav tm="100000">
                                          <p:val>
                                            <p:strVal val="#ppt_w"/>
                                          </p:val>
                                        </p:tav>
                                      </p:tavLst>
                                    </p:anim>
                                    <p:anim calcmode="lin" valueType="num">
                                      <p:cBhvr>
                                        <p:cTn id="80" dur="500" fill="hold"/>
                                        <p:tgtEl>
                                          <p:spTgt spid="24"/>
                                        </p:tgtEl>
                                        <p:attrNameLst>
                                          <p:attrName>ppt_h</p:attrName>
                                        </p:attrNameLst>
                                      </p:cBhvr>
                                      <p:tavLst>
                                        <p:tav tm="0">
                                          <p:val>
                                            <p:fltVal val="0"/>
                                          </p:val>
                                        </p:tav>
                                        <p:tav tm="100000">
                                          <p:val>
                                            <p:strVal val="#ppt_h"/>
                                          </p:val>
                                        </p:tav>
                                      </p:tavLst>
                                    </p:anim>
                                    <p:animEffect transition="in" filter="fade">
                                      <p:cBhvr>
                                        <p:cTn id="81" dur="500"/>
                                        <p:tgtEl>
                                          <p:spTgt spid="24"/>
                                        </p:tgtEl>
                                      </p:cBhvr>
                                    </p:animEffect>
                                  </p:childTnLst>
                                </p:cTn>
                              </p:par>
                              <p:par>
                                <p:cTn id="82" presetID="10" presetClass="entr" presetSubtype="0" fill="hold" grpId="0" nodeType="withEffect">
                                  <p:stCondLst>
                                    <p:cond delay="1200"/>
                                  </p:stCondLst>
                                  <p:childTnLst>
                                    <p:set>
                                      <p:cBhvr>
                                        <p:cTn id="83" dur="1" fill="hold">
                                          <p:stCondLst>
                                            <p:cond delay="0"/>
                                          </p:stCondLst>
                                        </p:cTn>
                                        <p:tgtEl>
                                          <p:spTgt spid="20"/>
                                        </p:tgtEl>
                                        <p:attrNameLst>
                                          <p:attrName>style.visibility</p:attrName>
                                        </p:attrNameLst>
                                      </p:cBhvr>
                                      <p:to>
                                        <p:strVal val="visible"/>
                                      </p:to>
                                    </p:set>
                                    <p:animEffect transition="in" filter="fade">
                                      <p:cBhvr>
                                        <p:cTn id="84" dur="500"/>
                                        <p:tgtEl>
                                          <p:spTgt spid="20"/>
                                        </p:tgtEl>
                                      </p:cBhvr>
                                    </p:animEffect>
                                  </p:childTnLst>
                                </p:cTn>
                              </p:par>
                              <p:par>
                                <p:cTn id="85" presetID="10" presetClass="entr" presetSubtype="0" fill="hold" grpId="0" nodeType="withEffect">
                                  <p:stCondLst>
                                    <p:cond delay="1200"/>
                                  </p:stCondLst>
                                  <p:childTnLst>
                                    <p:set>
                                      <p:cBhvr>
                                        <p:cTn id="86" dur="1" fill="hold">
                                          <p:stCondLst>
                                            <p:cond delay="0"/>
                                          </p:stCondLst>
                                        </p:cTn>
                                        <p:tgtEl>
                                          <p:spTgt spid="23"/>
                                        </p:tgtEl>
                                        <p:attrNameLst>
                                          <p:attrName>style.visibility</p:attrName>
                                        </p:attrNameLst>
                                      </p:cBhvr>
                                      <p:to>
                                        <p:strVal val="visible"/>
                                      </p:to>
                                    </p:set>
                                    <p:animEffect transition="in" filter="fade">
                                      <p:cBhvr>
                                        <p:cTn id="87" dur="500"/>
                                        <p:tgtEl>
                                          <p:spTgt spid="23"/>
                                        </p:tgtEl>
                                      </p:cBhvr>
                                    </p:animEffect>
                                  </p:childTnLst>
                                </p:cTn>
                              </p:par>
                              <p:par>
                                <p:cTn id="88" presetID="22" presetClass="entr" presetSubtype="1" fill="hold" nodeType="withEffect">
                                  <p:stCondLst>
                                    <p:cond delay="1200"/>
                                  </p:stCondLst>
                                  <p:childTnLst>
                                    <p:set>
                                      <p:cBhvr>
                                        <p:cTn id="89" dur="1" fill="hold">
                                          <p:stCondLst>
                                            <p:cond delay="0"/>
                                          </p:stCondLst>
                                        </p:cTn>
                                        <p:tgtEl>
                                          <p:spTgt spid="44"/>
                                        </p:tgtEl>
                                        <p:attrNameLst>
                                          <p:attrName>style.visibility</p:attrName>
                                        </p:attrNameLst>
                                      </p:cBhvr>
                                      <p:to>
                                        <p:strVal val="visible"/>
                                      </p:to>
                                    </p:set>
                                    <p:animEffect transition="in" filter="wipe(up)">
                                      <p:cBhvr>
                                        <p:cTn id="90" dur="500"/>
                                        <p:tgtEl>
                                          <p:spTgt spid="44"/>
                                        </p:tgtEl>
                                      </p:cBhvr>
                                    </p:animEffect>
                                  </p:childTnLst>
                                </p:cTn>
                              </p:par>
                              <p:par>
                                <p:cTn id="91" presetID="42" presetClass="entr" presetSubtype="0" fill="hold" grpId="0" nodeType="withEffect">
                                  <p:stCondLst>
                                    <p:cond delay="1200"/>
                                  </p:stCondLst>
                                  <p:childTnLst>
                                    <p:set>
                                      <p:cBhvr>
                                        <p:cTn id="92" dur="1" fill="hold">
                                          <p:stCondLst>
                                            <p:cond delay="0"/>
                                          </p:stCondLst>
                                        </p:cTn>
                                        <p:tgtEl>
                                          <p:spTgt spid="39"/>
                                        </p:tgtEl>
                                        <p:attrNameLst>
                                          <p:attrName>style.visibility</p:attrName>
                                        </p:attrNameLst>
                                      </p:cBhvr>
                                      <p:to>
                                        <p:strVal val="visible"/>
                                      </p:to>
                                    </p:set>
                                    <p:animEffect transition="in" filter="fade">
                                      <p:cBhvr>
                                        <p:cTn id="93" dur="500"/>
                                        <p:tgtEl>
                                          <p:spTgt spid="39"/>
                                        </p:tgtEl>
                                      </p:cBhvr>
                                    </p:animEffect>
                                    <p:anim calcmode="lin" valueType="num">
                                      <p:cBhvr>
                                        <p:cTn id="94" dur="500" fill="hold"/>
                                        <p:tgtEl>
                                          <p:spTgt spid="39"/>
                                        </p:tgtEl>
                                        <p:attrNameLst>
                                          <p:attrName>ppt_x</p:attrName>
                                        </p:attrNameLst>
                                      </p:cBhvr>
                                      <p:tavLst>
                                        <p:tav tm="0">
                                          <p:val>
                                            <p:strVal val="#ppt_x"/>
                                          </p:val>
                                        </p:tav>
                                        <p:tav tm="100000">
                                          <p:val>
                                            <p:strVal val="#ppt_x"/>
                                          </p:val>
                                        </p:tav>
                                      </p:tavLst>
                                    </p:anim>
                                    <p:anim calcmode="lin" valueType="num">
                                      <p:cBhvr>
                                        <p:cTn id="95" dur="500" fill="hold"/>
                                        <p:tgtEl>
                                          <p:spTgt spid="39"/>
                                        </p:tgtEl>
                                        <p:attrNameLst>
                                          <p:attrName>ppt_y</p:attrName>
                                        </p:attrNameLst>
                                      </p:cBhvr>
                                      <p:tavLst>
                                        <p:tav tm="0">
                                          <p:val>
                                            <p:strVal val="#ppt_y+.1"/>
                                          </p:val>
                                        </p:tav>
                                        <p:tav tm="100000">
                                          <p:val>
                                            <p:strVal val="#ppt_y"/>
                                          </p:val>
                                        </p:tav>
                                      </p:tavLst>
                                    </p:anim>
                                  </p:childTnLst>
                                </p:cTn>
                              </p:par>
                              <p:par>
                                <p:cTn id="96" presetID="22" presetClass="entr" presetSubtype="4" fill="hold" nodeType="withEffect">
                                  <p:stCondLst>
                                    <p:cond delay="1700"/>
                                  </p:stCondLst>
                                  <p:childTnLst>
                                    <p:set>
                                      <p:cBhvr>
                                        <p:cTn id="97" dur="1" fill="hold">
                                          <p:stCondLst>
                                            <p:cond delay="0"/>
                                          </p:stCondLst>
                                        </p:cTn>
                                        <p:tgtEl>
                                          <p:spTgt spid="49"/>
                                        </p:tgtEl>
                                        <p:attrNameLst>
                                          <p:attrName>style.visibility</p:attrName>
                                        </p:attrNameLst>
                                      </p:cBhvr>
                                      <p:to>
                                        <p:strVal val="visible"/>
                                      </p:to>
                                    </p:set>
                                    <p:animEffect transition="in" filter="wipe(down)">
                                      <p:cBhvr>
                                        <p:cTn id="98" dur="500"/>
                                        <p:tgtEl>
                                          <p:spTgt spid="49"/>
                                        </p:tgtEl>
                                      </p:cBhvr>
                                    </p:animEffect>
                                  </p:childTnLst>
                                </p:cTn>
                              </p:par>
                              <p:par>
                                <p:cTn id="99" presetID="47" presetClass="entr" presetSubtype="0" fill="hold" grpId="0" nodeType="withEffect">
                                  <p:stCondLst>
                                    <p:cond delay="1700"/>
                                  </p:stCondLst>
                                  <p:childTnLst>
                                    <p:set>
                                      <p:cBhvr>
                                        <p:cTn id="100" dur="1" fill="hold">
                                          <p:stCondLst>
                                            <p:cond delay="0"/>
                                          </p:stCondLst>
                                        </p:cTn>
                                        <p:tgtEl>
                                          <p:spTgt spid="50"/>
                                        </p:tgtEl>
                                        <p:attrNameLst>
                                          <p:attrName>style.visibility</p:attrName>
                                        </p:attrNameLst>
                                      </p:cBhvr>
                                      <p:to>
                                        <p:strVal val="visible"/>
                                      </p:to>
                                    </p:set>
                                    <p:animEffect transition="in" filter="fade">
                                      <p:cBhvr>
                                        <p:cTn id="101" dur="500"/>
                                        <p:tgtEl>
                                          <p:spTgt spid="50"/>
                                        </p:tgtEl>
                                      </p:cBhvr>
                                    </p:animEffect>
                                    <p:anim calcmode="lin" valueType="num">
                                      <p:cBhvr>
                                        <p:cTn id="102" dur="500" fill="hold"/>
                                        <p:tgtEl>
                                          <p:spTgt spid="50"/>
                                        </p:tgtEl>
                                        <p:attrNameLst>
                                          <p:attrName>ppt_x</p:attrName>
                                        </p:attrNameLst>
                                      </p:cBhvr>
                                      <p:tavLst>
                                        <p:tav tm="0">
                                          <p:val>
                                            <p:strVal val="#ppt_x"/>
                                          </p:val>
                                        </p:tav>
                                        <p:tav tm="100000">
                                          <p:val>
                                            <p:strVal val="#ppt_x"/>
                                          </p:val>
                                        </p:tav>
                                      </p:tavLst>
                                    </p:anim>
                                    <p:anim calcmode="lin" valueType="num">
                                      <p:cBhvr>
                                        <p:cTn id="103" dur="500" fill="hold"/>
                                        <p:tgtEl>
                                          <p:spTgt spid="50"/>
                                        </p:tgtEl>
                                        <p:attrNameLst>
                                          <p:attrName>ppt_y</p:attrName>
                                        </p:attrNameLst>
                                      </p:cBhvr>
                                      <p:tavLst>
                                        <p:tav tm="0">
                                          <p:val>
                                            <p:strVal val="#ppt_y-.1"/>
                                          </p:val>
                                        </p:tav>
                                        <p:tav tm="100000">
                                          <p:val>
                                            <p:strVal val="#ppt_y"/>
                                          </p:val>
                                        </p:tav>
                                      </p:tavLst>
                                    </p:anim>
                                  </p:childTnLst>
                                </p:cTn>
                              </p:par>
                              <p:par>
                                <p:cTn id="104" presetID="22" presetClass="entr" presetSubtype="1" fill="hold" nodeType="withEffect">
                                  <p:stCondLst>
                                    <p:cond delay="2200"/>
                                  </p:stCondLst>
                                  <p:childTnLst>
                                    <p:set>
                                      <p:cBhvr>
                                        <p:cTn id="105" dur="1" fill="hold">
                                          <p:stCondLst>
                                            <p:cond delay="0"/>
                                          </p:stCondLst>
                                        </p:cTn>
                                        <p:tgtEl>
                                          <p:spTgt spid="46"/>
                                        </p:tgtEl>
                                        <p:attrNameLst>
                                          <p:attrName>style.visibility</p:attrName>
                                        </p:attrNameLst>
                                      </p:cBhvr>
                                      <p:to>
                                        <p:strVal val="visible"/>
                                      </p:to>
                                    </p:set>
                                    <p:animEffect transition="in" filter="wipe(up)">
                                      <p:cBhvr>
                                        <p:cTn id="106" dur="500"/>
                                        <p:tgtEl>
                                          <p:spTgt spid="46"/>
                                        </p:tgtEl>
                                      </p:cBhvr>
                                    </p:animEffect>
                                  </p:childTnLst>
                                </p:cTn>
                              </p:par>
                              <p:par>
                                <p:cTn id="107" presetID="42" presetClass="entr" presetSubtype="0" fill="hold" grpId="0" nodeType="withEffect">
                                  <p:stCondLst>
                                    <p:cond delay="2200"/>
                                  </p:stCondLst>
                                  <p:childTnLst>
                                    <p:set>
                                      <p:cBhvr>
                                        <p:cTn id="108" dur="1" fill="hold">
                                          <p:stCondLst>
                                            <p:cond delay="0"/>
                                          </p:stCondLst>
                                        </p:cTn>
                                        <p:tgtEl>
                                          <p:spTgt spid="45"/>
                                        </p:tgtEl>
                                        <p:attrNameLst>
                                          <p:attrName>style.visibility</p:attrName>
                                        </p:attrNameLst>
                                      </p:cBhvr>
                                      <p:to>
                                        <p:strVal val="visible"/>
                                      </p:to>
                                    </p:set>
                                    <p:animEffect transition="in" filter="fade">
                                      <p:cBhvr>
                                        <p:cTn id="109" dur="500"/>
                                        <p:tgtEl>
                                          <p:spTgt spid="45"/>
                                        </p:tgtEl>
                                      </p:cBhvr>
                                    </p:animEffect>
                                    <p:anim calcmode="lin" valueType="num">
                                      <p:cBhvr>
                                        <p:cTn id="110" dur="500" fill="hold"/>
                                        <p:tgtEl>
                                          <p:spTgt spid="45"/>
                                        </p:tgtEl>
                                        <p:attrNameLst>
                                          <p:attrName>ppt_x</p:attrName>
                                        </p:attrNameLst>
                                      </p:cBhvr>
                                      <p:tavLst>
                                        <p:tav tm="0">
                                          <p:val>
                                            <p:strVal val="#ppt_x"/>
                                          </p:val>
                                        </p:tav>
                                        <p:tav tm="100000">
                                          <p:val>
                                            <p:strVal val="#ppt_x"/>
                                          </p:val>
                                        </p:tav>
                                      </p:tavLst>
                                    </p:anim>
                                    <p:anim calcmode="lin" valueType="num">
                                      <p:cBhvr>
                                        <p:cTn id="111" dur="500" fill="hold"/>
                                        <p:tgtEl>
                                          <p:spTgt spid="45"/>
                                        </p:tgtEl>
                                        <p:attrNameLst>
                                          <p:attrName>ppt_y</p:attrName>
                                        </p:attrNameLst>
                                      </p:cBhvr>
                                      <p:tavLst>
                                        <p:tav tm="0">
                                          <p:val>
                                            <p:strVal val="#ppt_y+.1"/>
                                          </p:val>
                                        </p:tav>
                                        <p:tav tm="100000">
                                          <p:val>
                                            <p:strVal val="#ppt_y"/>
                                          </p:val>
                                        </p:tav>
                                      </p:tavLst>
                                    </p:anim>
                                  </p:childTnLst>
                                </p:cTn>
                              </p:par>
                              <p:par>
                                <p:cTn id="112" presetID="22" presetClass="entr" presetSubtype="4" fill="hold" nodeType="withEffect">
                                  <p:stCondLst>
                                    <p:cond delay="2700"/>
                                  </p:stCondLst>
                                  <p:childTnLst>
                                    <p:set>
                                      <p:cBhvr>
                                        <p:cTn id="113" dur="1" fill="hold">
                                          <p:stCondLst>
                                            <p:cond delay="0"/>
                                          </p:stCondLst>
                                        </p:cTn>
                                        <p:tgtEl>
                                          <p:spTgt spid="51"/>
                                        </p:tgtEl>
                                        <p:attrNameLst>
                                          <p:attrName>style.visibility</p:attrName>
                                        </p:attrNameLst>
                                      </p:cBhvr>
                                      <p:to>
                                        <p:strVal val="visible"/>
                                      </p:to>
                                    </p:set>
                                    <p:animEffect transition="in" filter="wipe(down)">
                                      <p:cBhvr>
                                        <p:cTn id="114" dur="500"/>
                                        <p:tgtEl>
                                          <p:spTgt spid="51"/>
                                        </p:tgtEl>
                                      </p:cBhvr>
                                    </p:animEffect>
                                  </p:childTnLst>
                                </p:cTn>
                              </p:par>
                              <p:par>
                                <p:cTn id="115" presetID="47" presetClass="entr" presetSubtype="0" fill="hold" grpId="0" nodeType="withEffect">
                                  <p:stCondLst>
                                    <p:cond delay="2700"/>
                                  </p:stCondLst>
                                  <p:childTnLst>
                                    <p:set>
                                      <p:cBhvr>
                                        <p:cTn id="116" dur="1" fill="hold">
                                          <p:stCondLst>
                                            <p:cond delay="0"/>
                                          </p:stCondLst>
                                        </p:cTn>
                                        <p:tgtEl>
                                          <p:spTgt spid="52"/>
                                        </p:tgtEl>
                                        <p:attrNameLst>
                                          <p:attrName>style.visibility</p:attrName>
                                        </p:attrNameLst>
                                      </p:cBhvr>
                                      <p:to>
                                        <p:strVal val="visible"/>
                                      </p:to>
                                    </p:set>
                                    <p:animEffect transition="in" filter="fade">
                                      <p:cBhvr>
                                        <p:cTn id="117" dur="500"/>
                                        <p:tgtEl>
                                          <p:spTgt spid="52"/>
                                        </p:tgtEl>
                                      </p:cBhvr>
                                    </p:animEffect>
                                    <p:anim calcmode="lin" valueType="num">
                                      <p:cBhvr>
                                        <p:cTn id="118" dur="500" fill="hold"/>
                                        <p:tgtEl>
                                          <p:spTgt spid="52"/>
                                        </p:tgtEl>
                                        <p:attrNameLst>
                                          <p:attrName>ppt_x</p:attrName>
                                        </p:attrNameLst>
                                      </p:cBhvr>
                                      <p:tavLst>
                                        <p:tav tm="0">
                                          <p:val>
                                            <p:strVal val="#ppt_x"/>
                                          </p:val>
                                        </p:tav>
                                        <p:tav tm="100000">
                                          <p:val>
                                            <p:strVal val="#ppt_x"/>
                                          </p:val>
                                        </p:tav>
                                      </p:tavLst>
                                    </p:anim>
                                    <p:anim calcmode="lin" valueType="num">
                                      <p:cBhvr>
                                        <p:cTn id="119" dur="500" fill="hold"/>
                                        <p:tgtEl>
                                          <p:spTgt spid="52"/>
                                        </p:tgtEl>
                                        <p:attrNameLst>
                                          <p:attrName>ppt_y</p:attrName>
                                        </p:attrNameLst>
                                      </p:cBhvr>
                                      <p:tavLst>
                                        <p:tav tm="0">
                                          <p:val>
                                            <p:strVal val="#ppt_y-.1"/>
                                          </p:val>
                                        </p:tav>
                                        <p:tav tm="100000">
                                          <p:val>
                                            <p:strVal val="#ppt_y"/>
                                          </p:val>
                                        </p:tav>
                                      </p:tavLst>
                                    </p:anim>
                                  </p:childTnLst>
                                </p:cTn>
                              </p:par>
                              <p:par>
                                <p:cTn id="120" presetID="22" presetClass="entr" presetSubtype="1" fill="hold" nodeType="withEffect">
                                  <p:stCondLst>
                                    <p:cond delay="3200"/>
                                  </p:stCondLst>
                                  <p:childTnLst>
                                    <p:set>
                                      <p:cBhvr>
                                        <p:cTn id="121" dur="1" fill="hold">
                                          <p:stCondLst>
                                            <p:cond delay="0"/>
                                          </p:stCondLst>
                                        </p:cTn>
                                        <p:tgtEl>
                                          <p:spTgt spid="48"/>
                                        </p:tgtEl>
                                        <p:attrNameLst>
                                          <p:attrName>style.visibility</p:attrName>
                                        </p:attrNameLst>
                                      </p:cBhvr>
                                      <p:to>
                                        <p:strVal val="visible"/>
                                      </p:to>
                                    </p:set>
                                    <p:animEffect transition="in" filter="wipe(up)">
                                      <p:cBhvr>
                                        <p:cTn id="122" dur="500"/>
                                        <p:tgtEl>
                                          <p:spTgt spid="48"/>
                                        </p:tgtEl>
                                      </p:cBhvr>
                                    </p:animEffect>
                                  </p:childTnLst>
                                </p:cTn>
                              </p:par>
                              <p:par>
                                <p:cTn id="123" presetID="42" presetClass="entr" presetSubtype="0" fill="hold" grpId="0" nodeType="withEffect">
                                  <p:stCondLst>
                                    <p:cond delay="3200"/>
                                  </p:stCondLst>
                                  <p:childTnLst>
                                    <p:set>
                                      <p:cBhvr>
                                        <p:cTn id="124" dur="1" fill="hold">
                                          <p:stCondLst>
                                            <p:cond delay="0"/>
                                          </p:stCondLst>
                                        </p:cTn>
                                        <p:tgtEl>
                                          <p:spTgt spid="47"/>
                                        </p:tgtEl>
                                        <p:attrNameLst>
                                          <p:attrName>style.visibility</p:attrName>
                                        </p:attrNameLst>
                                      </p:cBhvr>
                                      <p:to>
                                        <p:strVal val="visible"/>
                                      </p:to>
                                    </p:set>
                                    <p:animEffect transition="in" filter="fade">
                                      <p:cBhvr>
                                        <p:cTn id="125" dur="500"/>
                                        <p:tgtEl>
                                          <p:spTgt spid="47"/>
                                        </p:tgtEl>
                                      </p:cBhvr>
                                    </p:animEffect>
                                    <p:anim calcmode="lin" valueType="num">
                                      <p:cBhvr>
                                        <p:cTn id="126" dur="500" fill="hold"/>
                                        <p:tgtEl>
                                          <p:spTgt spid="47"/>
                                        </p:tgtEl>
                                        <p:attrNameLst>
                                          <p:attrName>ppt_x</p:attrName>
                                        </p:attrNameLst>
                                      </p:cBhvr>
                                      <p:tavLst>
                                        <p:tav tm="0">
                                          <p:val>
                                            <p:strVal val="#ppt_x"/>
                                          </p:val>
                                        </p:tav>
                                        <p:tav tm="100000">
                                          <p:val>
                                            <p:strVal val="#ppt_x"/>
                                          </p:val>
                                        </p:tav>
                                      </p:tavLst>
                                    </p:anim>
                                    <p:anim calcmode="lin" valueType="num">
                                      <p:cBhvr>
                                        <p:cTn id="127" dur="500" fill="hold"/>
                                        <p:tgtEl>
                                          <p:spTgt spid="47"/>
                                        </p:tgtEl>
                                        <p:attrNameLst>
                                          <p:attrName>ppt_y</p:attrName>
                                        </p:attrNameLst>
                                      </p:cBhvr>
                                      <p:tavLst>
                                        <p:tav tm="0">
                                          <p:val>
                                            <p:strVal val="#ppt_y+.1"/>
                                          </p:val>
                                        </p:tav>
                                        <p:tav tm="100000">
                                          <p:val>
                                            <p:strVal val="#ppt_y"/>
                                          </p:val>
                                        </p:tav>
                                      </p:tavLst>
                                    </p:anim>
                                  </p:childTnLst>
                                </p:cTn>
                              </p:par>
                              <p:par>
                                <p:cTn id="128" presetID="22" presetClass="entr" presetSubtype="4" fill="hold" nodeType="withEffect">
                                  <p:stCondLst>
                                    <p:cond delay="3700"/>
                                  </p:stCondLst>
                                  <p:childTnLst>
                                    <p:set>
                                      <p:cBhvr>
                                        <p:cTn id="129" dur="1" fill="hold">
                                          <p:stCondLst>
                                            <p:cond delay="0"/>
                                          </p:stCondLst>
                                        </p:cTn>
                                        <p:tgtEl>
                                          <p:spTgt spid="53"/>
                                        </p:tgtEl>
                                        <p:attrNameLst>
                                          <p:attrName>style.visibility</p:attrName>
                                        </p:attrNameLst>
                                      </p:cBhvr>
                                      <p:to>
                                        <p:strVal val="visible"/>
                                      </p:to>
                                    </p:set>
                                    <p:animEffect transition="in" filter="wipe(down)">
                                      <p:cBhvr>
                                        <p:cTn id="130" dur="500"/>
                                        <p:tgtEl>
                                          <p:spTgt spid="53"/>
                                        </p:tgtEl>
                                      </p:cBhvr>
                                    </p:animEffect>
                                  </p:childTnLst>
                                </p:cTn>
                              </p:par>
                              <p:par>
                                <p:cTn id="131" presetID="47" presetClass="entr" presetSubtype="0" fill="hold" grpId="0" nodeType="withEffect">
                                  <p:stCondLst>
                                    <p:cond delay="3700"/>
                                  </p:stCondLst>
                                  <p:childTnLst>
                                    <p:set>
                                      <p:cBhvr>
                                        <p:cTn id="132" dur="1" fill="hold">
                                          <p:stCondLst>
                                            <p:cond delay="0"/>
                                          </p:stCondLst>
                                        </p:cTn>
                                        <p:tgtEl>
                                          <p:spTgt spid="56"/>
                                        </p:tgtEl>
                                        <p:attrNameLst>
                                          <p:attrName>style.visibility</p:attrName>
                                        </p:attrNameLst>
                                      </p:cBhvr>
                                      <p:to>
                                        <p:strVal val="visible"/>
                                      </p:to>
                                    </p:set>
                                    <p:animEffect transition="in" filter="fade">
                                      <p:cBhvr>
                                        <p:cTn id="133" dur="500"/>
                                        <p:tgtEl>
                                          <p:spTgt spid="56"/>
                                        </p:tgtEl>
                                      </p:cBhvr>
                                    </p:animEffect>
                                    <p:anim calcmode="lin" valueType="num">
                                      <p:cBhvr>
                                        <p:cTn id="134" dur="500" fill="hold"/>
                                        <p:tgtEl>
                                          <p:spTgt spid="56"/>
                                        </p:tgtEl>
                                        <p:attrNameLst>
                                          <p:attrName>ppt_x</p:attrName>
                                        </p:attrNameLst>
                                      </p:cBhvr>
                                      <p:tavLst>
                                        <p:tav tm="0">
                                          <p:val>
                                            <p:strVal val="#ppt_x"/>
                                          </p:val>
                                        </p:tav>
                                        <p:tav tm="100000">
                                          <p:val>
                                            <p:strVal val="#ppt_x"/>
                                          </p:val>
                                        </p:tav>
                                      </p:tavLst>
                                    </p:anim>
                                    <p:anim calcmode="lin" valueType="num">
                                      <p:cBhvr>
                                        <p:cTn id="135" dur="500" fill="hold"/>
                                        <p:tgtEl>
                                          <p:spTgt spid="56"/>
                                        </p:tgtEl>
                                        <p:attrNameLst>
                                          <p:attrName>ppt_y</p:attrName>
                                        </p:attrNameLst>
                                      </p:cBhvr>
                                      <p:tavLst>
                                        <p:tav tm="0">
                                          <p:val>
                                            <p:strVal val="#ppt_y-.1"/>
                                          </p:val>
                                        </p:tav>
                                        <p:tav tm="100000">
                                          <p:val>
                                            <p:strVal val="#ppt_y"/>
                                          </p:val>
                                        </p:tav>
                                      </p:tavLst>
                                    </p:anim>
                                  </p:childTnLst>
                                </p:cTn>
                              </p:par>
                              <p:par>
                                <p:cTn id="136" presetID="53" presetClass="entr" presetSubtype="16" fill="hold" grpId="0" nodeType="withEffect">
                                  <p:stCondLst>
                                    <p:cond delay="700"/>
                                  </p:stCondLst>
                                  <p:childTnLst>
                                    <p:set>
                                      <p:cBhvr>
                                        <p:cTn id="137" dur="1" fill="hold">
                                          <p:stCondLst>
                                            <p:cond delay="0"/>
                                          </p:stCondLst>
                                        </p:cTn>
                                        <p:tgtEl>
                                          <p:spTgt spid="42"/>
                                        </p:tgtEl>
                                        <p:attrNameLst>
                                          <p:attrName>style.visibility</p:attrName>
                                        </p:attrNameLst>
                                      </p:cBhvr>
                                      <p:to>
                                        <p:strVal val="visible"/>
                                      </p:to>
                                    </p:set>
                                    <p:anim calcmode="lin" valueType="num">
                                      <p:cBhvr>
                                        <p:cTn id="138" dur="500" fill="hold"/>
                                        <p:tgtEl>
                                          <p:spTgt spid="42"/>
                                        </p:tgtEl>
                                        <p:attrNameLst>
                                          <p:attrName>ppt_w</p:attrName>
                                        </p:attrNameLst>
                                      </p:cBhvr>
                                      <p:tavLst>
                                        <p:tav tm="0">
                                          <p:val>
                                            <p:fltVal val="0"/>
                                          </p:val>
                                        </p:tav>
                                        <p:tav tm="100000">
                                          <p:val>
                                            <p:strVal val="#ppt_w"/>
                                          </p:val>
                                        </p:tav>
                                      </p:tavLst>
                                    </p:anim>
                                    <p:anim calcmode="lin" valueType="num">
                                      <p:cBhvr>
                                        <p:cTn id="139" dur="500" fill="hold"/>
                                        <p:tgtEl>
                                          <p:spTgt spid="42"/>
                                        </p:tgtEl>
                                        <p:attrNameLst>
                                          <p:attrName>ppt_h</p:attrName>
                                        </p:attrNameLst>
                                      </p:cBhvr>
                                      <p:tavLst>
                                        <p:tav tm="0">
                                          <p:val>
                                            <p:fltVal val="0"/>
                                          </p:val>
                                        </p:tav>
                                        <p:tav tm="100000">
                                          <p:val>
                                            <p:strVal val="#ppt_h"/>
                                          </p:val>
                                        </p:tav>
                                      </p:tavLst>
                                    </p:anim>
                                    <p:animEffect transition="in" filter="fade">
                                      <p:cBhvr>
                                        <p:cTn id="140" dur="500"/>
                                        <p:tgtEl>
                                          <p:spTgt spid="42"/>
                                        </p:tgtEl>
                                      </p:cBhvr>
                                    </p:animEffect>
                                  </p:childTnLst>
                                </p:cTn>
                              </p:par>
                              <p:par>
                                <p:cTn id="141" presetID="8" presetClass="emph" presetSubtype="0" repeatCount="indefinite" fill="hold" grpId="1" nodeType="withEffect">
                                  <p:stCondLst>
                                    <p:cond delay="700"/>
                                  </p:stCondLst>
                                  <p:childTnLst>
                                    <p:animRot by="21600000">
                                      <p:cBhvr>
                                        <p:cTn id="142" dur="2000" fill="hold"/>
                                        <p:tgtEl>
                                          <p:spTgt spid="42"/>
                                        </p:tgtEl>
                                        <p:attrNameLst>
                                          <p:attrName>r</p:attrName>
                                        </p:attrNameLst>
                                      </p:cBhvr>
                                    </p:animRot>
                                  </p:childTnLst>
                                </p:cTn>
                              </p:par>
                              <p:par>
                                <p:cTn id="143" presetID="53" presetClass="entr" presetSubtype="16" fill="hold" grpId="0" nodeType="withEffect">
                                  <p:stCondLst>
                                    <p:cond delay="700"/>
                                  </p:stCondLst>
                                  <p:childTnLst>
                                    <p:set>
                                      <p:cBhvr>
                                        <p:cTn id="144" dur="1" fill="hold">
                                          <p:stCondLst>
                                            <p:cond delay="0"/>
                                          </p:stCondLst>
                                        </p:cTn>
                                        <p:tgtEl>
                                          <p:spTgt spid="43"/>
                                        </p:tgtEl>
                                        <p:attrNameLst>
                                          <p:attrName>style.visibility</p:attrName>
                                        </p:attrNameLst>
                                      </p:cBhvr>
                                      <p:to>
                                        <p:strVal val="visible"/>
                                      </p:to>
                                    </p:set>
                                    <p:anim calcmode="lin" valueType="num">
                                      <p:cBhvr>
                                        <p:cTn id="145" dur="500" fill="hold"/>
                                        <p:tgtEl>
                                          <p:spTgt spid="43"/>
                                        </p:tgtEl>
                                        <p:attrNameLst>
                                          <p:attrName>ppt_w</p:attrName>
                                        </p:attrNameLst>
                                      </p:cBhvr>
                                      <p:tavLst>
                                        <p:tav tm="0">
                                          <p:val>
                                            <p:fltVal val="0"/>
                                          </p:val>
                                        </p:tav>
                                        <p:tav tm="100000">
                                          <p:val>
                                            <p:strVal val="#ppt_w"/>
                                          </p:val>
                                        </p:tav>
                                      </p:tavLst>
                                    </p:anim>
                                    <p:anim calcmode="lin" valueType="num">
                                      <p:cBhvr>
                                        <p:cTn id="146" dur="500" fill="hold"/>
                                        <p:tgtEl>
                                          <p:spTgt spid="43"/>
                                        </p:tgtEl>
                                        <p:attrNameLst>
                                          <p:attrName>ppt_h</p:attrName>
                                        </p:attrNameLst>
                                      </p:cBhvr>
                                      <p:tavLst>
                                        <p:tav tm="0">
                                          <p:val>
                                            <p:fltVal val="0"/>
                                          </p:val>
                                        </p:tav>
                                        <p:tav tm="100000">
                                          <p:val>
                                            <p:strVal val="#ppt_h"/>
                                          </p:val>
                                        </p:tav>
                                      </p:tavLst>
                                    </p:anim>
                                    <p:animEffect transition="in" filter="fade">
                                      <p:cBhvr>
                                        <p:cTn id="147" dur="500"/>
                                        <p:tgtEl>
                                          <p:spTgt spid="43"/>
                                        </p:tgtEl>
                                      </p:cBhvr>
                                    </p:animEffect>
                                  </p:childTnLst>
                                </p:cTn>
                              </p:par>
                              <p:par>
                                <p:cTn id="148" presetID="22" presetClass="entr" presetSubtype="1" fill="hold" nodeType="withEffect">
                                  <p:stCondLst>
                                    <p:cond delay="3200"/>
                                  </p:stCondLst>
                                  <p:childTnLst>
                                    <p:set>
                                      <p:cBhvr>
                                        <p:cTn id="149" dur="1" fill="hold">
                                          <p:stCondLst>
                                            <p:cond delay="0"/>
                                          </p:stCondLst>
                                        </p:cTn>
                                        <p:tgtEl>
                                          <p:spTgt spid="55"/>
                                        </p:tgtEl>
                                        <p:attrNameLst>
                                          <p:attrName>style.visibility</p:attrName>
                                        </p:attrNameLst>
                                      </p:cBhvr>
                                      <p:to>
                                        <p:strVal val="visible"/>
                                      </p:to>
                                    </p:set>
                                    <p:animEffect transition="in" filter="wipe(up)">
                                      <p:cBhvr>
                                        <p:cTn id="150" dur="500"/>
                                        <p:tgtEl>
                                          <p:spTgt spid="55"/>
                                        </p:tgtEl>
                                      </p:cBhvr>
                                    </p:animEffect>
                                  </p:childTnLst>
                                </p:cTn>
                              </p:par>
                              <p:par>
                                <p:cTn id="151" presetID="53" presetClass="entr" presetSubtype="16" fill="hold" grpId="0" nodeType="withEffect">
                                  <p:stCondLst>
                                    <p:cond delay="700"/>
                                  </p:stCondLst>
                                  <p:childTnLst>
                                    <p:set>
                                      <p:cBhvr>
                                        <p:cTn id="152" dur="1" fill="hold">
                                          <p:stCondLst>
                                            <p:cond delay="0"/>
                                          </p:stCondLst>
                                        </p:cTn>
                                        <p:tgtEl>
                                          <p:spTgt spid="58"/>
                                        </p:tgtEl>
                                        <p:attrNameLst>
                                          <p:attrName>style.visibility</p:attrName>
                                        </p:attrNameLst>
                                      </p:cBhvr>
                                      <p:to>
                                        <p:strVal val="visible"/>
                                      </p:to>
                                    </p:set>
                                    <p:anim calcmode="lin" valueType="num">
                                      <p:cBhvr>
                                        <p:cTn id="153" dur="500" fill="hold"/>
                                        <p:tgtEl>
                                          <p:spTgt spid="58"/>
                                        </p:tgtEl>
                                        <p:attrNameLst>
                                          <p:attrName>ppt_w</p:attrName>
                                        </p:attrNameLst>
                                      </p:cBhvr>
                                      <p:tavLst>
                                        <p:tav tm="0">
                                          <p:val>
                                            <p:fltVal val="0"/>
                                          </p:val>
                                        </p:tav>
                                        <p:tav tm="100000">
                                          <p:val>
                                            <p:strVal val="#ppt_w"/>
                                          </p:val>
                                        </p:tav>
                                      </p:tavLst>
                                    </p:anim>
                                    <p:anim calcmode="lin" valueType="num">
                                      <p:cBhvr>
                                        <p:cTn id="154" dur="500" fill="hold"/>
                                        <p:tgtEl>
                                          <p:spTgt spid="58"/>
                                        </p:tgtEl>
                                        <p:attrNameLst>
                                          <p:attrName>ppt_h</p:attrName>
                                        </p:attrNameLst>
                                      </p:cBhvr>
                                      <p:tavLst>
                                        <p:tav tm="0">
                                          <p:val>
                                            <p:fltVal val="0"/>
                                          </p:val>
                                        </p:tav>
                                        <p:tav tm="100000">
                                          <p:val>
                                            <p:strVal val="#ppt_h"/>
                                          </p:val>
                                        </p:tav>
                                      </p:tavLst>
                                    </p:anim>
                                    <p:animEffect transition="in" filter="fade">
                                      <p:cBhvr>
                                        <p:cTn id="155" dur="500"/>
                                        <p:tgtEl>
                                          <p:spTgt spid="58"/>
                                        </p:tgtEl>
                                      </p:cBhvr>
                                    </p:animEffect>
                                  </p:childTnLst>
                                </p:cTn>
                              </p:par>
                              <p:par>
                                <p:cTn id="156" presetID="53" presetClass="entr" presetSubtype="16" fill="hold" grpId="0" nodeType="withEffect">
                                  <p:stCondLst>
                                    <p:cond delay="700"/>
                                  </p:stCondLst>
                                  <p:childTnLst>
                                    <p:set>
                                      <p:cBhvr>
                                        <p:cTn id="157" dur="1" fill="hold">
                                          <p:stCondLst>
                                            <p:cond delay="0"/>
                                          </p:stCondLst>
                                        </p:cTn>
                                        <p:tgtEl>
                                          <p:spTgt spid="59"/>
                                        </p:tgtEl>
                                        <p:attrNameLst>
                                          <p:attrName>style.visibility</p:attrName>
                                        </p:attrNameLst>
                                      </p:cBhvr>
                                      <p:to>
                                        <p:strVal val="visible"/>
                                      </p:to>
                                    </p:set>
                                    <p:anim calcmode="lin" valueType="num">
                                      <p:cBhvr>
                                        <p:cTn id="158" dur="500" fill="hold"/>
                                        <p:tgtEl>
                                          <p:spTgt spid="59"/>
                                        </p:tgtEl>
                                        <p:attrNameLst>
                                          <p:attrName>ppt_w</p:attrName>
                                        </p:attrNameLst>
                                      </p:cBhvr>
                                      <p:tavLst>
                                        <p:tav tm="0">
                                          <p:val>
                                            <p:fltVal val="0"/>
                                          </p:val>
                                        </p:tav>
                                        <p:tav tm="100000">
                                          <p:val>
                                            <p:strVal val="#ppt_w"/>
                                          </p:val>
                                        </p:tav>
                                      </p:tavLst>
                                    </p:anim>
                                    <p:anim calcmode="lin" valueType="num">
                                      <p:cBhvr>
                                        <p:cTn id="159" dur="500" fill="hold"/>
                                        <p:tgtEl>
                                          <p:spTgt spid="59"/>
                                        </p:tgtEl>
                                        <p:attrNameLst>
                                          <p:attrName>ppt_h</p:attrName>
                                        </p:attrNameLst>
                                      </p:cBhvr>
                                      <p:tavLst>
                                        <p:tav tm="0">
                                          <p:val>
                                            <p:fltVal val="0"/>
                                          </p:val>
                                        </p:tav>
                                        <p:tav tm="100000">
                                          <p:val>
                                            <p:strVal val="#ppt_h"/>
                                          </p:val>
                                        </p:tav>
                                      </p:tavLst>
                                    </p:anim>
                                    <p:animEffect transition="in" filter="fade">
                                      <p:cBhvr>
                                        <p:cTn id="160" dur="500"/>
                                        <p:tgtEl>
                                          <p:spTgt spid="59"/>
                                        </p:tgtEl>
                                      </p:cBhvr>
                                    </p:animEffect>
                                  </p:childTnLst>
                                </p:cTn>
                              </p:par>
                              <p:par>
                                <p:cTn id="161" presetID="53" presetClass="entr" presetSubtype="16" fill="hold" grpId="0" nodeType="withEffect">
                                  <p:stCondLst>
                                    <p:cond delay="700"/>
                                  </p:stCondLst>
                                  <p:childTnLst>
                                    <p:set>
                                      <p:cBhvr>
                                        <p:cTn id="162" dur="1" fill="hold">
                                          <p:stCondLst>
                                            <p:cond delay="0"/>
                                          </p:stCondLst>
                                        </p:cTn>
                                        <p:tgtEl>
                                          <p:spTgt spid="60"/>
                                        </p:tgtEl>
                                        <p:attrNameLst>
                                          <p:attrName>style.visibility</p:attrName>
                                        </p:attrNameLst>
                                      </p:cBhvr>
                                      <p:to>
                                        <p:strVal val="visible"/>
                                      </p:to>
                                    </p:set>
                                    <p:anim calcmode="lin" valueType="num">
                                      <p:cBhvr>
                                        <p:cTn id="163" dur="500" fill="hold"/>
                                        <p:tgtEl>
                                          <p:spTgt spid="60"/>
                                        </p:tgtEl>
                                        <p:attrNameLst>
                                          <p:attrName>ppt_w</p:attrName>
                                        </p:attrNameLst>
                                      </p:cBhvr>
                                      <p:tavLst>
                                        <p:tav tm="0">
                                          <p:val>
                                            <p:fltVal val="0"/>
                                          </p:val>
                                        </p:tav>
                                        <p:tav tm="100000">
                                          <p:val>
                                            <p:strVal val="#ppt_w"/>
                                          </p:val>
                                        </p:tav>
                                      </p:tavLst>
                                    </p:anim>
                                    <p:anim calcmode="lin" valueType="num">
                                      <p:cBhvr>
                                        <p:cTn id="164" dur="500" fill="hold"/>
                                        <p:tgtEl>
                                          <p:spTgt spid="60"/>
                                        </p:tgtEl>
                                        <p:attrNameLst>
                                          <p:attrName>ppt_h</p:attrName>
                                        </p:attrNameLst>
                                      </p:cBhvr>
                                      <p:tavLst>
                                        <p:tav tm="0">
                                          <p:val>
                                            <p:fltVal val="0"/>
                                          </p:val>
                                        </p:tav>
                                        <p:tav tm="100000">
                                          <p:val>
                                            <p:strVal val="#ppt_h"/>
                                          </p:val>
                                        </p:tav>
                                      </p:tavLst>
                                    </p:anim>
                                    <p:animEffect transition="in" filter="fade">
                                      <p:cBhvr>
                                        <p:cTn id="165" dur="500"/>
                                        <p:tgtEl>
                                          <p:spTgt spid="60"/>
                                        </p:tgtEl>
                                      </p:cBhvr>
                                    </p:animEffect>
                                  </p:childTnLst>
                                </p:cTn>
                              </p:par>
                              <p:par>
                                <p:cTn id="166" presetID="53" presetClass="entr" presetSubtype="16" fill="hold" grpId="0" nodeType="withEffect">
                                  <p:stCondLst>
                                    <p:cond delay="700"/>
                                  </p:stCondLst>
                                  <p:childTnLst>
                                    <p:set>
                                      <p:cBhvr>
                                        <p:cTn id="167" dur="1" fill="hold">
                                          <p:stCondLst>
                                            <p:cond delay="0"/>
                                          </p:stCondLst>
                                        </p:cTn>
                                        <p:tgtEl>
                                          <p:spTgt spid="61"/>
                                        </p:tgtEl>
                                        <p:attrNameLst>
                                          <p:attrName>style.visibility</p:attrName>
                                        </p:attrNameLst>
                                      </p:cBhvr>
                                      <p:to>
                                        <p:strVal val="visible"/>
                                      </p:to>
                                    </p:set>
                                    <p:anim calcmode="lin" valueType="num">
                                      <p:cBhvr>
                                        <p:cTn id="168" dur="500" fill="hold"/>
                                        <p:tgtEl>
                                          <p:spTgt spid="61"/>
                                        </p:tgtEl>
                                        <p:attrNameLst>
                                          <p:attrName>ppt_w</p:attrName>
                                        </p:attrNameLst>
                                      </p:cBhvr>
                                      <p:tavLst>
                                        <p:tav tm="0">
                                          <p:val>
                                            <p:fltVal val="0"/>
                                          </p:val>
                                        </p:tav>
                                        <p:tav tm="100000">
                                          <p:val>
                                            <p:strVal val="#ppt_w"/>
                                          </p:val>
                                        </p:tav>
                                      </p:tavLst>
                                    </p:anim>
                                    <p:anim calcmode="lin" valueType="num">
                                      <p:cBhvr>
                                        <p:cTn id="169" dur="500" fill="hold"/>
                                        <p:tgtEl>
                                          <p:spTgt spid="61"/>
                                        </p:tgtEl>
                                        <p:attrNameLst>
                                          <p:attrName>ppt_h</p:attrName>
                                        </p:attrNameLst>
                                      </p:cBhvr>
                                      <p:tavLst>
                                        <p:tav tm="0">
                                          <p:val>
                                            <p:fltVal val="0"/>
                                          </p:val>
                                        </p:tav>
                                        <p:tav tm="100000">
                                          <p:val>
                                            <p:strVal val="#ppt_h"/>
                                          </p:val>
                                        </p:tav>
                                      </p:tavLst>
                                    </p:anim>
                                    <p:animEffect transition="in" filter="fade">
                                      <p:cBhvr>
                                        <p:cTn id="170" dur="500"/>
                                        <p:tgtEl>
                                          <p:spTgt spid="61"/>
                                        </p:tgtEl>
                                      </p:cBhvr>
                                    </p:animEffect>
                                  </p:childTnLst>
                                </p:cTn>
                              </p:par>
                              <p:par>
                                <p:cTn id="171" presetID="53" presetClass="entr" presetSubtype="16" fill="hold" grpId="0" nodeType="withEffect">
                                  <p:stCondLst>
                                    <p:cond delay="700"/>
                                  </p:stCondLst>
                                  <p:childTnLst>
                                    <p:set>
                                      <p:cBhvr>
                                        <p:cTn id="172" dur="1" fill="hold">
                                          <p:stCondLst>
                                            <p:cond delay="0"/>
                                          </p:stCondLst>
                                        </p:cTn>
                                        <p:tgtEl>
                                          <p:spTgt spid="62"/>
                                        </p:tgtEl>
                                        <p:attrNameLst>
                                          <p:attrName>style.visibility</p:attrName>
                                        </p:attrNameLst>
                                      </p:cBhvr>
                                      <p:to>
                                        <p:strVal val="visible"/>
                                      </p:to>
                                    </p:set>
                                    <p:anim calcmode="lin" valueType="num">
                                      <p:cBhvr>
                                        <p:cTn id="173" dur="500" fill="hold"/>
                                        <p:tgtEl>
                                          <p:spTgt spid="62"/>
                                        </p:tgtEl>
                                        <p:attrNameLst>
                                          <p:attrName>ppt_w</p:attrName>
                                        </p:attrNameLst>
                                      </p:cBhvr>
                                      <p:tavLst>
                                        <p:tav tm="0">
                                          <p:val>
                                            <p:fltVal val="0"/>
                                          </p:val>
                                        </p:tav>
                                        <p:tav tm="100000">
                                          <p:val>
                                            <p:strVal val="#ppt_w"/>
                                          </p:val>
                                        </p:tav>
                                      </p:tavLst>
                                    </p:anim>
                                    <p:anim calcmode="lin" valueType="num">
                                      <p:cBhvr>
                                        <p:cTn id="174" dur="500" fill="hold"/>
                                        <p:tgtEl>
                                          <p:spTgt spid="62"/>
                                        </p:tgtEl>
                                        <p:attrNameLst>
                                          <p:attrName>ppt_h</p:attrName>
                                        </p:attrNameLst>
                                      </p:cBhvr>
                                      <p:tavLst>
                                        <p:tav tm="0">
                                          <p:val>
                                            <p:fltVal val="0"/>
                                          </p:val>
                                        </p:tav>
                                        <p:tav tm="100000">
                                          <p:val>
                                            <p:strVal val="#ppt_h"/>
                                          </p:val>
                                        </p:tav>
                                      </p:tavLst>
                                    </p:anim>
                                    <p:animEffect transition="in" filter="fade">
                                      <p:cBhvr>
                                        <p:cTn id="175" dur="500"/>
                                        <p:tgtEl>
                                          <p:spTgt spid="62"/>
                                        </p:tgtEl>
                                      </p:cBhvr>
                                    </p:animEffect>
                                  </p:childTnLst>
                                </p:cTn>
                              </p:par>
                              <p:par>
                                <p:cTn id="176" presetID="53" presetClass="entr" presetSubtype="16" fill="hold" grpId="0" nodeType="withEffect">
                                  <p:stCondLst>
                                    <p:cond delay="700"/>
                                  </p:stCondLst>
                                  <p:childTnLst>
                                    <p:set>
                                      <p:cBhvr>
                                        <p:cTn id="177" dur="1" fill="hold">
                                          <p:stCondLst>
                                            <p:cond delay="0"/>
                                          </p:stCondLst>
                                        </p:cTn>
                                        <p:tgtEl>
                                          <p:spTgt spid="63"/>
                                        </p:tgtEl>
                                        <p:attrNameLst>
                                          <p:attrName>style.visibility</p:attrName>
                                        </p:attrNameLst>
                                      </p:cBhvr>
                                      <p:to>
                                        <p:strVal val="visible"/>
                                      </p:to>
                                    </p:set>
                                    <p:anim calcmode="lin" valueType="num">
                                      <p:cBhvr>
                                        <p:cTn id="178" dur="500" fill="hold"/>
                                        <p:tgtEl>
                                          <p:spTgt spid="63"/>
                                        </p:tgtEl>
                                        <p:attrNameLst>
                                          <p:attrName>ppt_w</p:attrName>
                                        </p:attrNameLst>
                                      </p:cBhvr>
                                      <p:tavLst>
                                        <p:tav tm="0">
                                          <p:val>
                                            <p:fltVal val="0"/>
                                          </p:val>
                                        </p:tav>
                                        <p:tav tm="100000">
                                          <p:val>
                                            <p:strVal val="#ppt_w"/>
                                          </p:val>
                                        </p:tav>
                                      </p:tavLst>
                                    </p:anim>
                                    <p:anim calcmode="lin" valueType="num">
                                      <p:cBhvr>
                                        <p:cTn id="179" dur="500" fill="hold"/>
                                        <p:tgtEl>
                                          <p:spTgt spid="63"/>
                                        </p:tgtEl>
                                        <p:attrNameLst>
                                          <p:attrName>ppt_h</p:attrName>
                                        </p:attrNameLst>
                                      </p:cBhvr>
                                      <p:tavLst>
                                        <p:tav tm="0">
                                          <p:val>
                                            <p:fltVal val="0"/>
                                          </p:val>
                                        </p:tav>
                                        <p:tav tm="100000">
                                          <p:val>
                                            <p:strVal val="#ppt_h"/>
                                          </p:val>
                                        </p:tav>
                                      </p:tavLst>
                                    </p:anim>
                                    <p:animEffect transition="in" filter="fade">
                                      <p:cBhvr>
                                        <p:cTn id="180"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9" grpId="1" animBg="1"/>
      <p:bldP spid="20" grpId="0" animBg="1"/>
      <p:bldP spid="21" grpId="0" animBg="1"/>
      <p:bldP spid="22" grpId="0" animBg="1"/>
      <p:bldP spid="22" grpId="1" animBg="1"/>
      <p:bldP spid="23" grpId="0" animBg="1"/>
      <p:bldP spid="24" grpId="0" animBg="1"/>
      <p:bldP spid="25" grpId="0" animBg="1"/>
      <p:bldP spid="25" grpId="1" animBg="1"/>
      <p:bldP spid="26" grpId="0" animBg="1"/>
      <p:bldP spid="27" grpId="0" animBg="1"/>
      <p:bldP spid="27" grpId="1" animBg="1"/>
      <p:bldP spid="28" grpId="0" animBg="1"/>
      <p:bldP spid="29" grpId="0" animBg="1"/>
      <p:bldP spid="29" grpId="1" animBg="1"/>
      <p:bldP spid="30" grpId="0" animBg="1"/>
      <p:bldP spid="31" grpId="0" animBg="1"/>
      <p:bldP spid="31" grpId="1" animBg="1"/>
      <p:bldP spid="32" grpId="0" animBg="1"/>
      <p:bldP spid="36" grpId="0" animBg="1"/>
      <p:bldP spid="39" grpId="0"/>
      <p:bldP spid="45" grpId="0"/>
      <p:bldP spid="47" grpId="0"/>
      <p:bldP spid="50" grpId="0"/>
      <p:bldP spid="52" grpId="0"/>
      <p:bldP spid="56" grpId="0"/>
      <p:bldP spid="42" grpId="0" animBg="1"/>
      <p:bldP spid="42" grpId="1" animBg="1"/>
      <p:bldP spid="43" grpId="0" animBg="1"/>
      <p:bldP spid="58" grpId="0" animBg="1"/>
      <p:bldP spid="59" grpId="0" animBg="1"/>
      <p:bldP spid="60" grpId="0" animBg="1"/>
      <p:bldP spid="61" grpId="0" animBg="1"/>
      <p:bldP spid="62" grpId="0" animBg="1"/>
      <p:bldP spid="6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22763416-743E-417A-BB3C-F332778290E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44" y="0"/>
            <a:ext cx="9138700" cy="5145088"/>
          </a:xfrm>
          <a:prstGeom prst="rect">
            <a:avLst/>
          </a:prstGeom>
        </p:spPr>
      </p:pic>
      <p:sp>
        <p:nvSpPr>
          <p:cNvPr id="6" name="标题 5"/>
          <p:cNvSpPr txBox="1">
            <a:spLocks/>
          </p:cNvSpPr>
          <p:nvPr>
            <p:custDataLst>
              <p:tags r:id="rId2"/>
            </p:custDataLst>
          </p:nvPr>
        </p:nvSpPr>
        <p:spPr>
          <a:xfrm>
            <a:off x="3315116" y="2544342"/>
            <a:ext cx="2621750" cy="387865"/>
          </a:xfrm>
          <a:prstGeom prst="rect">
            <a:avLst/>
          </a:prstGeom>
          <a:noFill/>
        </p:spPr>
        <p:txBody>
          <a:bodyPr wrap="square" lIns="0" tIns="0" rIns="0" bIns="0" anchor="t" anchorCtr="0">
            <a:spAutoFit/>
          </a:bodyPr>
          <a:lstStyle>
            <a:lvl1pPr algn="ctr">
              <a:lnSpc>
                <a:spcPct val="90000"/>
              </a:lnSpc>
              <a:spcBef>
                <a:spcPct val="0"/>
              </a:spcBef>
              <a:buNone/>
              <a:defRPr sz="4000">
                <a:latin typeface="+mj-lt"/>
                <a:ea typeface="+mj-ea"/>
                <a:cs typeface="+mj-cs"/>
              </a:defRPr>
            </a:lvl1pPr>
          </a:lstStyle>
          <a:p>
            <a:r>
              <a:rPr lang="zh-TW" altLang="en-US" sz="2801" dirty="0">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rPr>
              <a:t>處室業務</a:t>
            </a:r>
            <a:endParaRPr lang="en-US" altLang="zh-CN" sz="2801" dirty="0">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7" name="文本占位符 6"/>
          <p:cNvSpPr txBox="1">
            <a:spLocks/>
          </p:cNvSpPr>
          <p:nvPr>
            <p:custDataLst>
              <p:tags r:id="rId3"/>
            </p:custDataLst>
          </p:nvPr>
        </p:nvSpPr>
        <p:spPr>
          <a:xfrm>
            <a:off x="3097052" y="3046254"/>
            <a:ext cx="3057878" cy="221637"/>
          </a:xfrm>
          <a:prstGeom prst="rect">
            <a:avLst/>
          </a:prstGeom>
          <a:noFill/>
        </p:spPr>
        <p:txBody>
          <a:bodyPr wrap="square" lIns="0" tIns="0" rIns="0" bIns="0" anchor="t" anchorCtr="0">
            <a:spAutoFit/>
          </a:bodyPr>
          <a:lstStyle>
            <a:lvl1pPr indent="0" algn="ctr">
              <a:lnSpc>
                <a:spcPct val="90000"/>
              </a:lnSpc>
              <a:spcBef>
                <a:spcPts val="1000"/>
              </a:spcBef>
              <a:buFont typeface="Arial" panose="020B0604020202020204" pitchFamily="34" charset="0"/>
              <a:buNone/>
              <a:defRPr sz="1600" baseline="0">
                <a:solidFill>
                  <a:schemeClr val="bg1">
                    <a:lumMod val="50000"/>
                  </a:schemeClr>
                </a:solidFill>
              </a:defRPr>
            </a:lvl1pPr>
            <a:lvl2pPr indent="0">
              <a:lnSpc>
                <a:spcPct val="90000"/>
              </a:lnSpc>
              <a:spcBef>
                <a:spcPts val="500"/>
              </a:spcBef>
              <a:buFont typeface="Arial" panose="020B0604020202020204" pitchFamily="34" charset="0"/>
              <a:buNone/>
              <a:defRPr sz="2000">
                <a:solidFill>
                  <a:schemeClr val="tx1">
                    <a:tint val="75000"/>
                  </a:schemeClr>
                </a:solidFill>
              </a:defRPr>
            </a:lvl2pPr>
            <a:lvl3pPr indent="0">
              <a:lnSpc>
                <a:spcPct val="90000"/>
              </a:lnSpc>
              <a:spcBef>
                <a:spcPts val="500"/>
              </a:spcBef>
              <a:buFont typeface="Arial" panose="020B0604020202020204" pitchFamily="34" charset="0"/>
              <a:buNone/>
              <a:defRPr>
                <a:solidFill>
                  <a:schemeClr val="tx1">
                    <a:tint val="75000"/>
                  </a:schemeClr>
                </a:solidFill>
              </a:defRPr>
            </a:lvl3pPr>
            <a:lvl4pPr indent="0">
              <a:lnSpc>
                <a:spcPct val="90000"/>
              </a:lnSpc>
              <a:spcBef>
                <a:spcPts val="500"/>
              </a:spcBef>
              <a:buFont typeface="Arial" panose="020B0604020202020204" pitchFamily="34" charset="0"/>
              <a:buNone/>
              <a:defRPr sz="1600">
                <a:solidFill>
                  <a:schemeClr val="tx1">
                    <a:tint val="75000"/>
                  </a:schemeClr>
                </a:solidFill>
              </a:defRPr>
            </a:lvl4pPr>
            <a:lvl5pPr indent="0">
              <a:lnSpc>
                <a:spcPct val="90000"/>
              </a:lnSpc>
              <a:spcBef>
                <a:spcPts val="500"/>
              </a:spcBef>
              <a:buFont typeface="Arial" panose="020B0604020202020204" pitchFamily="34" charset="0"/>
              <a:buNone/>
              <a:defRPr sz="1600">
                <a:solidFill>
                  <a:schemeClr val="tx1">
                    <a:tint val="75000"/>
                  </a:schemeClr>
                </a:solidFill>
              </a:defRPr>
            </a:lvl5pPr>
            <a:lvl6pPr indent="0">
              <a:lnSpc>
                <a:spcPct val="90000"/>
              </a:lnSpc>
              <a:spcBef>
                <a:spcPts val="500"/>
              </a:spcBef>
              <a:buFont typeface="Arial" panose="020B0604020202020204" pitchFamily="34" charset="0"/>
              <a:buNone/>
              <a:defRPr sz="1600">
                <a:solidFill>
                  <a:schemeClr val="tx1">
                    <a:tint val="75000"/>
                  </a:schemeClr>
                </a:solidFill>
              </a:defRPr>
            </a:lvl6pPr>
            <a:lvl7pPr indent="0">
              <a:lnSpc>
                <a:spcPct val="90000"/>
              </a:lnSpc>
              <a:spcBef>
                <a:spcPts val="500"/>
              </a:spcBef>
              <a:buFont typeface="Arial" panose="020B0604020202020204" pitchFamily="34" charset="0"/>
              <a:buNone/>
              <a:defRPr sz="1600">
                <a:solidFill>
                  <a:schemeClr val="tx1">
                    <a:tint val="75000"/>
                  </a:schemeClr>
                </a:solidFill>
              </a:defRPr>
            </a:lvl7pPr>
            <a:lvl8pPr indent="0">
              <a:lnSpc>
                <a:spcPct val="90000"/>
              </a:lnSpc>
              <a:spcBef>
                <a:spcPts val="500"/>
              </a:spcBef>
              <a:buFont typeface="Arial" panose="020B0604020202020204" pitchFamily="34" charset="0"/>
              <a:buNone/>
              <a:defRPr sz="1600">
                <a:solidFill>
                  <a:schemeClr val="tx1">
                    <a:tint val="75000"/>
                  </a:schemeClr>
                </a:solidFill>
              </a:defRPr>
            </a:lvl8pPr>
            <a:lvl9pPr indent="0">
              <a:lnSpc>
                <a:spcPct val="90000"/>
              </a:lnSpc>
              <a:spcBef>
                <a:spcPts val="500"/>
              </a:spcBef>
              <a:buFont typeface="Arial" panose="020B0604020202020204" pitchFamily="34" charset="0"/>
              <a:buNone/>
              <a:defRPr sz="1600">
                <a:solidFill>
                  <a:schemeClr val="tx1">
                    <a:tint val="75000"/>
                  </a:schemeClr>
                </a:solidFill>
              </a:defRPr>
            </a:lvl9pPr>
          </a:lstStyle>
          <a:p>
            <a:pPr>
              <a:defRPr/>
            </a:pPr>
            <a:r>
              <a:rPr lang="zh-TW" altLang="en-US" kern="0" dirty="0">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rPr>
              <a:t>補助申請、保險理賠</a:t>
            </a:r>
            <a:endParaRPr lang="en-US" altLang="zh-CN" kern="0" dirty="0">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2" name="椭圆 1">
            <a:extLst>
              <a:ext uri="{FF2B5EF4-FFF2-40B4-BE49-F238E27FC236}">
                <a16:creationId xmlns:a16="http://schemas.microsoft.com/office/drawing/2014/main" id="{6DA949B9-1864-4241-8946-7DEF4D9912BC}"/>
              </a:ext>
            </a:extLst>
          </p:cNvPr>
          <p:cNvSpPr/>
          <p:nvPr/>
        </p:nvSpPr>
        <p:spPr>
          <a:xfrm>
            <a:off x="4085931" y="1348408"/>
            <a:ext cx="1080120" cy="108012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400" dirty="0"/>
              <a:t>05</a:t>
            </a:r>
            <a:endParaRPr lang="zh-CN" altLang="en-US" sz="4400" dirty="0"/>
          </a:p>
        </p:txBody>
      </p:sp>
    </p:spTree>
    <p:custDataLst>
      <p:tags r:id="rId1"/>
    </p:custDataLst>
    <p:extLst>
      <p:ext uri="{BB962C8B-B14F-4D97-AF65-F5344CB8AC3E}">
        <p14:creationId xmlns:p14="http://schemas.microsoft.com/office/powerpoint/2010/main" val="3198579867"/>
      </p:ext>
    </p:extLst>
  </p:cSld>
  <p:clrMapOvr>
    <a:masterClrMapping/>
  </p:clrMapOvr>
  <mc:AlternateContent xmlns:mc="http://schemas.openxmlformats.org/markup-compatibility/2006" xmlns:p14="http://schemas.microsoft.com/office/powerpoint/2010/main">
    <mc:Choice Requires="p14">
      <p:transition spd="slow" p14:dur="1500" advClick="0" advTm="0">
        <p:wipe/>
      </p:transition>
    </mc:Choice>
    <mc:Fallback xmlns="">
      <p:transition spd="slow" advClick="0" advTm="0">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strVal val="#ppt_w+.3"/>
                                          </p:val>
                                        </p:tav>
                                        <p:tav tm="100000">
                                          <p:val>
                                            <p:strVal val="#ppt_w"/>
                                          </p:val>
                                        </p:tav>
                                      </p:tavLst>
                                    </p:anim>
                                    <p:anim calcmode="lin" valueType="num">
                                      <p:cBhvr>
                                        <p:cTn id="8" dur="1000" fill="hold"/>
                                        <p:tgtEl>
                                          <p:spTgt spid="9"/>
                                        </p:tgtEl>
                                        <p:attrNameLst>
                                          <p:attrName>ppt_h</p:attrName>
                                        </p:attrNameLst>
                                      </p:cBhvr>
                                      <p:tavLst>
                                        <p:tav tm="0">
                                          <p:val>
                                            <p:strVal val="#ppt_h"/>
                                          </p:val>
                                        </p:tav>
                                        <p:tav tm="100000">
                                          <p:val>
                                            <p:strVal val="#ppt_h"/>
                                          </p:val>
                                        </p:tav>
                                      </p:tavLst>
                                    </p:anim>
                                    <p:animEffect transition="in" filter="fade">
                                      <p:cBhvr>
                                        <p:cTn id="9" dur="10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 fill="hold"/>
                                        <p:tgtEl>
                                          <p:spTgt spid="2"/>
                                        </p:tgtEl>
                                        <p:attrNameLst>
                                          <p:attrName>ppt_x</p:attrName>
                                        </p:attrNameLst>
                                      </p:cBhvr>
                                      <p:tavLst>
                                        <p:tav tm="0">
                                          <p:val>
                                            <p:strVal val="0-#ppt_w/2"/>
                                          </p:val>
                                        </p:tav>
                                        <p:tav tm="100000">
                                          <p:val>
                                            <p:strVal val="#ppt_x"/>
                                          </p:val>
                                        </p:tav>
                                      </p:tavLst>
                                    </p:anim>
                                    <p:anim calcmode="lin" valueType="num">
                                      <p:cBhvr additive="base">
                                        <p:cTn id="15"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2"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additive="base">
                                        <p:cTn id="20" dur="500" fill="hold"/>
                                        <p:tgtEl>
                                          <p:spTgt spid="6"/>
                                        </p:tgtEl>
                                        <p:attrNameLst>
                                          <p:attrName>ppt_x</p:attrName>
                                        </p:attrNameLst>
                                      </p:cBhvr>
                                      <p:tavLst>
                                        <p:tav tm="0">
                                          <p:val>
                                            <p:strVal val="1+#ppt_w/2"/>
                                          </p:val>
                                        </p:tav>
                                        <p:tav tm="100000">
                                          <p:val>
                                            <p:strVal val="#ppt_x"/>
                                          </p:val>
                                        </p:tav>
                                      </p:tavLst>
                                    </p:anim>
                                    <p:anim calcmode="lin" valueType="num">
                                      <p:cBhvr additive="base">
                                        <p:cTn id="21" dur="500" fill="hold"/>
                                        <p:tgtEl>
                                          <p:spTgt spid="6"/>
                                        </p:tgtEl>
                                        <p:attrNameLst>
                                          <p:attrName>ppt_y</p:attrName>
                                        </p:attrNameLst>
                                      </p:cBhvr>
                                      <p:tavLst>
                                        <p:tav tm="0">
                                          <p:val>
                                            <p:strVal val="#ppt_y"/>
                                          </p:val>
                                        </p:tav>
                                        <p:tav tm="100000">
                                          <p:val>
                                            <p:strVal val="#ppt_y"/>
                                          </p:val>
                                        </p:tav>
                                      </p:tavLst>
                                    </p:anim>
                                  </p:childTnLst>
                                </p:cTn>
                              </p:par>
                              <p:par>
                                <p:cTn id="22" presetID="2" presetClass="entr" presetSubtype="2"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500" fill="hold"/>
                                        <p:tgtEl>
                                          <p:spTgt spid="7"/>
                                        </p:tgtEl>
                                        <p:attrNameLst>
                                          <p:attrName>ppt_x</p:attrName>
                                        </p:attrNameLst>
                                      </p:cBhvr>
                                      <p:tavLst>
                                        <p:tav tm="0">
                                          <p:val>
                                            <p:strVal val="1+#ppt_w/2"/>
                                          </p:val>
                                        </p:tav>
                                        <p:tav tm="100000">
                                          <p:val>
                                            <p:strVal val="#ppt_x"/>
                                          </p:val>
                                        </p:tav>
                                      </p:tavLst>
                                    </p:anim>
                                    <p:anim calcmode="lin" valueType="num">
                                      <p:cBhvr additive="base">
                                        <p:cTn id="25"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2"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6" name="Freeform 8"/>
          <p:cNvSpPr>
            <a:spLocks/>
          </p:cNvSpPr>
          <p:nvPr/>
        </p:nvSpPr>
        <p:spPr bwMode="auto">
          <a:xfrm>
            <a:off x="948706" y="854488"/>
            <a:ext cx="924085" cy="924496"/>
          </a:xfrm>
          <a:custGeom>
            <a:avLst/>
            <a:gdLst>
              <a:gd name="T0" fmla="*/ 307 w 307"/>
              <a:gd name="T1" fmla="*/ 307 h 307"/>
              <a:gd name="T2" fmla="*/ 307 w 307"/>
              <a:gd name="T3" fmla="*/ 0 h 307"/>
              <a:gd name="T4" fmla="*/ 0 w 307"/>
              <a:gd name="T5" fmla="*/ 307 h 307"/>
              <a:gd name="T6" fmla="*/ 307 w 307"/>
              <a:gd name="T7" fmla="*/ 307 h 307"/>
            </a:gdLst>
            <a:ahLst/>
            <a:cxnLst>
              <a:cxn ang="0">
                <a:pos x="T0" y="T1"/>
              </a:cxn>
              <a:cxn ang="0">
                <a:pos x="T2" y="T3"/>
              </a:cxn>
              <a:cxn ang="0">
                <a:pos x="T4" y="T5"/>
              </a:cxn>
              <a:cxn ang="0">
                <a:pos x="T6" y="T7"/>
              </a:cxn>
            </a:cxnLst>
            <a:rect l="0" t="0" r="r" b="b"/>
            <a:pathLst>
              <a:path w="307" h="307">
                <a:moveTo>
                  <a:pt x="307" y="307"/>
                </a:moveTo>
                <a:cubicBezTo>
                  <a:pt x="307" y="0"/>
                  <a:pt x="307" y="0"/>
                  <a:pt x="307" y="0"/>
                </a:cubicBezTo>
                <a:cubicBezTo>
                  <a:pt x="140" y="6"/>
                  <a:pt x="6" y="140"/>
                  <a:pt x="0" y="307"/>
                </a:cubicBezTo>
                <a:lnTo>
                  <a:pt x="307" y="307"/>
                </a:lnTo>
                <a:close/>
              </a:path>
            </a:pathLst>
          </a:custGeom>
          <a:solidFill>
            <a:schemeClr val="accent1"/>
          </a:solidFill>
          <a:ln w="9525" cmpd="sng">
            <a:noFill/>
            <a:round/>
            <a:headEnd/>
            <a:tailEnd/>
          </a:ln>
        </p:spPr>
        <p:txBody>
          <a:bodyPr lIns="91467" tIns="45734" rIns="91467" bIns="45734"/>
          <a:lstStyle/>
          <a:p>
            <a:endParaRPr lang="zh-CN" altLang="en-US">
              <a:solidFill>
                <a:schemeClr val="bg1">
                  <a:lumMod val="50000"/>
                </a:schemeClr>
              </a:solidFill>
            </a:endParaRPr>
          </a:p>
        </p:txBody>
      </p:sp>
      <p:sp>
        <p:nvSpPr>
          <p:cNvPr id="17417" name="Freeform 9"/>
          <p:cNvSpPr>
            <a:spLocks/>
          </p:cNvSpPr>
          <p:nvPr/>
        </p:nvSpPr>
        <p:spPr bwMode="auto">
          <a:xfrm>
            <a:off x="1876750" y="1840507"/>
            <a:ext cx="925674" cy="924496"/>
          </a:xfrm>
          <a:custGeom>
            <a:avLst/>
            <a:gdLst>
              <a:gd name="T0" fmla="*/ 0 w 307"/>
              <a:gd name="T1" fmla="*/ 0 h 307"/>
              <a:gd name="T2" fmla="*/ 0 w 307"/>
              <a:gd name="T3" fmla="*/ 307 h 307"/>
              <a:gd name="T4" fmla="*/ 307 w 307"/>
              <a:gd name="T5" fmla="*/ 0 h 307"/>
              <a:gd name="T6" fmla="*/ 0 w 307"/>
              <a:gd name="T7" fmla="*/ 0 h 307"/>
            </a:gdLst>
            <a:ahLst/>
            <a:cxnLst>
              <a:cxn ang="0">
                <a:pos x="T0" y="T1"/>
              </a:cxn>
              <a:cxn ang="0">
                <a:pos x="T2" y="T3"/>
              </a:cxn>
              <a:cxn ang="0">
                <a:pos x="T4" y="T5"/>
              </a:cxn>
              <a:cxn ang="0">
                <a:pos x="T6" y="T7"/>
              </a:cxn>
            </a:cxnLst>
            <a:rect l="0" t="0" r="r" b="b"/>
            <a:pathLst>
              <a:path w="307" h="307">
                <a:moveTo>
                  <a:pt x="0" y="0"/>
                </a:moveTo>
                <a:cubicBezTo>
                  <a:pt x="0" y="307"/>
                  <a:pt x="0" y="307"/>
                  <a:pt x="0" y="307"/>
                </a:cubicBezTo>
                <a:cubicBezTo>
                  <a:pt x="167" y="301"/>
                  <a:pt x="301" y="167"/>
                  <a:pt x="307" y="0"/>
                </a:cubicBezTo>
                <a:lnTo>
                  <a:pt x="0" y="0"/>
                </a:lnTo>
                <a:close/>
              </a:path>
            </a:pathLst>
          </a:custGeom>
          <a:solidFill>
            <a:srgbClr val="FFFDEF"/>
          </a:solidFill>
          <a:ln w="9525" cmpd="sng">
            <a:solidFill>
              <a:schemeClr val="accent1"/>
            </a:solidFill>
            <a:round/>
            <a:headEnd/>
            <a:tailEnd/>
          </a:ln>
        </p:spPr>
        <p:txBody>
          <a:bodyPr lIns="91467" tIns="45734" rIns="91467" bIns="45734"/>
          <a:lstStyle/>
          <a:p>
            <a:endParaRPr lang="zh-CN" altLang="en-US">
              <a:solidFill>
                <a:schemeClr val="bg1">
                  <a:lumMod val="50000"/>
                </a:schemeClr>
              </a:solidFill>
            </a:endParaRPr>
          </a:p>
        </p:txBody>
      </p:sp>
      <p:sp>
        <p:nvSpPr>
          <p:cNvPr id="17418" name="Freeform 10"/>
          <p:cNvSpPr>
            <a:spLocks/>
          </p:cNvSpPr>
          <p:nvPr/>
        </p:nvSpPr>
        <p:spPr bwMode="auto">
          <a:xfrm>
            <a:off x="3717122" y="3378915"/>
            <a:ext cx="925674" cy="924496"/>
          </a:xfrm>
          <a:custGeom>
            <a:avLst/>
            <a:gdLst>
              <a:gd name="T0" fmla="*/ 307 w 307"/>
              <a:gd name="T1" fmla="*/ 0 h 307"/>
              <a:gd name="T2" fmla="*/ 0 w 307"/>
              <a:gd name="T3" fmla="*/ 0 h 307"/>
              <a:gd name="T4" fmla="*/ 307 w 307"/>
              <a:gd name="T5" fmla="*/ 307 h 307"/>
              <a:gd name="T6" fmla="*/ 307 w 307"/>
              <a:gd name="T7" fmla="*/ 0 h 307"/>
            </a:gdLst>
            <a:ahLst/>
            <a:cxnLst>
              <a:cxn ang="0">
                <a:pos x="T0" y="T1"/>
              </a:cxn>
              <a:cxn ang="0">
                <a:pos x="T2" y="T3"/>
              </a:cxn>
              <a:cxn ang="0">
                <a:pos x="T4" y="T5"/>
              </a:cxn>
              <a:cxn ang="0">
                <a:pos x="T6" y="T7"/>
              </a:cxn>
            </a:cxnLst>
            <a:rect l="0" t="0" r="r" b="b"/>
            <a:pathLst>
              <a:path w="307" h="307">
                <a:moveTo>
                  <a:pt x="307" y="0"/>
                </a:moveTo>
                <a:cubicBezTo>
                  <a:pt x="0" y="0"/>
                  <a:pt x="0" y="0"/>
                  <a:pt x="0" y="0"/>
                </a:cubicBezTo>
                <a:cubicBezTo>
                  <a:pt x="6" y="167"/>
                  <a:pt x="140" y="301"/>
                  <a:pt x="307" y="307"/>
                </a:cubicBezTo>
                <a:lnTo>
                  <a:pt x="307" y="0"/>
                </a:lnTo>
                <a:close/>
              </a:path>
            </a:pathLst>
          </a:custGeom>
          <a:solidFill>
            <a:schemeClr val="accent2"/>
          </a:solidFill>
          <a:ln w="9525" cmpd="sng">
            <a:noFill/>
            <a:round/>
            <a:headEnd/>
            <a:tailEnd/>
          </a:ln>
        </p:spPr>
        <p:txBody>
          <a:bodyPr lIns="91467" tIns="45734" rIns="91467" bIns="45734"/>
          <a:lstStyle/>
          <a:p>
            <a:endParaRPr lang="zh-CN" altLang="en-US">
              <a:solidFill>
                <a:schemeClr val="bg1">
                  <a:lumMod val="50000"/>
                </a:schemeClr>
              </a:solidFill>
            </a:endParaRPr>
          </a:p>
        </p:txBody>
      </p:sp>
      <p:sp>
        <p:nvSpPr>
          <p:cNvPr id="17420" name="Freeform 12"/>
          <p:cNvSpPr>
            <a:spLocks/>
          </p:cNvSpPr>
          <p:nvPr/>
        </p:nvSpPr>
        <p:spPr bwMode="auto">
          <a:xfrm>
            <a:off x="5968987" y="812658"/>
            <a:ext cx="925674" cy="924496"/>
          </a:xfrm>
          <a:custGeom>
            <a:avLst/>
            <a:gdLst>
              <a:gd name="T0" fmla="*/ 307 w 307"/>
              <a:gd name="T1" fmla="*/ 307 h 307"/>
              <a:gd name="T2" fmla="*/ 307 w 307"/>
              <a:gd name="T3" fmla="*/ 0 h 307"/>
              <a:gd name="T4" fmla="*/ 0 w 307"/>
              <a:gd name="T5" fmla="*/ 307 h 307"/>
              <a:gd name="T6" fmla="*/ 307 w 307"/>
              <a:gd name="T7" fmla="*/ 307 h 307"/>
            </a:gdLst>
            <a:ahLst/>
            <a:cxnLst>
              <a:cxn ang="0">
                <a:pos x="T0" y="T1"/>
              </a:cxn>
              <a:cxn ang="0">
                <a:pos x="T2" y="T3"/>
              </a:cxn>
              <a:cxn ang="0">
                <a:pos x="T4" y="T5"/>
              </a:cxn>
              <a:cxn ang="0">
                <a:pos x="T6" y="T7"/>
              </a:cxn>
            </a:cxnLst>
            <a:rect l="0" t="0" r="r" b="b"/>
            <a:pathLst>
              <a:path w="307" h="307">
                <a:moveTo>
                  <a:pt x="307" y="307"/>
                </a:moveTo>
                <a:cubicBezTo>
                  <a:pt x="307" y="0"/>
                  <a:pt x="307" y="0"/>
                  <a:pt x="307" y="0"/>
                </a:cubicBezTo>
                <a:cubicBezTo>
                  <a:pt x="140" y="6"/>
                  <a:pt x="6" y="140"/>
                  <a:pt x="0" y="307"/>
                </a:cubicBezTo>
                <a:lnTo>
                  <a:pt x="307" y="307"/>
                </a:lnTo>
                <a:close/>
              </a:path>
            </a:pathLst>
          </a:custGeom>
          <a:solidFill>
            <a:schemeClr val="accent3"/>
          </a:solidFill>
          <a:ln w="9525" cmpd="sng">
            <a:noFill/>
            <a:round/>
            <a:headEnd/>
            <a:tailEnd/>
          </a:ln>
        </p:spPr>
        <p:txBody>
          <a:bodyPr lIns="91467" tIns="45734" rIns="91467" bIns="45734"/>
          <a:lstStyle/>
          <a:p>
            <a:endParaRPr lang="zh-CN" altLang="en-US">
              <a:solidFill>
                <a:schemeClr val="bg1">
                  <a:lumMod val="50000"/>
                </a:schemeClr>
              </a:solidFill>
            </a:endParaRPr>
          </a:p>
        </p:txBody>
      </p:sp>
      <p:sp>
        <p:nvSpPr>
          <p:cNvPr id="17421" name="Freeform 13"/>
          <p:cNvSpPr>
            <a:spLocks/>
          </p:cNvSpPr>
          <p:nvPr/>
        </p:nvSpPr>
        <p:spPr bwMode="auto">
          <a:xfrm>
            <a:off x="6906043" y="1778984"/>
            <a:ext cx="920910" cy="924496"/>
          </a:xfrm>
          <a:custGeom>
            <a:avLst/>
            <a:gdLst>
              <a:gd name="T0" fmla="*/ 0 w 306"/>
              <a:gd name="T1" fmla="*/ 0 h 307"/>
              <a:gd name="T2" fmla="*/ 0 w 306"/>
              <a:gd name="T3" fmla="*/ 307 h 307"/>
              <a:gd name="T4" fmla="*/ 306 w 306"/>
              <a:gd name="T5" fmla="*/ 0 h 307"/>
              <a:gd name="T6" fmla="*/ 0 w 306"/>
              <a:gd name="T7" fmla="*/ 0 h 307"/>
            </a:gdLst>
            <a:ahLst/>
            <a:cxnLst>
              <a:cxn ang="0">
                <a:pos x="T0" y="T1"/>
              </a:cxn>
              <a:cxn ang="0">
                <a:pos x="T2" y="T3"/>
              </a:cxn>
              <a:cxn ang="0">
                <a:pos x="T4" y="T5"/>
              </a:cxn>
              <a:cxn ang="0">
                <a:pos x="T6" y="T7"/>
              </a:cxn>
            </a:cxnLst>
            <a:rect l="0" t="0" r="r" b="b"/>
            <a:pathLst>
              <a:path w="306" h="307">
                <a:moveTo>
                  <a:pt x="0" y="0"/>
                </a:moveTo>
                <a:cubicBezTo>
                  <a:pt x="0" y="307"/>
                  <a:pt x="0" y="307"/>
                  <a:pt x="0" y="307"/>
                </a:cubicBezTo>
                <a:cubicBezTo>
                  <a:pt x="166" y="301"/>
                  <a:pt x="301" y="167"/>
                  <a:pt x="306" y="0"/>
                </a:cubicBezTo>
                <a:lnTo>
                  <a:pt x="0" y="0"/>
                </a:lnTo>
                <a:close/>
              </a:path>
            </a:pathLst>
          </a:custGeom>
          <a:solidFill>
            <a:srgbClr val="FFFDEF"/>
          </a:solidFill>
          <a:ln w="9525" cmpd="sng">
            <a:solidFill>
              <a:schemeClr val="accent3"/>
            </a:solidFill>
            <a:round/>
            <a:headEnd/>
            <a:tailEnd/>
          </a:ln>
        </p:spPr>
        <p:txBody>
          <a:bodyPr lIns="91467" tIns="45734" rIns="91467" bIns="45734"/>
          <a:lstStyle/>
          <a:p>
            <a:endParaRPr lang="zh-CN" altLang="en-US">
              <a:solidFill>
                <a:schemeClr val="bg1">
                  <a:lumMod val="50000"/>
                </a:schemeClr>
              </a:solidFill>
            </a:endParaRPr>
          </a:p>
        </p:txBody>
      </p:sp>
      <p:sp>
        <p:nvSpPr>
          <p:cNvPr id="17423" name="Freeform 15"/>
          <p:cNvSpPr>
            <a:spLocks/>
          </p:cNvSpPr>
          <p:nvPr/>
        </p:nvSpPr>
        <p:spPr bwMode="auto">
          <a:xfrm>
            <a:off x="4642796" y="2362413"/>
            <a:ext cx="922497" cy="924496"/>
          </a:xfrm>
          <a:custGeom>
            <a:avLst/>
            <a:gdLst>
              <a:gd name="T0" fmla="*/ 0 w 306"/>
              <a:gd name="T1" fmla="*/ 307 h 307"/>
              <a:gd name="T2" fmla="*/ 306 w 306"/>
              <a:gd name="T3" fmla="*/ 307 h 307"/>
              <a:gd name="T4" fmla="*/ 0 w 306"/>
              <a:gd name="T5" fmla="*/ 0 h 307"/>
              <a:gd name="T6" fmla="*/ 0 w 306"/>
              <a:gd name="T7" fmla="*/ 307 h 307"/>
            </a:gdLst>
            <a:ahLst/>
            <a:cxnLst>
              <a:cxn ang="0">
                <a:pos x="T0" y="T1"/>
              </a:cxn>
              <a:cxn ang="0">
                <a:pos x="T2" y="T3"/>
              </a:cxn>
              <a:cxn ang="0">
                <a:pos x="T4" y="T5"/>
              </a:cxn>
              <a:cxn ang="0">
                <a:pos x="T6" y="T7"/>
              </a:cxn>
            </a:cxnLst>
            <a:rect l="0" t="0" r="r" b="b"/>
            <a:pathLst>
              <a:path w="306" h="307">
                <a:moveTo>
                  <a:pt x="0" y="307"/>
                </a:moveTo>
                <a:cubicBezTo>
                  <a:pt x="306" y="307"/>
                  <a:pt x="306" y="307"/>
                  <a:pt x="306" y="307"/>
                </a:cubicBezTo>
                <a:cubicBezTo>
                  <a:pt x="301" y="140"/>
                  <a:pt x="166" y="6"/>
                  <a:pt x="0" y="0"/>
                </a:cubicBezTo>
                <a:lnTo>
                  <a:pt x="0" y="307"/>
                </a:lnTo>
                <a:close/>
              </a:path>
            </a:pathLst>
          </a:custGeom>
          <a:solidFill>
            <a:srgbClr val="FFFDEF"/>
          </a:solidFill>
          <a:ln w="9525" cmpd="sng">
            <a:solidFill>
              <a:schemeClr val="accent2"/>
            </a:solidFill>
            <a:round/>
            <a:headEnd/>
            <a:tailEnd/>
          </a:ln>
        </p:spPr>
        <p:txBody>
          <a:bodyPr lIns="91467" tIns="45734" rIns="91467" bIns="45734"/>
          <a:lstStyle/>
          <a:p>
            <a:endParaRPr lang="zh-CN" altLang="en-US">
              <a:solidFill>
                <a:schemeClr val="bg1">
                  <a:lumMod val="50000"/>
                </a:schemeClr>
              </a:solidFill>
            </a:endParaRPr>
          </a:p>
        </p:txBody>
      </p:sp>
      <p:sp>
        <p:nvSpPr>
          <p:cNvPr id="17428" name="Freeform 20"/>
          <p:cNvSpPr>
            <a:spLocks noEditPoints="1"/>
          </p:cNvSpPr>
          <p:nvPr/>
        </p:nvSpPr>
        <p:spPr bwMode="auto">
          <a:xfrm>
            <a:off x="7242651" y="2048598"/>
            <a:ext cx="247693" cy="254157"/>
          </a:xfrm>
          <a:custGeom>
            <a:avLst/>
            <a:gdLst>
              <a:gd name="T0" fmla="*/ 3 w 120"/>
              <a:gd name="T1" fmla="*/ 63 h 124"/>
              <a:gd name="T2" fmla="*/ 60 w 120"/>
              <a:gd name="T3" fmla="*/ 20 h 124"/>
              <a:gd name="T4" fmla="*/ 20 w 120"/>
              <a:gd name="T5" fmla="*/ 60 h 124"/>
              <a:gd name="T6" fmla="*/ 30 w 120"/>
              <a:gd name="T7" fmla="*/ 60 h 124"/>
              <a:gd name="T8" fmla="*/ 44 w 120"/>
              <a:gd name="T9" fmla="*/ 108 h 124"/>
              <a:gd name="T10" fmla="*/ 76 w 120"/>
              <a:gd name="T11" fmla="*/ 102 h 124"/>
              <a:gd name="T12" fmla="*/ 53 w 120"/>
              <a:gd name="T13" fmla="*/ 124 h 124"/>
              <a:gd name="T14" fmla="*/ 67 w 120"/>
              <a:gd name="T15" fmla="*/ 118 h 124"/>
              <a:gd name="T16" fmla="*/ 44 w 120"/>
              <a:gd name="T17" fmla="*/ 116 h 124"/>
              <a:gd name="T18" fmla="*/ 76 w 120"/>
              <a:gd name="T19" fmla="*/ 110 h 124"/>
              <a:gd name="T20" fmla="*/ 84 w 120"/>
              <a:gd name="T21" fmla="*/ 60 h 124"/>
              <a:gd name="T22" fmla="*/ 75 w 120"/>
              <a:gd name="T23" fmla="*/ 56 h 124"/>
              <a:gd name="T24" fmla="*/ 60 w 120"/>
              <a:gd name="T25" fmla="*/ 56 h 124"/>
              <a:gd name="T26" fmla="*/ 50 w 120"/>
              <a:gd name="T27" fmla="*/ 57 h 124"/>
              <a:gd name="T28" fmla="*/ 35 w 120"/>
              <a:gd name="T29" fmla="*/ 60 h 124"/>
              <a:gd name="T30" fmla="*/ 47 w 120"/>
              <a:gd name="T31" fmla="*/ 62 h 124"/>
              <a:gd name="T32" fmla="*/ 50 w 120"/>
              <a:gd name="T33" fmla="*/ 64 h 124"/>
              <a:gd name="T34" fmla="*/ 50 w 120"/>
              <a:gd name="T35" fmla="*/ 64 h 124"/>
              <a:gd name="T36" fmla="*/ 51 w 120"/>
              <a:gd name="T37" fmla="*/ 64 h 124"/>
              <a:gd name="T38" fmla="*/ 51 w 120"/>
              <a:gd name="T39" fmla="*/ 64 h 124"/>
              <a:gd name="T40" fmla="*/ 51 w 120"/>
              <a:gd name="T41" fmla="*/ 65 h 124"/>
              <a:gd name="T42" fmla="*/ 51 w 120"/>
              <a:gd name="T43" fmla="*/ 65 h 124"/>
              <a:gd name="T44" fmla="*/ 51 w 120"/>
              <a:gd name="T45" fmla="*/ 65 h 124"/>
              <a:gd name="T46" fmla="*/ 52 w 120"/>
              <a:gd name="T47" fmla="*/ 65 h 124"/>
              <a:gd name="T48" fmla="*/ 52 w 120"/>
              <a:gd name="T49" fmla="*/ 65 h 124"/>
              <a:gd name="T50" fmla="*/ 52 w 120"/>
              <a:gd name="T51" fmla="*/ 65 h 124"/>
              <a:gd name="T52" fmla="*/ 52 w 120"/>
              <a:gd name="T53" fmla="*/ 65 h 124"/>
              <a:gd name="T54" fmla="*/ 53 w 120"/>
              <a:gd name="T55" fmla="*/ 65 h 124"/>
              <a:gd name="T56" fmla="*/ 53 w 120"/>
              <a:gd name="T57" fmla="*/ 65 h 124"/>
              <a:gd name="T58" fmla="*/ 53 w 120"/>
              <a:gd name="T59" fmla="*/ 65 h 124"/>
              <a:gd name="T60" fmla="*/ 53 w 120"/>
              <a:gd name="T61" fmla="*/ 65 h 124"/>
              <a:gd name="T62" fmla="*/ 53 w 120"/>
              <a:gd name="T63" fmla="*/ 65 h 124"/>
              <a:gd name="T64" fmla="*/ 54 w 120"/>
              <a:gd name="T65" fmla="*/ 65 h 124"/>
              <a:gd name="T66" fmla="*/ 54 w 120"/>
              <a:gd name="T67" fmla="*/ 65 h 124"/>
              <a:gd name="T68" fmla="*/ 54 w 120"/>
              <a:gd name="T69" fmla="*/ 64 h 124"/>
              <a:gd name="T70" fmla="*/ 54 w 120"/>
              <a:gd name="T71" fmla="*/ 64 h 124"/>
              <a:gd name="T72" fmla="*/ 55 w 120"/>
              <a:gd name="T73" fmla="*/ 64 h 124"/>
              <a:gd name="T74" fmla="*/ 58 w 120"/>
              <a:gd name="T75" fmla="*/ 62 h 124"/>
              <a:gd name="T76" fmla="*/ 64 w 120"/>
              <a:gd name="T77" fmla="*/ 63 h 124"/>
              <a:gd name="T78" fmla="*/ 69 w 120"/>
              <a:gd name="T79" fmla="*/ 64 h 124"/>
              <a:gd name="T80" fmla="*/ 80 w 120"/>
              <a:gd name="T81" fmla="*/ 64 h 124"/>
              <a:gd name="T82" fmla="*/ 29 w 120"/>
              <a:gd name="T83" fmla="*/ 26 h 124"/>
              <a:gd name="T84" fmla="*/ 25 w 120"/>
              <a:gd name="T85" fmla="*/ 30 h 124"/>
              <a:gd name="T86" fmla="*/ 106 w 120"/>
              <a:gd name="T87" fmla="*/ 63 h 124"/>
              <a:gd name="T88" fmla="*/ 120 w 120"/>
              <a:gd name="T89" fmla="*/ 60 h 124"/>
              <a:gd name="T90" fmla="*/ 95 w 120"/>
              <a:gd name="T91" fmla="*/ 30 h 124"/>
              <a:gd name="T92" fmla="*/ 91 w 120"/>
              <a:gd name="T93" fmla="*/ 26 h 124"/>
              <a:gd name="T94" fmla="*/ 63 w 120"/>
              <a:gd name="T95" fmla="*/ 14 h 124"/>
              <a:gd name="T96" fmla="*/ 60 w 120"/>
              <a:gd name="T97"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20" h="124">
                <a:moveTo>
                  <a:pt x="14" y="58"/>
                </a:moveTo>
                <a:cubicBezTo>
                  <a:pt x="15" y="58"/>
                  <a:pt x="16" y="59"/>
                  <a:pt x="16" y="60"/>
                </a:cubicBezTo>
                <a:cubicBezTo>
                  <a:pt x="16" y="62"/>
                  <a:pt x="15" y="63"/>
                  <a:pt x="14" y="63"/>
                </a:cubicBezTo>
                <a:cubicBezTo>
                  <a:pt x="3" y="63"/>
                  <a:pt x="3" y="63"/>
                  <a:pt x="3" y="63"/>
                </a:cubicBezTo>
                <a:cubicBezTo>
                  <a:pt x="1" y="63"/>
                  <a:pt x="0" y="62"/>
                  <a:pt x="0" y="60"/>
                </a:cubicBezTo>
                <a:cubicBezTo>
                  <a:pt x="0" y="59"/>
                  <a:pt x="1" y="58"/>
                  <a:pt x="3" y="58"/>
                </a:cubicBezTo>
                <a:cubicBezTo>
                  <a:pt x="14" y="58"/>
                  <a:pt x="14" y="58"/>
                  <a:pt x="14" y="58"/>
                </a:cubicBezTo>
                <a:close/>
                <a:moveTo>
                  <a:pt x="60" y="20"/>
                </a:moveTo>
                <a:cubicBezTo>
                  <a:pt x="60" y="20"/>
                  <a:pt x="60" y="20"/>
                  <a:pt x="60" y="20"/>
                </a:cubicBezTo>
                <a:cubicBezTo>
                  <a:pt x="82" y="20"/>
                  <a:pt x="100" y="38"/>
                  <a:pt x="100" y="60"/>
                </a:cubicBezTo>
                <a:cubicBezTo>
                  <a:pt x="100" y="83"/>
                  <a:pt x="82" y="101"/>
                  <a:pt x="60" y="101"/>
                </a:cubicBezTo>
                <a:cubicBezTo>
                  <a:pt x="38" y="101"/>
                  <a:pt x="20" y="83"/>
                  <a:pt x="20" y="60"/>
                </a:cubicBezTo>
                <a:cubicBezTo>
                  <a:pt x="20" y="38"/>
                  <a:pt x="38" y="20"/>
                  <a:pt x="60" y="20"/>
                </a:cubicBezTo>
                <a:close/>
                <a:moveTo>
                  <a:pt x="60" y="30"/>
                </a:moveTo>
                <a:cubicBezTo>
                  <a:pt x="60" y="30"/>
                  <a:pt x="60" y="30"/>
                  <a:pt x="60" y="30"/>
                </a:cubicBezTo>
                <a:cubicBezTo>
                  <a:pt x="43" y="30"/>
                  <a:pt x="30" y="44"/>
                  <a:pt x="30" y="60"/>
                </a:cubicBezTo>
                <a:cubicBezTo>
                  <a:pt x="30" y="77"/>
                  <a:pt x="43" y="91"/>
                  <a:pt x="60" y="91"/>
                </a:cubicBezTo>
                <a:cubicBezTo>
                  <a:pt x="77" y="91"/>
                  <a:pt x="90" y="77"/>
                  <a:pt x="90" y="60"/>
                </a:cubicBezTo>
                <a:cubicBezTo>
                  <a:pt x="90" y="44"/>
                  <a:pt x="77" y="30"/>
                  <a:pt x="60" y="30"/>
                </a:cubicBezTo>
                <a:close/>
                <a:moveTo>
                  <a:pt x="44" y="108"/>
                </a:moveTo>
                <a:cubicBezTo>
                  <a:pt x="44" y="108"/>
                  <a:pt x="44" y="108"/>
                  <a:pt x="44" y="108"/>
                </a:cubicBezTo>
                <a:cubicBezTo>
                  <a:pt x="42" y="108"/>
                  <a:pt x="41" y="107"/>
                  <a:pt x="41" y="105"/>
                </a:cubicBezTo>
                <a:cubicBezTo>
                  <a:pt x="41" y="104"/>
                  <a:pt x="42" y="102"/>
                  <a:pt x="44" y="102"/>
                </a:cubicBezTo>
                <a:cubicBezTo>
                  <a:pt x="76" y="102"/>
                  <a:pt x="76" y="102"/>
                  <a:pt x="76" y="102"/>
                </a:cubicBezTo>
                <a:cubicBezTo>
                  <a:pt x="78" y="102"/>
                  <a:pt x="79" y="104"/>
                  <a:pt x="79" y="105"/>
                </a:cubicBezTo>
                <a:cubicBezTo>
                  <a:pt x="79" y="107"/>
                  <a:pt x="78" y="108"/>
                  <a:pt x="76" y="108"/>
                </a:cubicBezTo>
                <a:cubicBezTo>
                  <a:pt x="44" y="108"/>
                  <a:pt x="44" y="108"/>
                  <a:pt x="44" y="108"/>
                </a:cubicBezTo>
                <a:close/>
                <a:moveTo>
                  <a:pt x="53" y="124"/>
                </a:moveTo>
                <a:cubicBezTo>
                  <a:pt x="53" y="124"/>
                  <a:pt x="53" y="124"/>
                  <a:pt x="53" y="124"/>
                </a:cubicBezTo>
                <a:cubicBezTo>
                  <a:pt x="51" y="124"/>
                  <a:pt x="50" y="123"/>
                  <a:pt x="50" y="121"/>
                </a:cubicBezTo>
                <a:cubicBezTo>
                  <a:pt x="50" y="119"/>
                  <a:pt x="51" y="118"/>
                  <a:pt x="53" y="118"/>
                </a:cubicBezTo>
                <a:cubicBezTo>
                  <a:pt x="67" y="118"/>
                  <a:pt x="67" y="118"/>
                  <a:pt x="67" y="118"/>
                </a:cubicBezTo>
                <a:cubicBezTo>
                  <a:pt x="69" y="118"/>
                  <a:pt x="70" y="119"/>
                  <a:pt x="70" y="121"/>
                </a:cubicBezTo>
                <a:cubicBezTo>
                  <a:pt x="70" y="123"/>
                  <a:pt x="69" y="124"/>
                  <a:pt x="67" y="124"/>
                </a:cubicBezTo>
                <a:cubicBezTo>
                  <a:pt x="53" y="124"/>
                  <a:pt x="53" y="124"/>
                  <a:pt x="53" y="124"/>
                </a:cubicBezTo>
                <a:close/>
                <a:moveTo>
                  <a:pt x="44" y="116"/>
                </a:moveTo>
                <a:cubicBezTo>
                  <a:pt x="44" y="116"/>
                  <a:pt x="44" y="116"/>
                  <a:pt x="44" y="116"/>
                </a:cubicBezTo>
                <a:cubicBezTo>
                  <a:pt x="42" y="116"/>
                  <a:pt x="41" y="115"/>
                  <a:pt x="41" y="113"/>
                </a:cubicBezTo>
                <a:cubicBezTo>
                  <a:pt x="41" y="112"/>
                  <a:pt x="42" y="110"/>
                  <a:pt x="44" y="110"/>
                </a:cubicBezTo>
                <a:cubicBezTo>
                  <a:pt x="76" y="110"/>
                  <a:pt x="76" y="110"/>
                  <a:pt x="76" y="110"/>
                </a:cubicBezTo>
                <a:cubicBezTo>
                  <a:pt x="78" y="110"/>
                  <a:pt x="79" y="112"/>
                  <a:pt x="79" y="113"/>
                </a:cubicBezTo>
                <a:cubicBezTo>
                  <a:pt x="79" y="115"/>
                  <a:pt x="78" y="116"/>
                  <a:pt x="76" y="116"/>
                </a:cubicBezTo>
                <a:cubicBezTo>
                  <a:pt x="44" y="116"/>
                  <a:pt x="44" y="116"/>
                  <a:pt x="44" y="116"/>
                </a:cubicBezTo>
                <a:close/>
                <a:moveTo>
                  <a:pt x="84" y="60"/>
                </a:moveTo>
                <a:cubicBezTo>
                  <a:pt x="84" y="60"/>
                  <a:pt x="84" y="60"/>
                  <a:pt x="84" y="60"/>
                </a:cubicBezTo>
                <a:cubicBezTo>
                  <a:pt x="83" y="59"/>
                  <a:pt x="82" y="58"/>
                  <a:pt x="80" y="57"/>
                </a:cubicBezTo>
                <a:cubicBezTo>
                  <a:pt x="79" y="57"/>
                  <a:pt x="78" y="56"/>
                  <a:pt x="78" y="56"/>
                </a:cubicBezTo>
                <a:cubicBezTo>
                  <a:pt x="77" y="56"/>
                  <a:pt x="76" y="56"/>
                  <a:pt x="75" y="56"/>
                </a:cubicBezTo>
                <a:cubicBezTo>
                  <a:pt x="72" y="56"/>
                  <a:pt x="70" y="57"/>
                  <a:pt x="67" y="58"/>
                </a:cubicBezTo>
                <a:cubicBezTo>
                  <a:pt x="67" y="58"/>
                  <a:pt x="66" y="57"/>
                  <a:pt x="65" y="57"/>
                </a:cubicBezTo>
                <a:cubicBezTo>
                  <a:pt x="64" y="57"/>
                  <a:pt x="64" y="56"/>
                  <a:pt x="63" y="56"/>
                </a:cubicBezTo>
                <a:cubicBezTo>
                  <a:pt x="62" y="56"/>
                  <a:pt x="61" y="56"/>
                  <a:pt x="60" y="56"/>
                </a:cubicBezTo>
                <a:cubicBezTo>
                  <a:pt x="59" y="56"/>
                  <a:pt x="58" y="56"/>
                  <a:pt x="57" y="56"/>
                </a:cubicBezTo>
                <a:cubicBezTo>
                  <a:pt x="56" y="56"/>
                  <a:pt x="56" y="57"/>
                  <a:pt x="55" y="57"/>
                </a:cubicBezTo>
                <a:cubicBezTo>
                  <a:pt x="54" y="57"/>
                  <a:pt x="53" y="58"/>
                  <a:pt x="52" y="58"/>
                </a:cubicBezTo>
                <a:cubicBezTo>
                  <a:pt x="52" y="58"/>
                  <a:pt x="51" y="57"/>
                  <a:pt x="50" y="57"/>
                </a:cubicBezTo>
                <a:cubicBezTo>
                  <a:pt x="49" y="57"/>
                  <a:pt x="49" y="56"/>
                  <a:pt x="48" y="56"/>
                </a:cubicBezTo>
                <a:cubicBezTo>
                  <a:pt x="47" y="56"/>
                  <a:pt x="46" y="56"/>
                  <a:pt x="45" y="56"/>
                </a:cubicBezTo>
                <a:cubicBezTo>
                  <a:pt x="42" y="56"/>
                  <a:pt x="40" y="57"/>
                  <a:pt x="37" y="58"/>
                </a:cubicBezTo>
                <a:cubicBezTo>
                  <a:pt x="37" y="59"/>
                  <a:pt x="36" y="59"/>
                  <a:pt x="35" y="60"/>
                </a:cubicBezTo>
                <a:cubicBezTo>
                  <a:pt x="34" y="61"/>
                  <a:pt x="34" y="63"/>
                  <a:pt x="35" y="64"/>
                </a:cubicBezTo>
                <a:cubicBezTo>
                  <a:pt x="37" y="65"/>
                  <a:pt x="38" y="65"/>
                  <a:pt x="40" y="64"/>
                </a:cubicBezTo>
                <a:cubicBezTo>
                  <a:pt x="41" y="63"/>
                  <a:pt x="43" y="62"/>
                  <a:pt x="45" y="62"/>
                </a:cubicBezTo>
                <a:cubicBezTo>
                  <a:pt x="46" y="62"/>
                  <a:pt x="46" y="62"/>
                  <a:pt x="47" y="62"/>
                </a:cubicBezTo>
                <a:cubicBezTo>
                  <a:pt x="47" y="62"/>
                  <a:pt x="47" y="62"/>
                  <a:pt x="48" y="62"/>
                </a:cubicBezTo>
                <a:cubicBezTo>
                  <a:pt x="49" y="63"/>
                  <a:pt x="50" y="63"/>
                  <a:pt x="50" y="64"/>
                </a:cubicBezTo>
                <a:cubicBezTo>
                  <a:pt x="50" y="64"/>
                  <a:pt x="50" y="64"/>
                  <a:pt x="50" y="64"/>
                </a:cubicBezTo>
                <a:cubicBezTo>
                  <a:pt x="50" y="64"/>
                  <a:pt x="50" y="64"/>
                  <a:pt x="50" y="64"/>
                </a:cubicBezTo>
                <a:cubicBezTo>
                  <a:pt x="50" y="64"/>
                  <a:pt x="50" y="64"/>
                  <a:pt x="50" y="64"/>
                </a:cubicBezTo>
                <a:cubicBezTo>
                  <a:pt x="50" y="64"/>
                  <a:pt x="50" y="64"/>
                  <a:pt x="50" y="64"/>
                </a:cubicBezTo>
                <a:cubicBezTo>
                  <a:pt x="50" y="64"/>
                  <a:pt x="50" y="64"/>
                  <a:pt x="50" y="64"/>
                </a:cubicBezTo>
                <a:cubicBezTo>
                  <a:pt x="50" y="64"/>
                  <a:pt x="50" y="64"/>
                  <a:pt x="50" y="64"/>
                </a:cubicBezTo>
                <a:cubicBezTo>
                  <a:pt x="51" y="64"/>
                  <a:pt x="51" y="64"/>
                  <a:pt x="51" y="64"/>
                </a:cubicBezTo>
                <a:cubicBezTo>
                  <a:pt x="51" y="64"/>
                  <a:pt x="51" y="64"/>
                  <a:pt x="51" y="64"/>
                </a:cubicBezTo>
                <a:cubicBezTo>
                  <a:pt x="51" y="64"/>
                  <a:pt x="51" y="64"/>
                  <a:pt x="51" y="64"/>
                </a:cubicBezTo>
                <a:cubicBezTo>
                  <a:pt x="51" y="64"/>
                  <a:pt x="51" y="64"/>
                  <a:pt x="51" y="64"/>
                </a:cubicBezTo>
                <a:cubicBezTo>
                  <a:pt x="51" y="64"/>
                  <a:pt x="51" y="64"/>
                  <a:pt x="51" y="64"/>
                </a:cubicBezTo>
                <a:cubicBezTo>
                  <a:pt x="51" y="64"/>
                  <a:pt x="51" y="64"/>
                  <a:pt x="51" y="64"/>
                </a:cubicBezTo>
                <a:cubicBezTo>
                  <a:pt x="51" y="64"/>
                  <a:pt x="51" y="64"/>
                  <a:pt x="51" y="64"/>
                </a:cubicBezTo>
                <a:cubicBezTo>
                  <a:pt x="51" y="64"/>
                  <a:pt x="51" y="64"/>
                  <a:pt x="51" y="64"/>
                </a:cubicBezTo>
                <a:cubicBezTo>
                  <a:pt x="51" y="64"/>
                  <a:pt x="51" y="64"/>
                  <a:pt x="51" y="64"/>
                </a:cubicBezTo>
                <a:cubicBezTo>
                  <a:pt x="51" y="65"/>
                  <a:pt x="51" y="65"/>
                  <a:pt x="51" y="65"/>
                </a:cubicBezTo>
                <a:cubicBezTo>
                  <a:pt x="51" y="65"/>
                  <a:pt x="51" y="65"/>
                  <a:pt x="51" y="65"/>
                </a:cubicBezTo>
                <a:cubicBezTo>
                  <a:pt x="51" y="65"/>
                  <a:pt x="51" y="65"/>
                  <a:pt x="51" y="65"/>
                </a:cubicBezTo>
                <a:cubicBezTo>
                  <a:pt x="51" y="65"/>
                  <a:pt x="51" y="65"/>
                  <a:pt x="51" y="65"/>
                </a:cubicBezTo>
                <a:cubicBezTo>
                  <a:pt x="51" y="65"/>
                  <a:pt x="51" y="65"/>
                  <a:pt x="51" y="65"/>
                </a:cubicBezTo>
                <a:cubicBezTo>
                  <a:pt x="51" y="65"/>
                  <a:pt x="51" y="65"/>
                  <a:pt x="51" y="65"/>
                </a:cubicBezTo>
                <a:cubicBezTo>
                  <a:pt x="51" y="65"/>
                  <a:pt x="51" y="65"/>
                  <a:pt x="51" y="65"/>
                </a:cubicBezTo>
                <a:cubicBezTo>
                  <a:pt x="51" y="65"/>
                  <a:pt x="51" y="65"/>
                  <a:pt x="51" y="65"/>
                </a:cubicBezTo>
                <a:cubicBezTo>
                  <a:pt x="51" y="65"/>
                  <a:pt x="51" y="65"/>
                  <a:pt x="51" y="65"/>
                </a:cubicBezTo>
                <a:cubicBezTo>
                  <a:pt x="51" y="65"/>
                  <a:pt x="51" y="65"/>
                  <a:pt x="51" y="65"/>
                </a:cubicBezTo>
                <a:cubicBezTo>
                  <a:pt x="51" y="65"/>
                  <a:pt x="51" y="65"/>
                  <a:pt x="51" y="65"/>
                </a:cubicBezTo>
                <a:cubicBezTo>
                  <a:pt x="51" y="65"/>
                  <a:pt x="51" y="65"/>
                  <a:pt x="51" y="65"/>
                </a:cubicBezTo>
                <a:cubicBezTo>
                  <a:pt x="51" y="65"/>
                  <a:pt x="51" y="65"/>
                  <a:pt x="51" y="65"/>
                </a:cubicBezTo>
                <a:cubicBezTo>
                  <a:pt x="52" y="65"/>
                  <a:pt x="52" y="65"/>
                  <a:pt x="52" y="65"/>
                </a:cubicBezTo>
                <a:cubicBezTo>
                  <a:pt x="52" y="65"/>
                  <a:pt x="52" y="65"/>
                  <a:pt x="52" y="65"/>
                </a:cubicBezTo>
                <a:cubicBezTo>
                  <a:pt x="52" y="65"/>
                  <a:pt x="52" y="65"/>
                  <a:pt x="52" y="65"/>
                </a:cubicBezTo>
                <a:cubicBezTo>
                  <a:pt x="52" y="65"/>
                  <a:pt x="52" y="65"/>
                  <a:pt x="52" y="65"/>
                </a:cubicBezTo>
                <a:cubicBezTo>
                  <a:pt x="52" y="65"/>
                  <a:pt x="52" y="65"/>
                  <a:pt x="52" y="65"/>
                </a:cubicBezTo>
                <a:cubicBezTo>
                  <a:pt x="52" y="65"/>
                  <a:pt x="52" y="65"/>
                  <a:pt x="52" y="65"/>
                </a:cubicBezTo>
                <a:cubicBezTo>
                  <a:pt x="52" y="65"/>
                  <a:pt x="52" y="65"/>
                  <a:pt x="52" y="65"/>
                </a:cubicBezTo>
                <a:cubicBezTo>
                  <a:pt x="52" y="65"/>
                  <a:pt x="52" y="65"/>
                  <a:pt x="52" y="65"/>
                </a:cubicBezTo>
                <a:cubicBezTo>
                  <a:pt x="52" y="65"/>
                  <a:pt x="52" y="65"/>
                  <a:pt x="52" y="65"/>
                </a:cubicBezTo>
                <a:cubicBezTo>
                  <a:pt x="52" y="65"/>
                  <a:pt x="52" y="65"/>
                  <a:pt x="52" y="65"/>
                </a:cubicBezTo>
                <a:cubicBezTo>
                  <a:pt x="52" y="65"/>
                  <a:pt x="52" y="65"/>
                  <a:pt x="52" y="65"/>
                </a:cubicBezTo>
                <a:cubicBezTo>
                  <a:pt x="52" y="65"/>
                  <a:pt x="52" y="65"/>
                  <a:pt x="52" y="65"/>
                </a:cubicBezTo>
                <a:cubicBezTo>
                  <a:pt x="52" y="65"/>
                  <a:pt x="52" y="65"/>
                  <a:pt x="52" y="65"/>
                </a:cubicBezTo>
                <a:cubicBezTo>
                  <a:pt x="52" y="65"/>
                  <a:pt x="52" y="65"/>
                  <a:pt x="52" y="65"/>
                </a:cubicBezTo>
                <a:cubicBezTo>
                  <a:pt x="52" y="65"/>
                  <a:pt x="52" y="65"/>
                  <a:pt x="52" y="65"/>
                </a:cubicBezTo>
                <a:cubicBezTo>
                  <a:pt x="53" y="65"/>
                  <a:pt x="53" y="65"/>
                  <a:pt x="53" y="65"/>
                </a:cubicBezTo>
                <a:cubicBezTo>
                  <a:pt x="53" y="65"/>
                  <a:pt x="53" y="65"/>
                  <a:pt x="53" y="65"/>
                </a:cubicBezTo>
                <a:cubicBezTo>
                  <a:pt x="53" y="65"/>
                  <a:pt x="53" y="65"/>
                  <a:pt x="53" y="65"/>
                </a:cubicBezTo>
                <a:cubicBezTo>
                  <a:pt x="53" y="65"/>
                  <a:pt x="53" y="65"/>
                  <a:pt x="53" y="65"/>
                </a:cubicBezTo>
                <a:cubicBezTo>
                  <a:pt x="53" y="65"/>
                  <a:pt x="53" y="65"/>
                  <a:pt x="53" y="65"/>
                </a:cubicBezTo>
                <a:cubicBezTo>
                  <a:pt x="53" y="65"/>
                  <a:pt x="53" y="65"/>
                  <a:pt x="53" y="65"/>
                </a:cubicBezTo>
                <a:cubicBezTo>
                  <a:pt x="53" y="65"/>
                  <a:pt x="53" y="65"/>
                  <a:pt x="53" y="65"/>
                </a:cubicBezTo>
                <a:cubicBezTo>
                  <a:pt x="53" y="65"/>
                  <a:pt x="53" y="65"/>
                  <a:pt x="53" y="65"/>
                </a:cubicBezTo>
                <a:cubicBezTo>
                  <a:pt x="53" y="65"/>
                  <a:pt x="53" y="65"/>
                  <a:pt x="53" y="65"/>
                </a:cubicBezTo>
                <a:cubicBezTo>
                  <a:pt x="53" y="65"/>
                  <a:pt x="53" y="65"/>
                  <a:pt x="53" y="65"/>
                </a:cubicBezTo>
                <a:cubicBezTo>
                  <a:pt x="53" y="65"/>
                  <a:pt x="53" y="65"/>
                  <a:pt x="53" y="65"/>
                </a:cubicBezTo>
                <a:cubicBezTo>
                  <a:pt x="53" y="65"/>
                  <a:pt x="53" y="65"/>
                  <a:pt x="53" y="65"/>
                </a:cubicBezTo>
                <a:cubicBezTo>
                  <a:pt x="53" y="65"/>
                  <a:pt x="53" y="65"/>
                  <a:pt x="53" y="65"/>
                </a:cubicBezTo>
                <a:cubicBezTo>
                  <a:pt x="53" y="65"/>
                  <a:pt x="53" y="65"/>
                  <a:pt x="53" y="65"/>
                </a:cubicBezTo>
                <a:cubicBezTo>
                  <a:pt x="53" y="65"/>
                  <a:pt x="53" y="65"/>
                  <a:pt x="53" y="65"/>
                </a:cubicBezTo>
                <a:cubicBezTo>
                  <a:pt x="53" y="65"/>
                  <a:pt x="53" y="65"/>
                  <a:pt x="53" y="65"/>
                </a:cubicBezTo>
                <a:cubicBezTo>
                  <a:pt x="53" y="65"/>
                  <a:pt x="53" y="65"/>
                  <a:pt x="53" y="65"/>
                </a:cubicBezTo>
                <a:cubicBezTo>
                  <a:pt x="53" y="65"/>
                  <a:pt x="53" y="65"/>
                  <a:pt x="53" y="65"/>
                </a:cubicBezTo>
                <a:cubicBezTo>
                  <a:pt x="53" y="65"/>
                  <a:pt x="53" y="65"/>
                  <a:pt x="53" y="65"/>
                </a:cubicBezTo>
                <a:cubicBezTo>
                  <a:pt x="54" y="65"/>
                  <a:pt x="54" y="65"/>
                  <a:pt x="54" y="65"/>
                </a:cubicBezTo>
                <a:cubicBezTo>
                  <a:pt x="54" y="65"/>
                  <a:pt x="54" y="65"/>
                  <a:pt x="54" y="65"/>
                </a:cubicBezTo>
                <a:cubicBezTo>
                  <a:pt x="54" y="65"/>
                  <a:pt x="54" y="65"/>
                  <a:pt x="54" y="65"/>
                </a:cubicBezTo>
                <a:cubicBezTo>
                  <a:pt x="54" y="65"/>
                  <a:pt x="54" y="65"/>
                  <a:pt x="54" y="65"/>
                </a:cubicBezTo>
                <a:cubicBezTo>
                  <a:pt x="54" y="65"/>
                  <a:pt x="54" y="65"/>
                  <a:pt x="54" y="65"/>
                </a:cubicBezTo>
                <a:cubicBezTo>
                  <a:pt x="54" y="65"/>
                  <a:pt x="54" y="65"/>
                  <a:pt x="54" y="65"/>
                </a:cubicBezTo>
                <a:cubicBezTo>
                  <a:pt x="54" y="65"/>
                  <a:pt x="54" y="65"/>
                  <a:pt x="54" y="65"/>
                </a:cubicBezTo>
                <a:cubicBezTo>
                  <a:pt x="54" y="65"/>
                  <a:pt x="54" y="65"/>
                  <a:pt x="54" y="65"/>
                </a:cubicBezTo>
                <a:cubicBezTo>
                  <a:pt x="54" y="65"/>
                  <a:pt x="54" y="65"/>
                  <a:pt x="54" y="65"/>
                </a:cubicBezTo>
                <a:cubicBezTo>
                  <a:pt x="54" y="64"/>
                  <a:pt x="54" y="64"/>
                  <a:pt x="54" y="64"/>
                </a:cubicBezTo>
                <a:cubicBezTo>
                  <a:pt x="54" y="64"/>
                  <a:pt x="54" y="64"/>
                  <a:pt x="54" y="64"/>
                </a:cubicBezTo>
                <a:cubicBezTo>
                  <a:pt x="54" y="64"/>
                  <a:pt x="54" y="64"/>
                  <a:pt x="54" y="64"/>
                </a:cubicBezTo>
                <a:cubicBezTo>
                  <a:pt x="54" y="64"/>
                  <a:pt x="54" y="64"/>
                  <a:pt x="54" y="64"/>
                </a:cubicBezTo>
                <a:cubicBezTo>
                  <a:pt x="54" y="64"/>
                  <a:pt x="54" y="64"/>
                  <a:pt x="54" y="64"/>
                </a:cubicBezTo>
                <a:cubicBezTo>
                  <a:pt x="54" y="64"/>
                  <a:pt x="54" y="64"/>
                  <a:pt x="54" y="64"/>
                </a:cubicBezTo>
                <a:cubicBezTo>
                  <a:pt x="54" y="64"/>
                  <a:pt x="54" y="64"/>
                  <a:pt x="54" y="64"/>
                </a:cubicBezTo>
                <a:cubicBezTo>
                  <a:pt x="54" y="64"/>
                  <a:pt x="54" y="64"/>
                  <a:pt x="54" y="64"/>
                </a:cubicBezTo>
                <a:cubicBezTo>
                  <a:pt x="55" y="64"/>
                  <a:pt x="55" y="64"/>
                  <a:pt x="55" y="64"/>
                </a:cubicBezTo>
                <a:cubicBezTo>
                  <a:pt x="55" y="64"/>
                  <a:pt x="55" y="64"/>
                  <a:pt x="55" y="64"/>
                </a:cubicBezTo>
                <a:cubicBezTo>
                  <a:pt x="55" y="64"/>
                  <a:pt x="55" y="64"/>
                  <a:pt x="55" y="64"/>
                </a:cubicBezTo>
                <a:cubicBezTo>
                  <a:pt x="55" y="64"/>
                  <a:pt x="55" y="64"/>
                  <a:pt x="55" y="64"/>
                </a:cubicBezTo>
                <a:cubicBezTo>
                  <a:pt x="55" y="64"/>
                  <a:pt x="55" y="64"/>
                  <a:pt x="55" y="64"/>
                </a:cubicBezTo>
                <a:cubicBezTo>
                  <a:pt x="55" y="63"/>
                  <a:pt x="56" y="63"/>
                  <a:pt x="57" y="62"/>
                </a:cubicBezTo>
                <a:cubicBezTo>
                  <a:pt x="57" y="62"/>
                  <a:pt x="58" y="62"/>
                  <a:pt x="58" y="62"/>
                </a:cubicBezTo>
                <a:cubicBezTo>
                  <a:pt x="59" y="62"/>
                  <a:pt x="59" y="62"/>
                  <a:pt x="60" y="62"/>
                </a:cubicBezTo>
                <a:cubicBezTo>
                  <a:pt x="61" y="62"/>
                  <a:pt x="61" y="62"/>
                  <a:pt x="61" y="62"/>
                </a:cubicBezTo>
                <a:cubicBezTo>
                  <a:pt x="62" y="62"/>
                  <a:pt x="62" y="62"/>
                  <a:pt x="63" y="62"/>
                </a:cubicBezTo>
                <a:cubicBezTo>
                  <a:pt x="63" y="63"/>
                  <a:pt x="64" y="63"/>
                  <a:pt x="64" y="63"/>
                </a:cubicBezTo>
                <a:cubicBezTo>
                  <a:pt x="65" y="63"/>
                  <a:pt x="65" y="64"/>
                  <a:pt x="65" y="64"/>
                </a:cubicBezTo>
                <a:cubicBezTo>
                  <a:pt x="65" y="64"/>
                  <a:pt x="65" y="64"/>
                  <a:pt x="65" y="64"/>
                </a:cubicBezTo>
                <a:cubicBezTo>
                  <a:pt x="65" y="64"/>
                  <a:pt x="65" y="64"/>
                  <a:pt x="65" y="64"/>
                </a:cubicBezTo>
                <a:cubicBezTo>
                  <a:pt x="66" y="65"/>
                  <a:pt x="68" y="65"/>
                  <a:pt x="69" y="64"/>
                </a:cubicBezTo>
                <a:cubicBezTo>
                  <a:pt x="71" y="63"/>
                  <a:pt x="73" y="62"/>
                  <a:pt x="75" y="62"/>
                </a:cubicBezTo>
                <a:cubicBezTo>
                  <a:pt x="76" y="62"/>
                  <a:pt x="76" y="62"/>
                  <a:pt x="76" y="62"/>
                </a:cubicBezTo>
                <a:cubicBezTo>
                  <a:pt x="77" y="62"/>
                  <a:pt x="77" y="62"/>
                  <a:pt x="78" y="62"/>
                </a:cubicBezTo>
                <a:cubicBezTo>
                  <a:pt x="79" y="63"/>
                  <a:pt x="80" y="63"/>
                  <a:pt x="80" y="64"/>
                </a:cubicBezTo>
                <a:cubicBezTo>
                  <a:pt x="82" y="65"/>
                  <a:pt x="83" y="65"/>
                  <a:pt x="84" y="64"/>
                </a:cubicBezTo>
                <a:cubicBezTo>
                  <a:pt x="86" y="63"/>
                  <a:pt x="86" y="61"/>
                  <a:pt x="84" y="60"/>
                </a:cubicBezTo>
                <a:close/>
                <a:moveTo>
                  <a:pt x="29" y="26"/>
                </a:moveTo>
                <a:cubicBezTo>
                  <a:pt x="29" y="26"/>
                  <a:pt x="29" y="26"/>
                  <a:pt x="29" y="26"/>
                </a:cubicBezTo>
                <a:cubicBezTo>
                  <a:pt x="22" y="18"/>
                  <a:pt x="22" y="18"/>
                  <a:pt x="22" y="18"/>
                </a:cubicBezTo>
                <a:cubicBezTo>
                  <a:pt x="21" y="17"/>
                  <a:pt x="19" y="17"/>
                  <a:pt x="17" y="18"/>
                </a:cubicBezTo>
                <a:cubicBezTo>
                  <a:pt x="16" y="19"/>
                  <a:pt x="16" y="21"/>
                  <a:pt x="17" y="22"/>
                </a:cubicBezTo>
                <a:cubicBezTo>
                  <a:pt x="25" y="30"/>
                  <a:pt x="25" y="30"/>
                  <a:pt x="25" y="30"/>
                </a:cubicBezTo>
                <a:cubicBezTo>
                  <a:pt x="26" y="31"/>
                  <a:pt x="28" y="31"/>
                  <a:pt x="29" y="30"/>
                </a:cubicBezTo>
                <a:cubicBezTo>
                  <a:pt x="30" y="29"/>
                  <a:pt x="30" y="27"/>
                  <a:pt x="29" y="26"/>
                </a:cubicBezTo>
                <a:close/>
                <a:moveTo>
                  <a:pt x="106" y="63"/>
                </a:moveTo>
                <a:cubicBezTo>
                  <a:pt x="106" y="63"/>
                  <a:pt x="106" y="63"/>
                  <a:pt x="106" y="63"/>
                </a:cubicBezTo>
                <a:cubicBezTo>
                  <a:pt x="105" y="63"/>
                  <a:pt x="103" y="62"/>
                  <a:pt x="103" y="60"/>
                </a:cubicBezTo>
                <a:cubicBezTo>
                  <a:pt x="103" y="59"/>
                  <a:pt x="105" y="58"/>
                  <a:pt x="106" y="58"/>
                </a:cubicBezTo>
                <a:cubicBezTo>
                  <a:pt x="117" y="58"/>
                  <a:pt x="117" y="58"/>
                  <a:pt x="117" y="58"/>
                </a:cubicBezTo>
                <a:cubicBezTo>
                  <a:pt x="119" y="58"/>
                  <a:pt x="120" y="59"/>
                  <a:pt x="120" y="60"/>
                </a:cubicBezTo>
                <a:cubicBezTo>
                  <a:pt x="120" y="62"/>
                  <a:pt x="119" y="63"/>
                  <a:pt x="117" y="63"/>
                </a:cubicBezTo>
                <a:cubicBezTo>
                  <a:pt x="106" y="63"/>
                  <a:pt x="106" y="63"/>
                  <a:pt x="106" y="63"/>
                </a:cubicBezTo>
                <a:close/>
                <a:moveTo>
                  <a:pt x="95" y="30"/>
                </a:moveTo>
                <a:cubicBezTo>
                  <a:pt x="95" y="30"/>
                  <a:pt x="95" y="30"/>
                  <a:pt x="95" y="30"/>
                </a:cubicBezTo>
                <a:cubicBezTo>
                  <a:pt x="102" y="22"/>
                  <a:pt x="102" y="22"/>
                  <a:pt x="102" y="22"/>
                </a:cubicBezTo>
                <a:cubicBezTo>
                  <a:pt x="104" y="21"/>
                  <a:pt x="104" y="19"/>
                  <a:pt x="102" y="18"/>
                </a:cubicBezTo>
                <a:cubicBezTo>
                  <a:pt x="101" y="17"/>
                  <a:pt x="99" y="17"/>
                  <a:pt x="98" y="18"/>
                </a:cubicBezTo>
                <a:cubicBezTo>
                  <a:pt x="91" y="26"/>
                  <a:pt x="91" y="26"/>
                  <a:pt x="91" y="26"/>
                </a:cubicBezTo>
                <a:cubicBezTo>
                  <a:pt x="90" y="27"/>
                  <a:pt x="90" y="29"/>
                  <a:pt x="91" y="30"/>
                </a:cubicBezTo>
                <a:cubicBezTo>
                  <a:pt x="92" y="31"/>
                  <a:pt x="94" y="31"/>
                  <a:pt x="95" y="30"/>
                </a:cubicBezTo>
                <a:close/>
                <a:moveTo>
                  <a:pt x="63" y="14"/>
                </a:moveTo>
                <a:cubicBezTo>
                  <a:pt x="63" y="14"/>
                  <a:pt x="63" y="14"/>
                  <a:pt x="63" y="14"/>
                </a:cubicBezTo>
                <a:cubicBezTo>
                  <a:pt x="63" y="16"/>
                  <a:pt x="62" y="17"/>
                  <a:pt x="60" y="17"/>
                </a:cubicBezTo>
                <a:cubicBezTo>
                  <a:pt x="58" y="17"/>
                  <a:pt x="57" y="16"/>
                  <a:pt x="57" y="14"/>
                </a:cubicBezTo>
                <a:cubicBezTo>
                  <a:pt x="57" y="3"/>
                  <a:pt x="57" y="3"/>
                  <a:pt x="57" y="3"/>
                </a:cubicBezTo>
                <a:cubicBezTo>
                  <a:pt x="57" y="2"/>
                  <a:pt x="58" y="0"/>
                  <a:pt x="60" y="0"/>
                </a:cubicBezTo>
                <a:cubicBezTo>
                  <a:pt x="62" y="0"/>
                  <a:pt x="63" y="2"/>
                  <a:pt x="63" y="3"/>
                </a:cubicBezTo>
                <a:cubicBezTo>
                  <a:pt x="63" y="14"/>
                  <a:pt x="63" y="14"/>
                  <a:pt x="63" y="14"/>
                </a:cubicBezTo>
                <a:close/>
              </a:path>
            </a:pathLst>
          </a:custGeom>
          <a:solidFill>
            <a:schemeClr val="accent3"/>
          </a:solidFill>
          <a:ln>
            <a:noFill/>
          </a:ln>
        </p:spPr>
        <p:txBody>
          <a:bodyPr lIns="91467" tIns="45734" rIns="91467" bIns="45734"/>
          <a:lstStyle/>
          <a:p>
            <a:endParaRPr lang="zh-CN" altLang="en-US">
              <a:solidFill>
                <a:schemeClr val="bg1">
                  <a:lumMod val="50000"/>
                </a:schemeClr>
              </a:solidFill>
            </a:endParaRPr>
          </a:p>
        </p:txBody>
      </p:sp>
      <p:sp>
        <p:nvSpPr>
          <p:cNvPr id="17429" name="Freeform 21"/>
          <p:cNvSpPr>
            <a:spLocks noEditPoints="1"/>
          </p:cNvSpPr>
          <p:nvPr/>
        </p:nvSpPr>
        <p:spPr bwMode="auto">
          <a:xfrm>
            <a:off x="6443206" y="1305957"/>
            <a:ext cx="168304" cy="212856"/>
          </a:xfrm>
          <a:custGeom>
            <a:avLst/>
            <a:gdLst>
              <a:gd name="T0" fmla="*/ 4 w 81"/>
              <a:gd name="T1" fmla="*/ 0 h 103"/>
              <a:gd name="T2" fmla="*/ 77 w 81"/>
              <a:gd name="T3" fmla="*/ 8 h 103"/>
              <a:gd name="T4" fmla="*/ 66 w 81"/>
              <a:gd name="T5" fmla="*/ 38 h 103"/>
              <a:gd name="T6" fmla="*/ 67 w 81"/>
              <a:gd name="T7" fmla="*/ 67 h 103"/>
              <a:gd name="T8" fmla="*/ 81 w 81"/>
              <a:gd name="T9" fmla="*/ 99 h 103"/>
              <a:gd name="T10" fmla="*/ 0 w 81"/>
              <a:gd name="T11" fmla="*/ 99 h 103"/>
              <a:gd name="T12" fmla="*/ 15 w 81"/>
              <a:gd name="T13" fmla="*/ 67 h 103"/>
              <a:gd name="T14" fmla="*/ 15 w 81"/>
              <a:gd name="T15" fmla="*/ 38 h 103"/>
              <a:gd name="T16" fmla="*/ 4 w 81"/>
              <a:gd name="T17" fmla="*/ 8 h 103"/>
              <a:gd name="T18" fmla="*/ 55 w 81"/>
              <a:gd name="T19" fmla="*/ 77 h 103"/>
              <a:gd name="T20" fmla="*/ 13 w 81"/>
              <a:gd name="T21" fmla="*/ 95 h 103"/>
              <a:gd name="T22" fmla="*/ 14 w 81"/>
              <a:gd name="T23" fmla="*/ 82 h 103"/>
              <a:gd name="T24" fmla="*/ 58 w 81"/>
              <a:gd name="T25" fmla="*/ 73 h 103"/>
              <a:gd name="T26" fmla="*/ 62 w 81"/>
              <a:gd name="T27" fmla="*/ 69 h 103"/>
              <a:gd name="T28" fmla="*/ 44 w 81"/>
              <a:gd name="T29" fmla="*/ 55 h 103"/>
              <a:gd name="T30" fmla="*/ 43 w 81"/>
              <a:gd name="T31" fmla="*/ 54 h 103"/>
              <a:gd name="T32" fmla="*/ 43 w 81"/>
              <a:gd name="T33" fmla="*/ 54 h 103"/>
              <a:gd name="T34" fmla="*/ 42 w 81"/>
              <a:gd name="T35" fmla="*/ 53 h 103"/>
              <a:gd name="T36" fmla="*/ 42 w 81"/>
              <a:gd name="T37" fmla="*/ 52 h 103"/>
              <a:gd name="T38" fmla="*/ 42 w 81"/>
              <a:gd name="T39" fmla="*/ 52 h 103"/>
              <a:gd name="T40" fmla="*/ 43 w 81"/>
              <a:gd name="T41" fmla="*/ 51 h 103"/>
              <a:gd name="T42" fmla="*/ 43 w 81"/>
              <a:gd name="T43" fmla="*/ 51 h 103"/>
              <a:gd name="T44" fmla="*/ 43 w 81"/>
              <a:gd name="T45" fmla="*/ 51 h 103"/>
              <a:gd name="T46" fmla="*/ 44 w 81"/>
              <a:gd name="T47" fmla="*/ 50 h 103"/>
              <a:gd name="T48" fmla="*/ 69 w 81"/>
              <a:gd name="T49" fmla="*/ 8 h 103"/>
              <a:gd name="T50" fmla="*/ 19 w 81"/>
              <a:gd name="T51" fmla="*/ 35 h 103"/>
              <a:gd name="T52" fmla="*/ 38 w 81"/>
              <a:gd name="T53" fmla="*/ 50 h 103"/>
              <a:gd name="T54" fmla="*/ 39 w 81"/>
              <a:gd name="T55" fmla="*/ 51 h 103"/>
              <a:gd name="T56" fmla="*/ 39 w 81"/>
              <a:gd name="T57" fmla="*/ 51 h 103"/>
              <a:gd name="T58" fmla="*/ 39 w 81"/>
              <a:gd name="T59" fmla="*/ 52 h 103"/>
              <a:gd name="T60" fmla="*/ 39 w 81"/>
              <a:gd name="T61" fmla="*/ 52 h 103"/>
              <a:gd name="T62" fmla="*/ 39 w 81"/>
              <a:gd name="T63" fmla="*/ 53 h 103"/>
              <a:gd name="T64" fmla="*/ 39 w 81"/>
              <a:gd name="T65" fmla="*/ 53 h 103"/>
              <a:gd name="T66" fmla="*/ 39 w 81"/>
              <a:gd name="T67" fmla="*/ 54 h 103"/>
              <a:gd name="T68" fmla="*/ 38 w 81"/>
              <a:gd name="T69" fmla="*/ 54 h 103"/>
              <a:gd name="T70" fmla="*/ 38 w 81"/>
              <a:gd name="T71" fmla="*/ 55 h 103"/>
              <a:gd name="T72" fmla="*/ 14 w 81"/>
              <a:gd name="T73" fmla="*/ 82 h 103"/>
              <a:gd name="T74" fmla="*/ 28 w 81"/>
              <a:gd name="T75" fmla="*/ 40 h 103"/>
              <a:gd name="T76" fmla="*/ 39 w 81"/>
              <a:gd name="T77" fmla="*/ 46 h 103"/>
              <a:gd name="T78" fmla="*/ 40 w 81"/>
              <a:gd name="T79" fmla="*/ 47 h 103"/>
              <a:gd name="T80" fmla="*/ 42 w 81"/>
              <a:gd name="T81" fmla="*/ 47 h 103"/>
              <a:gd name="T82" fmla="*/ 43 w 81"/>
              <a:gd name="T83" fmla="*/ 46 h 103"/>
              <a:gd name="T84" fmla="*/ 61 w 81"/>
              <a:gd name="T85" fmla="*/ 28 h 103"/>
              <a:gd name="T86" fmla="*/ 51 w 81"/>
              <a:gd name="T87" fmla="*/ 36 h 103"/>
              <a:gd name="T88" fmla="*/ 41 w 81"/>
              <a:gd name="T89" fmla="*/ 42 h 103"/>
              <a:gd name="T90" fmla="*/ 40 w 81"/>
              <a:gd name="T91" fmla="*/ 42 h 103"/>
              <a:gd name="T92" fmla="*/ 24 w 81"/>
              <a:gd name="T93" fmla="*/ 26 h 103"/>
              <a:gd name="T94" fmla="*/ 41 w 81"/>
              <a:gd name="T95" fmla="*/ 42 h 103"/>
              <a:gd name="T96" fmla="*/ 41 w 81"/>
              <a:gd name="T97" fmla="*/ 42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1" h="103">
                <a:moveTo>
                  <a:pt x="4" y="8"/>
                </a:moveTo>
                <a:cubicBezTo>
                  <a:pt x="2" y="8"/>
                  <a:pt x="0" y="6"/>
                  <a:pt x="0" y="4"/>
                </a:cubicBezTo>
                <a:cubicBezTo>
                  <a:pt x="0" y="2"/>
                  <a:pt x="2" y="0"/>
                  <a:pt x="4" y="0"/>
                </a:cubicBezTo>
                <a:cubicBezTo>
                  <a:pt x="77" y="0"/>
                  <a:pt x="77" y="0"/>
                  <a:pt x="77" y="0"/>
                </a:cubicBezTo>
                <a:cubicBezTo>
                  <a:pt x="79" y="0"/>
                  <a:pt x="81" y="2"/>
                  <a:pt x="81" y="4"/>
                </a:cubicBezTo>
                <a:cubicBezTo>
                  <a:pt x="81" y="6"/>
                  <a:pt x="79" y="8"/>
                  <a:pt x="77" y="8"/>
                </a:cubicBezTo>
                <a:cubicBezTo>
                  <a:pt x="74" y="8"/>
                  <a:pt x="74" y="8"/>
                  <a:pt x="74" y="8"/>
                </a:cubicBezTo>
                <a:cubicBezTo>
                  <a:pt x="73" y="21"/>
                  <a:pt x="71" y="31"/>
                  <a:pt x="67" y="38"/>
                </a:cubicBezTo>
                <a:cubicBezTo>
                  <a:pt x="66" y="38"/>
                  <a:pt x="66" y="38"/>
                  <a:pt x="66" y="38"/>
                </a:cubicBezTo>
                <a:cubicBezTo>
                  <a:pt x="62" y="45"/>
                  <a:pt x="57" y="50"/>
                  <a:pt x="51" y="52"/>
                </a:cubicBezTo>
                <a:cubicBezTo>
                  <a:pt x="57" y="55"/>
                  <a:pt x="62" y="60"/>
                  <a:pt x="66" y="67"/>
                </a:cubicBezTo>
                <a:cubicBezTo>
                  <a:pt x="67" y="67"/>
                  <a:pt x="67" y="67"/>
                  <a:pt x="67" y="67"/>
                </a:cubicBezTo>
                <a:cubicBezTo>
                  <a:pt x="70" y="74"/>
                  <a:pt x="73" y="83"/>
                  <a:pt x="74" y="95"/>
                </a:cubicBezTo>
                <a:cubicBezTo>
                  <a:pt x="77" y="95"/>
                  <a:pt x="77" y="95"/>
                  <a:pt x="77" y="95"/>
                </a:cubicBezTo>
                <a:cubicBezTo>
                  <a:pt x="79" y="95"/>
                  <a:pt x="81" y="97"/>
                  <a:pt x="81" y="99"/>
                </a:cubicBezTo>
                <a:cubicBezTo>
                  <a:pt x="81" y="101"/>
                  <a:pt x="79" y="103"/>
                  <a:pt x="77" y="103"/>
                </a:cubicBezTo>
                <a:cubicBezTo>
                  <a:pt x="4" y="103"/>
                  <a:pt x="4" y="103"/>
                  <a:pt x="4" y="103"/>
                </a:cubicBezTo>
                <a:cubicBezTo>
                  <a:pt x="2" y="103"/>
                  <a:pt x="0" y="101"/>
                  <a:pt x="0" y="99"/>
                </a:cubicBezTo>
                <a:cubicBezTo>
                  <a:pt x="0" y="97"/>
                  <a:pt x="2" y="95"/>
                  <a:pt x="4" y="95"/>
                </a:cubicBezTo>
                <a:cubicBezTo>
                  <a:pt x="8" y="95"/>
                  <a:pt x="8" y="95"/>
                  <a:pt x="8" y="95"/>
                </a:cubicBezTo>
                <a:cubicBezTo>
                  <a:pt x="8" y="83"/>
                  <a:pt x="11" y="74"/>
                  <a:pt x="15" y="67"/>
                </a:cubicBezTo>
                <a:cubicBezTo>
                  <a:pt x="15" y="67"/>
                  <a:pt x="15" y="67"/>
                  <a:pt x="15" y="67"/>
                </a:cubicBezTo>
                <a:cubicBezTo>
                  <a:pt x="19" y="60"/>
                  <a:pt x="25" y="55"/>
                  <a:pt x="31" y="52"/>
                </a:cubicBezTo>
                <a:cubicBezTo>
                  <a:pt x="25" y="50"/>
                  <a:pt x="19" y="45"/>
                  <a:pt x="15" y="38"/>
                </a:cubicBezTo>
                <a:cubicBezTo>
                  <a:pt x="15" y="38"/>
                  <a:pt x="15" y="38"/>
                  <a:pt x="15" y="38"/>
                </a:cubicBezTo>
                <a:cubicBezTo>
                  <a:pt x="11" y="31"/>
                  <a:pt x="8" y="21"/>
                  <a:pt x="8" y="8"/>
                </a:cubicBezTo>
                <a:cubicBezTo>
                  <a:pt x="4" y="8"/>
                  <a:pt x="4" y="8"/>
                  <a:pt x="4" y="8"/>
                </a:cubicBezTo>
                <a:close/>
                <a:moveTo>
                  <a:pt x="69" y="95"/>
                </a:moveTo>
                <a:cubicBezTo>
                  <a:pt x="69" y="95"/>
                  <a:pt x="69" y="95"/>
                  <a:pt x="69" y="95"/>
                </a:cubicBezTo>
                <a:cubicBezTo>
                  <a:pt x="66" y="87"/>
                  <a:pt x="61" y="81"/>
                  <a:pt x="55" y="77"/>
                </a:cubicBezTo>
                <a:cubicBezTo>
                  <a:pt x="51" y="75"/>
                  <a:pt x="46" y="74"/>
                  <a:pt x="41" y="74"/>
                </a:cubicBezTo>
                <a:cubicBezTo>
                  <a:pt x="36" y="74"/>
                  <a:pt x="31" y="75"/>
                  <a:pt x="26" y="77"/>
                </a:cubicBezTo>
                <a:cubicBezTo>
                  <a:pt x="20" y="81"/>
                  <a:pt x="15" y="87"/>
                  <a:pt x="13" y="95"/>
                </a:cubicBezTo>
                <a:cubicBezTo>
                  <a:pt x="69" y="95"/>
                  <a:pt x="69" y="95"/>
                  <a:pt x="69" y="95"/>
                </a:cubicBezTo>
                <a:close/>
                <a:moveTo>
                  <a:pt x="14" y="82"/>
                </a:moveTo>
                <a:cubicBezTo>
                  <a:pt x="14" y="82"/>
                  <a:pt x="14" y="82"/>
                  <a:pt x="14" y="82"/>
                </a:cubicBezTo>
                <a:cubicBezTo>
                  <a:pt x="17" y="78"/>
                  <a:pt x="20" y="75"/>
                  <a:pt x="24" y="73"/>
                </a:cubicBezTo>
                <a:cubicBezTo>
                  <a:pt x="29" y="70"/>
                  <a:pt x="35" y="69"/>
                  <a:pt x="41" y="69"/>
                </a:cubicBezTo>
                <a:cubicBezTo>
                  <a:pt x="47" y="69"/>
                  <a:pt x="52" y="70"/>
                  <a:pt x="58" y="73"/>
                </a:cubicBezTo>
                <a:cubicBezTo>
                  <a:pt x="61" y="75"/>
                  <a:pt x="65" y="78"/>
                  <a:pt x="67" y="82"/>
                </a:cubicBezTo>
                <a:cubicBezTo>
                  <a:pt x="66" y="77"/>
                  <a:pt x="64" y="73"/>
                  <a:pt x="62" y="70"/>
                </a:cubicBezTo>
                <a:cubicBezTo>
                  <a:pt x="62" y="69"/>
                  <a:pt x="62" y="69"/>
                  <a:pt x="62" y="69"/>
                </a:cubicBezTo>
                <a:cubicBezTo>
                  <a:pt x="58" y="61"/>
                  <a:pt x="51" y="57"/>
                  <a:pt x="44" y="55"/>
                </a:cubicBezTo>
                <a:cubicBezTo>
                  <a:pt x="44" y="55"/>
                  <a:pt x="44" y="55"/>
                  <a:pt x="44" y="55"/>
                </a:cubicBezTo>
                <a:cubicBezTo>
                  <a:pt x="44" y="55"/>
                  <a:pt x="44" y="55"/>
                  <a:pt x="44" y="55"/>
                </a:cubicBezTo>
                <a:cubicBezTo>
                  <a:pt x="43" y="54"/>
                  <a:pt x="43" y="54"/>
                  <a:pt x="43" y="54"/>
                </a:cubicBezTo>
                <a:cubicBezTo>
                  <a:pt x="43" y="54"/>
                  <a:pt x="43" y="54"/>
                  <a:pt x="43" y="54"/>
                </a:cubicBezTo>
                <a:cubicBezTo>
                  <a:pt x="43" y="54"/>
                  <a:pt x="43" y="54"/>
                  <a:pt x="43" y="54"/>
                </a:cubicBezTo>
                <a:cubicBezTo>
                  <a:pt x="43" y="54"/>
                  <a:pt x="43" y="54"/>
                  <a:pt x="43" y="54"/>
                </a:cubicBezTo>
                <a:cubicBezTo>
                  <a:pt x="43" y="54"/>
                  <a:pt x="43" y="54"/>
                  <a:pt x="43" y="54"/>
                </a:cubicBezTo>
                <a:cubicBezTo>
                  <a:pt x="43" y="54"/>
                  <a:pt x="43" y="54"/>
                  <a:pt x="43" y="54"/>
                </a:cubicBezTo>
                <a:cubicBezTo>
                  <a:pt x="43" y="54"/>
                  <a:pt x="43" y="54"/>
                  <a:pt x="43" y="53"/>
                </a:cubicBezTo>
                <a:cubicBezTo>
                  <a:pt x="42" y="53"/>
                  <a:pt x="42" y="53"/>
                  <a:pt x="42" y="53"/>
                </a:cubicBezTo>
                <a:cubicBezTo>
                  <a:pt x="42" y="53"/>
                  <a:pt x="42" y="53"/>
                  <a:pt x="42" y="53"/>
                </a:cubicBezTo>
                <a:cubicBezTo>
                  <a:pt x="42" y="53"/>
                  <a:pt x="42" y="53"/>
                  <a:pt x="42" y="53"/>
                </a:cubicBezTo>
                <a:cubicBezTo>
                  <a:pt x="42" y="53"/>
                  <a:pt x="42" y="53"/>
                  <a:pt x="42" y="53"/>
                </a:cubicBezTo>
                <a:cubicBezTo>
                  <a:pt x="42" y="52"/>
                  <a:pt x="42" y="52"/>
                  <a:pt x="42" y="52"/>
                </a:cubicBezTo>
                <a:cubicBezTo>
                  <a:pt x="42" y="52"/>
                  <a:pt x="42" y="52"/>
                  <a:pt x="42" y="52"/>
                </a:cubicBezTo>
                <a:cubicBezTo>
                  <a:pt x="42" y="52"/>
                  <a:pt x="42" y="52"/>
                  <a:pt x="42" y="52"/>
                </a:cubicBezTo>
                <a:cubicBezTo>
                  <a:pt x="42" y="52"/>
                  <a:pt x="42" y="52"/>
                  <a:pt x="42" y="52"/>
                </a:cubicBezTo>
                <a:cubicBezTo>
                  <a:pt x="42" y="52"/>
                  <a:pt x="42" y="52"/>
                  <a:pt x="42" y="52"/>
                </a:cubicBezTo>
                <a:cubicBezTo>
                  <a:pt x="42" y="52"/>
                  <a:pt x="42" y="52"/>
                  <a:pt x="42" y="51"/>
                </a:cubicBezTo>
                <a:cubicBezTo>
                  <a:pt x="43" y="51"/>
                  <a:pt x="43" y="51"/>
                  <a:pt x="43" y="51"/>
                </a:cubicBezTo>
                <a:cubicBezTo>
                  <a:pt x="43" y="51"/>
                  <a:pt x="43" y="51"/>
                  <a:pt x="43" y="51"/>
                </a:cubicBezTo>
                <a:cubicBezTo>
                  <a:pt x="43" y="51"/>
                  <a:pt x="43" y="51"/>
                  <a:pt x="43" y="51"/>
                </a:cubicBezTo>
                <a:cubicBezTo>
                  <a:pt x="43" y="51"/>
                  <a:pt x="43" y="51"/>
                  <a:pt x="43" y="51"/>
                </a:cubicBezTo>
                <a:cubicBezTo>
                  <a:pt x="43" y="51"/>
                  <a:pt x="43" y="51"/>
                  <a:pt x="43" y="51"/>
                </a:cubicBezTo>
                <a:cubicBezTo>
                  <a:pt x="43" y="51"/>
                  <a:pt x="43" y="51"/>
                  <a:pt x="43" y="51"/>
                </a:cubicBezTo>
                <a:cubicBezTo>
                  <a:pt x="43" y="51"/>
                  <a:pt x="43" y="51"/>
                  <a:pt x="43" y="51"/>
                </a:cubicBezTo>
                <a:cubicBezTo>
                  <a:pt x="43" y="50"/>
                  <a:pt x="43" y="50"/>
                  <a:pt x="44" y="50"/>
                </a:cubicBezTo>
                <a:cubicBezTo>
                  <a:pt x="44" y="50"/>
                  <a:pt x="44" y="50"/>
                  <a:pt x="44" y="50"/>
                </a:cubicBezTo>
                <a:cubicBezTo>
                  <a:pt x="44" y="50"/>
                  <a:pt x="44" y="50"/>
                  <a:pt x="44" y="50"/>
                </a:cubicBezTo>
                <a:cubicBezTo>
                  <a:pt x="51" y="48"/>
                  <a:pt x="58" y="44"/>
                  <a:pt x="62" y="35"/>
                </a:cubicBezTo>
                <a:cubicBezTo>
                  <a:pt x="62" y="35"/>
                  <a:pt x="62" y="35"/>
                  <a:pt x="62" y="35"/>
                </a:cubicBezTo>
                <a:cubicBezTo>
                  <a:pt x="66" y="29"/>
                  <a:pt x="69" y="20"/>
                  <a:pt x="69" y="8"/>
                </a:cubicBezTo>
                <a:cubicBezTo>
                  <a:pt x="12" y="8"/>
                  <a:pt x="12" y="8"/>
                  <a:pt x="12" y="8"/>
                </a:cubicBezTo>
                <a:cubicBezTo>
                  <a:pt x="13" y="20"/>
                  <a:pt x="15" y="29"/>
                  <a:pt x="19" y="35"/>
                </a:cubicBezTo>
                <a:cubicBezTo>
                  <a:pt x="19" y="35"/>
                  <a:pt x="19" y="35"/>
                  <a:pt x="19" y="35"/>
                </a:cubicBezTo>
                <a:cubicBezTo>
                  <a:pt x="24" y="44"/>
                  <a:pt x="31" y="48"/>
                  <a:pt x="38" y="50"/>
                </a:cubicBezTo>
                <a:cubicBezTo>
                  <a:pt x="38" y="50"/>
                  <a:pt x="38" y="50"/>
                  <a:pt x="38" y="50"/>
                </a:cubicBezTo>
                <a:cubicBezTo>
                  <a:pt x="38" y="50"/>
                  <a:pt x="38" y="50"/>
                  <a:pt x="38" y="50"/>
                </a:cubicBezTo>
                <a:cubicBezTo>
                  <a:pt x="38" y="50"/>
                  <a:pt x="38" y="50"/>
                  <a:pt x="38" y="51"/>
                </a:cubicBezTo>
                <a:cubicBezTo>
                  <a:pt x="38" y="51"/>
                  <a:pt x="38" y="51"/>
                  <a:pt x="38" y="51"/>
                </a:cubicBezTo>
                <a:cubicBezTo>
                  <a:pt x="39" y="51"/>
                  <a:pt x="39" y="51"/>
                  <a:pt x="39" y="51"/>
                </a:cubicBezTo>
                <a:cubicBezTo>
                  <a:pt x="39" y="51"/>
                  <a:pt x="39" y="51"/>
                  <a:pt x="39" y="51"/>
                </a:cubicBezTo>
                <a:cubicBezTo>
                  <a:pt x="39" y="51"/>
                  <a:pt x="39" y="51"/>
                  <a:pt x="39" y="51"/>
                </a:cubicBezTo>
                <a:cubicBezTo>
                  <a:pt x="39" y="51"/>
                  <a:pt x="39" y="51"/>
                  <a:pt x="39" y="51"/>
                </a:cubicBezTo>
                <a:cubicBezTo>
                  <a:pt x="39" y="51"/>
                  <a:pt x="39" y="51"/>
                  <a:pt x="39" y="51"/>
                </a:cubicBezTo>
                <a:cubicBezTo>
                  <a:pt x="39" y="51"/>
                  <a:pt x="39" y="51"/>
                  <a:pt x="39" y="51"/>
                </a:cubicBezTo>
                <a:cubicBezTo>
                  <a:pt x="39" y="52"/>
                  <a:pt x="39" y="52"/>
                  <a:pt x="39" y="52"/>
                </a:cubicBezTo>
                <a:cubicBezTo>
                  <a:pt x="39" y="52"/>
                  <a:pt x="39" y="52"/>
                  <a:pt x="39" y="52"/>
                </a:cubicBezTo>
                <a:cubicBezTo>
                  <a:pt x="39" y="52"/>
                  <a:pt x="39" y="52"/>
                  <a:pt x="39" y="52"/>
                </a:cubicBezTo>
                <a:cubicBezTo>
                  <a:pt x="39" y="52"/>
                  <a:pt x="39" y="52"/>
                  <a:pt x="39" y="52"/>
                </a:cubicBezTo>
                <a:cubicBezTo>
                  <a:pt x="39" y="52"/>
                  <a:pt x="39" y="52"/>
                  <a:pt x="39" y="52"/>
                </a:cubicBezTo>
                <a:cubicBezTo>
                  <a:pt x="39" y="53"/>
                  <a:pt x="39" y="53"/>
                  <a:pt x="39" y="53"/>
                </a:cubicBezTo>
                <a:cubicBezTo>
                  <a:pt x="39" y="53"/>
                  <a:pt x="39" y="53"/>
                  <a:pt x="39" y="53"/>
                </a:cubicBezTo>
                <a:cubicBezTo>
                  <a:pt x="39" y="53"/>
                  <a:pt x="39" y="53"/>
                  <a:pt x="39" y="53"/>
                </a:cubicBezTo>
                <a:cubicBezTo>
                  <a:pt x="39" y="53"/>
                  <a:pt x="39" y="53"/>
                  <a:pt x="39" y="53"/>
                </a:cubicBezTo>
                <a:cubicBezTo>
                  <a:pt x="39" y="53"/>
                  <a:pt x="39" y="53"/>
                  <a:pt x="39" y="53"/>
                </a:cubicBezTo>
                <a:cubicBezTo>
                  <a:pt x="39" y="54"/>
                  <a:pt x="39" y="54"/>
                  <a:pt x="39" y="54"/>
                </a:cubicBezTo>
                <a:cubicBezTo>
                  <a:pt x="39" y="54"/>
                  <a:pt x="39" y="54"/>
                  <a:pt x="39" y="54"/>
                </a:cubicBezTo>
                <a:cubicBezTo>
                  <a:pt x="39" y="54"/>
                  <a:pt x="39" y="54"/>
                  <a:pt x="39" y="54"/>
                </a:cubicBezTo>
                <a:cubicBezTo>
                  <a:pt x="39" y="54"/>
                  <a:pt x="39" y="54"/>
                  <a:pt x="39" y="54"/>
                </a:cubicBezTo>
                <a:cubicBezTo>
                  <a:pt x="38" y="54"/>
                  <a:pt x="38" y="54"/>
                  <a:pt x="38" y="54"/>
                </a:cubicBezTo>
                <a:cubicBezTo>
                  <a:pt x="38" y="54"/>
                  <a:pt x="38" y="54"/>
                  <a:pt x="38" y="54"/>
                </a:cubicBezTo>
                <a:cubicBezTo>
                  <a:pt x="38" y="54"/>
                  <a:pt x="38" y="54"/>
                  <a:pt x="38" y="55"/>
                </a:cubicBezTo>
                <a:cubicBezTo>
                  <a:pt x="38" y="55"/>
                  <a:pt x="38" y="55"/>
                  <a:pt x="38" y="55"/>
                </a:cubicBezTo>
                <a:cubicBezTo>
                  <a:pt x="38" y="55"/>
                  <a:pt x="38" y="55"/>
                  <a:pt x="38" y="55"/>
                </a:cubicBezTo>
                <a:cubicBezTo>
                  <a:pt x="31" y="57"/>
                  <a:pt x="24" y="61"/>
                  <a:pt x="19" y="69"/>
                </a:cubicBezTo>
                <a:cubicBezTo>
                  <a:pt x="19" y="70"/>
                  <a:pt x="19" y="70"/>
                  <a:pt x="19" y="70"/>
                </a:cubicBezTo>
                <a:cubicBezTo>
                  <a:pt x="17" y="73"/>
                  <a:pt x="16" y="77"/>
                  <a:pt x="14" y="82"/>
                </a:cubicBezTo>
                <a:close/>
                <a:moveTo>
                  <a:pt x="20" y="28"/>
                </a:moveTo>
                <a:cubicBezTo>
                  <a:pt x="20" y="28"/>
                  <a:pt x="20" y="28"/>
                  <a:pt x="20" y="28"/>
                </a:cubicBezTo>
                <a:cubicBezTo>
                  <a:pt x="22" y="33"/>
                  <a:pt x="24" y="37"/>
                  <a:pt x="28" y="40"/>
                </a:cubicBezTo>
                <a:cubicBezTo>
                  <a:pt x="31" y="43"/>
                  <a:pt x="34" y="45"/>
                  <a:pt x="39" y="46"/>
                </a:cubicBezTo>
                <a:cubicBezTo>
                  <a:pt x="39" y="46"/>
                  <a:pt x="39" y="46"/>
                  <a:pt x="39" y="46"/>
                </a:cubicBezTo>
                <a:cubicBezTo>
                  <a:pt x="39" y="46"/>
                  <a:pt x="39" y="46"/>
                  <a:pt x="39" y="46"/>
                </a:cubicBezTo>
                <a:cubicBezTo>
                  <a:pt x="40" y="47"/>
                  <a:pt x="40" y="47"/>
                  <a:pt x="40" y="47"/>
                </a:cubicBezTo>
                <a:cubicBezTo>
                  <a:pt x="40" y="47"/>
                  <a:pt x="40" y="47"/>
                  <a:pt x="40" y="47"/>
                </a:cubicBezTo>
                <a:cubicBezTo>
                  <a:pt x="40" y="47"/>
                  <a:pt x="40" y="47"/>
                  <a:pt x="40" y="47"/>
                </a:cubicBezTo>
                <a:cubicBezTo>
                  <a:pt x="40" y="47"/>
                  <a:pt x="40" y="47"/>
                  <a:pt x="40" y="47"/>
                </a:cubicBezTo>
                <a:cubicBezTo>
                  <a:pt x="41" y="47"/>
                  <a:pt x="41" y="47"/>
                  <a:pt x="42" y="47"/>
                </a:cubicBezTo>
                <a:cubicBezTo>
                  <a:pt x="42" y="47"/>
                  <a:pt x="42" y="47"/>
                  <a:pt x="42" y="47"/>
                </a:cubicBezTo>
                <a:cubicBezTo>
                  <a:pt x="43" y="46"/>
                  <a:pt x="43" y="46"/>
                  <a:pt x="43" y="46"/>
                </a:cubicBezTo>
                <a:cubicBezTo>
                  <a:pt x="43" y="46"/>
                  <a:pt x="43" y="46"/>
                  <a:pt x="43" y="46"/>
                </a:cubicBezTo>
                <a:cubicBezTo>
                  <a:pt x="43" y="46"/>
                  <a:pt x="43" y="46"/>
                  <a:pt x="43" y="46"/>
                </a:cubicBezTo>
                <a:cubicBezTo>
                  <a:pt x="47" y="45"/>
                  <a:pt x="51" y="43"/>
                  <a:pt x="54" y="40"/>
                </a:cubicBezTo>
                <a:cubicBezTo>
                  <a:pt x="54" y="40"/>
                  <a:pt x="54" y="40"/>
                  <a:pt x="54" y="40"/>
                </a:cubicBezTo>
                <a:cubicBezTo>
                  <a:pt x="57" y="37"/>
                  <a:pt x="60" y="33"/>
                  <a:pt x="61" y="28"/>
                </a:cubicBezTo>
                <a:cubicBezTo>
                  <a:pt x="62" y="27"/>
                  <a:pt x="61" y="26"/>
                  <a:pt x="60" y="25"/>
                </a:cubicBezTo>
                <a:cubicBezTo>
                  <a:pt x="59" y="25"/>
                  <a:pt x="58" y="25"/>
                  <a:pt x="57" y="26"/>
                </a:cubicBezTo>
                <a:cubicBezTo>
                  <a:pt x="56" y="30"/>
                  <a:pt x="54" y="34"/>
                  <a:pt x="51" y="36"/>
                </a:cubicBezTo>
                <a:cubicBezTo>
                  <a:pt x="48" y="39"/>
                  <a:pt x="45" y="41"/>
                  <a:pt x="41" y="42"/>
                </a:cubicBezTo>
                <a:cubicBezTo>
                  <a:pt x="41" y="42"/>
                  <a:pt x="41" y="42"/>
                  <a:pt x="41" y="42"/>
                </a:cubicBezTo>
                <a:cubicBezTo>
                  <a:pt x="41" y="42"/>
                  <a:pt x="41" y="42"/>
                  <a:pt x="41" y="42"/>
                </a:cubicBezTo>
                <a:cubicBezTo>
                  <a:pt x="41" y="42"/>
                  <a:pt x="41" y="42"/>
                  <a:pt x="41" y="42"/>
                </a:cubicBezTo>
                <a:cubicBezTo>
                  <a:pt x="41" y="42"/>
                  <a:pt x="41" y="42"/>
                  <a:pt x="41" y="42"/>
                </a:cubicBezTo>
                <a:cubicBezTo>
                  <a:pt x="40" y="42"/>
                  <a:pt x="40" y="42"/>
                  <a:pt x="40" y="42"/>
                </a:cubicBezTo>
                <a:cubicBezTo>
                  <a:pt x="40" y="42"/>
                  <a:pt x="40" y="42"/>
                  <a:pt x="40" y="42"/>
                </a:cubicBezTo>
                <a:cubicBezTo>
                  <a:pt x="36" y="41"/>
                  <a:pt x="33" y="39"/>
                  <a:pt x="31" y="36"/>
                </a:cubicBezTo>
                <a:cubicBezTo>
                  <a:pt x="28" y="34"/>
                  <a:pt x="26" y="30"/>
                  <a:pt x="24" y="26"/>
                </a:cubicBezTo>
                <a:cubicBezTo>
                  <a:pt x="24" y="25"/>
                  <a:pt x="23" y="25"/>
                  <a:pt x="21" y="25"/>
                </a:cubicBezTo>
                <a:cubicBezTo>
                  <a:pt x="20" y="26"/>
                  <a:pt x="20" y="27"/>
                  <a:pt x="20" y="28"/>
                </a:cubicBezTo>
                <a:close/>
                <a:moveTo>
                  <a:pt x="41" y="42"/>
                </a:moveTo>
                <a:cubicBezTo>
                  <a:pt x="41" y="42"/>
                  <a:pt x="41" y="42"/>
                  <a:pt x="41" y="42"/>
                </a:cubicBezTo>
                <a:cubicBezTo>
                  <a:pt x="41" y="42"/>
                  <a:pt x="41" y="42"/>
                  <a:pt x="41" y="42"/>
                </a:cubicBezTo>
                <a:cubicBezTo>
                  <a:pt x="41" y="42"/>
                  <a:pt x="41" y="42"/>
                  <a:pt x="41" y="4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67" tIns="45734" rIns="91467" bIns="45734"/>
          <a:lstStyle/>
          <a:p>
            <a:endParaRPr lang="zh-CN" altLang="en-US">
              <a:solidFill>
                <a:schemeClr val="bg1">
                  <a:lumMod val="50000"/>
                </a:schemeClr>
              </a:solidFill>
            </a:endParaRPr>
          </a:p>
        </p:txBody>
      </p:sp>
      <p:sp>
        <p:nvSpPr>
          <p:cNvPr id="17430" name="Freeform 22"/>
          <p:cNvSpPr>
            <a:spLocks noEditPoints="1"/>
          </p:cNvSpPr>
          <p:nvPr/>
        </p:nvSpPr>
        <p:spPr bwMode="auto">
          <a:xfrm>
            <a:off x="3515335" y="2343860"/>
            <a:ext cx="228640" cy="231918"/>
          </a:xfrm>
          <a:custGeom>
            <a:avLst/>
            <a:gdLst>
              <a:gd name="T0" fmla="*/ 59 w 109"/>
              <a:gd name="T1" fmla="*/ 56 h 112"/>
              <a:gd name="T2" fmla="*/ 55 w 109"/>
              <a:gd name="T3" fmla="*/ 21 h 112"/>
              <a:gd name="T4" fmla="*/ 51 w 109"/>
              <a:gd name="T5" fmla="*/ 60 h 112"/>
              <a:gd name="T6" fmla="*/ 77 w 109"/>
              <a:gd name="T7" fmla="*/ 64 h 112"/>
              <a:gd name="T8" fmla="*/ 77 w 109"/>
              <a:gd name="T9" fmla="*/ 56 h 112"/>
              <a:gd name="T10" fmla="*/ 91 w 109"/>
              <a:gd name="T11" fmla="*/ 24 h 112"/>
              <a:gd name="T12" fmla="*/ 18 w 109"/>
              <a:gd name="T13" fmla="*/ 24 h 112"/>
              <a:gd name="T14" fmla="*/ 3 w 109"/>
              <a:gd name="T15" fmla="*/ 60 h 112"/>
              <a:gd name="T16" fmla="*/ 18 w 109"/>
              <a:gd name="T17" fmla="*/ 97 h 112"/>
              <a:gd name="T18" fmla="*/ 91 w 109"/>
              <a:gd name="T19" fmla="*/ 97 h 112"/>
              <a:gd name="T20" fmla="*/ 91 w 109"/>
              <a:gd name="T21" fmla="*/ 97 h 112"/>
              <a:gd name="T22" fmla="*/ 91 w 109"/>
              <a:gd name="T23" fmla="*/ 24 h 112"/>
              <a:gd name="T24" fmla="*/ 85 w 109"/>
              <a:gd name="T25" fmla="*/ 91 h 112"/>
              <a:gd name="T26" fmla="*/ 55 w 109"/>
              <a:gd name="T27" fmla="*/ 104 h 112"/>
              <a:gd name="T28" fmla="*/ 24 w 109"/>
              <a:gd name="T29" fmla="*/ 91 h 112"/>
              <a:gd name="T30" fmla="*/ 24 w 109"/>
              <a:gd name="T31" fmla="*/ 30 h 112"/>
              <a:gd name="T32" fmla="*/ 55 w 109"/>
              <a:gd name="T33" fmla="*/ 17 h 112"/>
              <a:gd name="T34" fmla="*/ 86 w 109"/>
              <a:gd name="T35" fmla="*/ 30 h 112"/>
              <a:gd name="T36" fmla="*/ 85 w 109"/>
              <a:gd name="T37" fmla="*/ 91 h 112"/>
              <a:gd name="T38" fmla="*/ 108 w 109"/>
              <a:gd name="T39" fmla="*/ 24 h 112"/>
              <a:gd name="T40" fmla="*/ 100 w 109"/>
              <a:gd name="T41" fmla="*/ 15 h 112"/>
              <a:gd name="T42" fmla="*/ 96 w 109"/>
              <a:gd name="T43" fmla="*/ 11 h 112"/>
              <a:gd name="T44" fmla="*/ 85 w 109"/>
              <a:gd name="T45" fmla="*/ 4 h 112"/>
              <a:gd name="T46" fmla="*/ 75 w 109"/>
              <a:gd name="T47" fmla="*/ 3 h 112"/>
              <a:gd name="T48" fmla="*/ 82 w 109"/>
              <a:gd name="T49" fmla="*/ 11 h 112"/>
              <a:gd name="T50" fmla="*/ 91 w 109"/>
              <a:gd name="T51" fmla="*/ 17 h 112"/>
              <a:gd name="T52" fmla="*/ 95 w 109"/>
              <a:gd name="T53" fmla="*/ 20 h 112"/>
              <a:gd name="T54" fmla="*/ 102 w 109"/>
              <a:gd name="T55" fmla="*/ 29 h 112"/>
              <a:gd name="T56" fmla="*/ 108 w 109"/>
              <a:gd name="T57" fmla="*/ 24 h 112"/>
              <a:gd name="T58" fmla="*/ 8 w 109"/>
              <a:gd name="T59" fmla="*/ 29 h 112"/>
              <a:gd name="T60" fmla="*/ 15 w 109"/>
              <a:gd name="T61" fmla="*/ 20 h 112"/>
              <a:gd name="T62" fmla="*/ 23 w 109"/>
              <a:gd name="T63" fmla="*/ 13 h 112"/>
              <a:gd name="T64" fmla="*/ 28 w 109"/>
              <a:gd name="T65" fmla="*/ 10 h 112"/>
              <a:gd name="T66" fmla="*/ 35 w 109"/>
              <a:gd name="T67" fmla="*/ 3 h 112"/>
              <a:gd name="T68" fmla="*/ 24 w 109"/>
              <a:gd name="T69" fmla="*/ 4 h 112"/>
              <a:gd name="T70" fmla="*/ 18 w 109"/>
              <a:gd name="T71" fmla="*/ 7 h 112"/>
              <a:gd name="T72" fmla="*/ 9 w 109"/>
              <a:gd name="T73" fmla="*/ 15 h 112"/>
              <a:gd name="T74" fmla="*/ 1 w 109"/>
              <a:gd name="T75" fmla="*/ 24 h 112"/>
              <a:gd name="T76" fmla="*/ 8 w 109"/>
              <a:gd name="T77" fmla="*/ 29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9" h="112">
                <a:moveTo>
                  <a:pt x="77" y="56"/>
                </a:moveTo>
                <a:cubicBezTo>
                  <a:pt x="59" y="56"/>
                  <a:pt x="59" y="56"/>
                  <a:pt x="59" y="56"/>
                </a:cubicBezTo>
                <a:cubicBezTo>
                  <a:pt x="59" y="25"/>
                  <a:pt x="59" y="25"/>
                  <a:pt x="59" y="25"/>
                </a:cubicBezTo>
                <a:cubicBezTo>
                  <a:pt x="59" y="23"/>
                  <a:pt x="57" y="21"/>
                  <a:pt x="55" y="21"/>
                </a:cubicBezTo>
                <a:cubicBezTo>
                  <a:pt x="52" y="21"/>
                  <a:pt x="51" y="23"/>
                  <a:pt x="51" y="25"/>
                </a:cubicBezTo>
                <a:cubicBezTo>
                  <a:pt x="51" y="60"/>
                  <a:pt x="51" y="60"/>
                  <a:pt x="51" y="60"/>
                </a:cubicBezTo>
                <a:cubicBezTo>
                  <a:pt x="51" y="63"/>
                  <a:pt x="52" y="64"/>
                  <a:pt x="55" y="64"/>
                </a:cubicBezTo>
                <a:cubicBezTo>
                  <a:pt x="77" y="64"/>
                  <a:pt x="77" y="64"/>
                  <a:pt x="77" y="64"/>
                </a:cubicBezTo>
                <a:cubicBezTo>
                  <a:pt x="79" y="64"/>
                  <a:pt x="81" y="63"/>
                  <a:pt x="81" y="60"/>
                </a:cubicBezTo>
                <a:cubicBezTo>
                  <a:pt x="81" y="58"/>
                  <a:pt x="79" y="56"/>
                  <a:pt x="77" y="56"/>
                </a:cubicBezTo>
                <a:close/>
                <a:moveTo>
                  <a:pt x="91" y="24"/>
                </a:moveTo>
                <a:cubicBezTo>
                  <a:pt x="91" y="24"/>
                  <a:pt x="91" y="24"/>
                  <a:pt x="91" y="24"/>
                </a:cubicBezTo>
                <a:cubicBezTo>
                  <a:pt x="82" y="15"/>
                  <a:pt x="69" y="9"/>
                  <a:pt x="55" y="9"/>
                </a:cubicBezTo>
                <a:cubicBezTo>
                  <a:pt x="40" y="9"/>
                  <a:pt x="28" y="15"/>
                  <a:pt x="18" y="24"/>
                </a:cubicBezTo>
                <a:cubicBezTo>
                  <a:pt x="18" y="24"/>
                  <a:pt x="18" y="24"/>
                  <a:pt x="18" y="24"/>
                </a:cubicBezTo>
                <a:cubicBezTo>
                  <a:pt x="9" y="33"/>
                  <a:pt x="3" y="46"/>
                  <a:pt x="3" y="60"/>
                </a:cubicBezTo>
                <a:cubicBezTo>
                  <a:pt x="3" y="75"/>
                  <a:pt x="9" y="87"/>
                  <a:pt x="18" y="97"/>
                </a:cubicBezTo>
                <a:cubicBezTo>
                  <a:pt x="18" y="97"/>
                  <a:pt x="18" y="97"/>
                  <a:pt x="18" y="97"/>
                </a:cubicBezTo>
                <a:cubicBezTo>
                  <a:pt x="28" y="106"/>
                  <a:pt x="40" y="112"/>
                  <a:pt x="55" y="112"/>
                </a:cubicBezTo>
                <a:cubicBezTo>
                  <a:pt x="69" y="112"/>
                  <a:pt x="82" y="106"/>
                  <a:pt x="91" y="97"/>
                </a:cubicBezTo>
                <a:cubicBezTo>
                  <a:pt x="91" y="97"/>
                  <a:pt x="91" y="97"/>
                  <a:pt x="91" y="97"/>
                </a:cubicBezTo>
                <a:cubicBezTo>
                  <a:pt x="91" y="97"/>
                  <a:pt x="91" y="97"/>
                  <a:pt x="91" y="97"/>
                </a:cubicBezTo>
                <a:cubicBezTo>
                  <a:pt x="100" y="87"/>
                  <a:pt x="106" y="75"/>
                  <a:pt x="106" y="60"/>
                </a:cubicBezTo>
                <a:cubicBezTo>
                  <a:pt x="106" y="46"/>
                  <a:pt x="100" y="34"/>
                  <a:pt x="91" y="24"/>
                </a:cubicBezTo>
                <a:cubicBezTo>
                  <a:pt x="91" y="24"/>
                  <a:pt x="91" y="24"/>
                  <a:pt x="91" y="24"/>
                </a:cubicBezTo>
                <a:close/>
                <a:moveTo>
                  <a:pt x="85" y="91"/>
                </a:moveTo>
                <a:cubicBezTo>
                  <a:pt x="85" y="91"/>
                  <a:pt x="85" y="91"/>
                  <a:pt x="85" y="91"/>
                </a:cubicBezTo>
                <a:cubicBezTo>
                  <a:pt x="77" y="99"/>
                  <a:pt x="67" y="104"/>
                  <a:pt x="55" y="104"/>
                </a:cubicBezTo>
                <a:cubicBezTo>
                  <a:pt x="43" y="104"/>
                  <a:pt x="32" y="99"/>
                  <a:pt x="24" y="91"/>
                </a:cubicBezTo>
                <a:cubicBezTo>
                  <a:pt x="24" y="91"/>
                  <a:pt x="24" y="91"/>
                  <a:pt x="24" y="91"/>
                </a:cubicBezTo>
                <a:cubicBezTo>
                  <a:pt x="16" y="83"/>
                  <a:pt x="11" y="72"/>
                  <a:pt x="11" y="60"/>
                </a:cubicBezTo>
                <a:cubicBezTo>
                  <a:pt x="11" y="48"/>
                  <a:pt x="16" y="38"/>
                  <a:pt x="24" y="30"/>
                </a:cubicBezTo>
                <a:cubicBezTo>
                  <a:pt x="24" y="30"/>
                  <a:pt x="24" y="30"/>
                  <a:pt x="24" y="30"/>
                </a:cubicBezTo>
                <a:cubicBezTo>
                  <a:pt x="32" y="22"/>
                  <a:pt x="43" y="17"/>
                  <a:pt x="55" y="17"/>
                </a:cubicBezTo>
                <a:cubicBezTo>
                  <a:pt x="67" y="17"/>
                  <a:pt x="77" y="22"/>
                  <a:pt x="85" y="30"/>
                </a:cubicBezTo>
                <a:cubicBezTo>
                  <a:pt x="86" y="30"/>
                  <a:pt x="86" y="30"/>
                  <a:pt x="86" y="30"/>
                </a:cubicBezTo>
                <a:cubicBezTo>
                  <a:pt x="93" y="38"/>
                  <a:pt x="98" y="49"/>
                  <a:pt x="98" y="60"/>
                </a:cubicBezTo>
                <a:cubicBezTo>
                  <a:pt x="98" y="72"/>
                  <a:pt x="93" y="83"/>
                  <a:pt x="85" y="91"/>
                </a:cubicBezTo>
                <a:close/>
                <a:moveTo>
                  <a:pt x="108" y="24"/>
                </a:moveTo>
                <a:cubicBezTo>
                  <a:pt x="108" y="24"/>
                  <a:pt x="108" y="24"/>
                  <a:pt x="108" y="24"/>
                </a:cubicBezTo>
                <a:cubicBezTo>
                  <a:pt x="107" y="23"/>
                  <a:pt x="106" y="21"/>
                  <a:pt x="104" y="19"/>
                </a:cubicBezTo>
                <a:cubicBezTo>
                  <a:pt x="103" y="18"/>
                  <a:pt x="102" y="16"/>
                  <a:pt x="100" y="15"/>
                </a:cubicBezTo>
                <a:cubicBezTo>
                  <a:pt x="99" y="13"/>
                  <a:pt x="97" y="12"/>
                  <a:pt x="96" y="11"/>
                </a:cubicBezTo>
                <a:cubicBezTo>
                  <a:pt x="96" y="11"/>
                  <a:pt x="96" y="11"/>
                  <a:pt x="96" y="11"/>
                </a:cubicBezTo>
                <a:cubicBezTo>
                  <a:pt x="94" y="9"/>
                  <a:pt x="92" y="8"/>
                  <a:pt x="91" y="7"/>
                </a:cubicBezTo>
                <a:cubicBezTo>
                  <a:pt x="89" y="6"/>
                  <a:pt x="87" y="5"/>
                  <a:pt x="85" y="4"/>
                </a:cubicBezTo>
                <a:cubicBezTo>
                  <a:pt x="84" y="3"/>
                  <a:pt x="82" y="2"/>
                  <a:pt x="80" y="1"/>
                </a:cubicBezTo>
                <a:cubicBezTo>
                  <a:pt x="78" y="0"/>
                  <a:pt x="75" y="1"/>
                  <a:pt x="75" y="3"/>
                </a:cubicBezTo>
                <a:cubicBezTo>
                  <a:pt x="74" y="5"/>
                  <a:pt x="75" y="7"/>
                  <a:pt x="77" y="8"/>
                </a:cubicBezTo>
                <a:cubicBezTo>
                  <a:pt x="78" y="9"/>
                  <a:pt x="80" y="10"/>
                  <a:pt x="82" y="11"/>
                </a:cubicBezTo>
                <a:cubicBezTo>
                  <a:pt x="83" y="11"/>
                  <a:pt x="85" y="12"/>
                  <a:pt x="86" y="13"/>
                </a:cubicBezTo>
                <a:cubicBezTo>
                  <a:pt x="88" y="14"/>
                  <a:pt x="89" y="16"/>
                  <a:pt x="91" y="17"/>
                </a:cubicBezTo>
                <a:cubicBezTo>
                  <a:pt x="91" y="17"/>
                  <a:pt x="91" y="17"/>
                  <a:pt x="91" y="17"/>
                </a:cubicBezTo>
                <a:cubicBezTo>
                  <a:pt x="92" y="18"/>
                  <a:pt x="93" y="19"/>
                  <a:pt x="95" y="20"/>
                </a:cubicBezTo>
                <a:cubicBezTo>
                  <a:pt x="96" y="22"/>
                  <a:pt x="97" y="23"/>
                  <a:pt x="98" y="24"/>
                </a:cubicBezTo>
                <a:cubicBezTo>
                  <a:pt x="99" y="26"/>
                  <a:pt x="101" y="27"/>
                  <a:pt x="102" y="29"/>
                </a:cubicBezTo>
                <a:cubicBezTo>
                  <a:pt x="103" y="31"/>
                  <a:pt x="105" y="31"/>
                  <a:pt x="107" y="30"/>
                </a:cubicBezTo>
                <a:cubicBezTo>
                  <a:pt x="109" y="29"/>
                  <a:pt x="109" y="26"/>
                  <a:pt x="108" y="24"/>
                </a:cubicBezTo>
                <a:close/>
                <a:moveTo>
                  <a:pt x="8" y="29"/>
                </a:moveTo>
                <a:cubicBezTo>
                  <a:pt x="8" y="29"/>
                  <a:pt x="8" y="29"/>
                  <a:pt x="8" y="29"/>
                </a:cubicBezTo>
                <a:cubicBezTo>
                  <a:pt x="9" y="27"/>
                  <a:pt x="10" y="26"/>
                  <a:pt x="11" y="24"/>
                </a:cubicBezTo>
                <a:cubicBezTo>
                  <a:pt x="12" y="23"/>
                  <a:pt x="13" y="22"/>
                  <a:pt x="15" y="20"/>
                </a:cubicBezTo>
                <a:cubicBezTo>
                  <a:pt x="16" y="19"/>
                  <a:pt x="17" y="18"/>
                  <a:pt x="19" y="17"/>
                </a:cubicBezTo>
                <a:cubicBezTo>
                  <a:pt x="20" y="16"/>
                  <a:pt x="21" y="14"/>
                  <a:pt x="23" y="13"/>
                </a:cubicBezTo>
                <a:cubicBezTo>
                  <a:pt x="24" y="12"/>
                  <a:pt x="26" y="11"/>
                  <a:pt x="28" y="11"/>
                </a:cubicBezTo>
                <a:cubicBezTo>
                  <a:pt x="28" y="10"/>
                  <a:pt x="28" y="10"/>
                  <a:pt x="28" y="10"/>
                </a:cubicBezTo>
                <a:cubicBezTo>
                  <a:pt x="29" y="10"/>
                  <a:pt x="31" y="9"/>
                  <a:pt x="33" y="8"/>
                </a:cubicBezTo>
                <a:cubicBezTo>
                  <a:pt x="35" y="7"/>
                  <a:pt x="35" y="5"/>
                  <a:pt x="35" y="3"/>
                </a:cubicBezTo>
                <a:cubicBezTo>
                  <a:pt x="34" y="1"/>
                  <a:pt x="31" y="0"/>
                  <a:pt x="29" y="1"/>
                </a:cubicBezTo>
                <a:cubicBezTo>
                  <a:pt x="28" y="2"/>
                  <a:pt x="26" y="3"/>
                  <a:pt x="24" y="4"/>
                </a:cubicBezTo>
                <a:cubicBezTo>
                  <a:pt x="24" y="4"/>
                  <a:pt x="24" y="4"/>
                  <a:pt x="24" y="4"/>
                </a:cubicBezTo>
                <a:cubicBezTo>
                  <a:pt x="22" y="5"/>
                  <a:pt x="20" y="6"/>
                  <a:pt x="18" y="7"/>
                </a:cubicBezTo>
                <a:cubicBezTo>
                  <a:pt x="17" y="8"/>
                  <a:pt x="15" y="9"/>
                  <a:pt x="14" y="11"/>
                </a:cubicBezTo>
                <a:cubicBezTo>
                  <a:pt x="12" y="12"/>
                  <a:pt x="10" y="13"/>
                  <a:pt x="9" y="15"/>
                </a:cubicBezTo>
                <a:cubicBezTo>
                  <a:pt x="8" y="16"/>
                  <a:pt x="6" y="18"/>
                  <a:pt x="5" y="19"/>
                </a:cubicBezTo>
                <a:cubicBezTo>
                  <a:pt x="3" y="21"/>
                  <a:pt x="2" y="23"/>
                  <a:pt x="1" y="24"/>
                </a:cubicBezTo>
                <a:cubicBezTo>
                  <a:pt x="0" y="26"/>
                  <a:pt x="0" y="29"/>
                  <a:pt x="2" y="30"/>
                </a:cubicBezTo>
                <a:cubicBezTo>
                  <a:pt x="4" y="31"/>
                  <a:pt x="6" y="31"/>
                  <a:pt x="8" y="2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67" tIns="45734" rIns="91467" bIns="45734"/>
          <a:lstStyle/>
          <a:p>
            <a:endParaRPr lang="zh-CN" altLang="en-US">
              <a:solidFill>
                <a:schemeClr val="bg1">
                  <a:lumMod val="50000"/>
                </a:schemeClr>
              </a:solidFill>
            </a:endParaRPr>
          </a:p>
        </p:txBody>
      </p:sp>
      <p:sp>
        <p:nvSpPr>
          <p:cNvPr id="17431" name="Freeform 23"/>
          <p:cNvSpPr>
            <a:spLocks noEditPoints="1"/>
          </p:cNvSpPr>
          <p:nvPr/>
        </p:nvSpPr>
        <p:spPr bwMode="auto">
          <a:xfrm>
            <a:off x="4179959" y="3625130"/>
            <a:ext cx="219113" cy="216033"/>
          </a:xfrm>
          <a:custGeom>
            <a:avLst/>
            <a:gdLst>
              <a:gd name="T0" fmla="*/ 51 w 105"/>
              <a:gd name="T1" fmla="*/ 30 h 105"/>
              <a:gd name="T2" fmla="*/ 45 w 105"/>
              <a:gd name="T3" fmla="*/ 30 h 105"/>
              <a:gd name="T4" fmla="*/ 45 w 105"/>
              <a:gd name="T5" fmla="*/ 24 h 105"/>
              <a:gd name="T6" fmla="*/ 62 w 105"/>
              <a:gd name="T7" fmla="*/ 8 h 105"/>
              <a:gd name="T8" fmla="*/ 80 w 105"/>
              <a:gd name="T9" fmla="*/ 0 h 105"/>
              <a:gd name="T10" fmla="*/ 105 w 105"/>
              <a:gd name="T11" fmla="*/ 26 h 105"/>
              <a:gd name="T12" fmla="*/ 98 w 105"/>
              <a:gd name="T13" fmla="*/ 44 h 105"/>
              <a:gd name="T14" fmla="*/ 80 w 105"/>
              <a:gd name="T15" fmla="*/ 62 h 105"/>
              <a:gd name="T16" fmla="*/ 80 w 105"/>
              <a:gd name="T17" fmla="*/ 62 h 105"/>
              <a:gd name="T18" fmla="*/ 62 w 105"/>
              <a:gd name="T19" fmla="*/ 69 h 105"/>
              <a:gd name="T20" fmla="*/ 40 w 105"/>
              <a:gd name="T21" fmla="*/ 57 h 105"/>
              <a:gd name="T22" fmla="*/ 40 w 105"/>
              <a:gd name="T23" fmla="*/ 57 h 105"/>
              <a:gd name="T24" fmla="*/ 37 w 105"/>
              <a:gd name="T25" fmla="*/ 51 h 105"/>
              <a:gd name="T26" fmla="*/ 40 w 105"/>
              <a:gd name="T27" fmla="*/ 46 h 105"/>
              <a:gd name="T28" fmla="*/ 45 w 105"/>
              <a:gd name="T29" fmla="*/ 49 h 105"/>
              <a:gd name="T30" fmla="*/ 47 w 105"/>
              <a:gd name="T31" fmla="*/ 53 h 105"/>
              <a:gd name="T32" fmla="*/ 62 w 105"/>
              <a:gd name="T33" fmla="*/ 61 h 105"/>
              <a:gd name="T34" fmla="*/ 74 w 105"/>
              <a:gd name="T35" fmla="*/ 56 h 105"/>
              <a:gd name="T36" fmla="*/ 74 w 105"/>
              <a:gd name="T37" fmla="*/ 56 h 105"/>
              <a:gd name="T38" fmla="*/ 74 w 105"/>
              <a:gd name="T39" fmla="*/ 56 h 105"/>
              <a:gd name="T40" fmla="*/ 92 w 105"/>
              <a:gd name="T41" fmla="*/ 38 h 105"/>
              <a:gd name="T42" fmla="*/ 97 w 105"/>
              <a:gd name="T43" fmla="*/ 26 h 105"/>
              <a:gd name="T44" fmla="*/ 80 w 105"/>
              <a:gd name="T45" fmla="*/ 8 h 105"/>
              <a:gd name="T46" fmla="*/ 67 w 105"/>
              <a:gd name="T47" fmla="*/ 13 h 105"/>
              <a:gd name="T48" fmla="*/ 67 w 105"/>
              <a:gd name="T49" fmla="*/ 13 h 105"/>
              <a:gd name="T50" fmla="*/ 51 w 105"/>
              <a:gd name="T51" fmla="*/ 30 h 105"/>
              <a:gd name="T52" fmla="*/ 57 w 105"/>
              <a:gd name="T53" fmla="*/ 73 h 105"/>
              <a:gd name="T54" fmla="*/ 57 w 105"/>
              <a:gd name="T55" fmla="*/ 73 h 105"/>
              <a:gd name="T56" fmla="*/ 40 w 105"/>
              <a:gd name="T57" fmla="*/ 90 h 105"/>
              <a:gd name="T58" fmla="*/ 16 w 105"/>
              <a:gd name="T59" fmla="*/ 90 h 105"/>
              <a:gd name="T60" fmla="*/ 16 w 105"/>
              <a:gd name="T61" fmla="*/ 90 h 105"/>
              <a:gd name="T62" fmla="*/ 16 w 105"/>
              <a:gd name="T63" fmla="*/ 65 h 105"/>
              <a:gd name="T64" fmla="*/ 34 w 105"/>
              <a:gd name="T65" fmla="*/ 47 h 105"/>
              <a:gd name="T66" fmla="*/ 46 w 105"/>
              <a:gd name="T67" fmla="*/ 42 h 105"/>
              <a:gd name="T68" fmla="*/ 59 w 105"/>
              <a:gd name="T69" fmla="*/ 47 h 105"/>
              <a:gd name="T70" fmla="*/ 61 w 105"/>
              <a:gd name="T71" fmla="*/ 50 h 105"/>
              <a:gd name="T72" fmla="*/ 63 w 105"/>
              <a:gd name="T73" fmla="*/ 54 h 105"/>
              <a:gd name="T74" fmla="*/ 68 w 105"/>
              <a:gd name="T75" fmla="*/ 57 h 105"/>
              <a:gd name="T76" fmla="*/ 70 w 105"/>
              <a:gd name="T77" fmla="*/ 52 h 105"/>
              <a:gd name="T78" fmla="*/ 68 w 105"/>
              <a:gd name="T79" fmla="*/ 46 h 105"/>
              <a:gd name="T80" fmla="*/ 64 w 105"/>
              <a:gd name="T81" fmla="*/ 41 h 105"/>
              <a:gd name="T82" fmla="*/ 64 w 105"/>
              <a:gd name="T83" fmla="*/ 41 h 105"/>
              <a:gd name="T84" fmla="*/ 46 w 105"/>
              <a:gd name="T85" fmla="*/ 34 h 105"/>
              <a:gd name="T86" fmla="*/ 28 w 105"/>
              <a:gd name="T87" fmla="*/ 41 h 105"/>
              <a:gd name="T88" fmla="*/ 10 w 105"/>
              <a:gd name="T89" fmla="*/ 60 h 105"/>
              <a:gd name="T90" fmla="*/ 10 w 105"/>
              <a:gd name="T91" fmla="*/ 96 h 105"/>
              <a:gd name="T92" fmla="*/ 10 w 105"/>
              <a:gd name="T93" fmla="*/ 96 h 105"/>
              <a:gd name="T94" fmla="*/ 46 w 105"/>
              <a:gd name="T95" fmla="*/ 96 h 105"/>
              <a:gd name="T96" fmla="*/ 46 w 105"/>
              <a:gd name="T97" fmla="*/ 96 h 105"/>
              <a:gd name="T98" fmla="*/ 46 w 105"/>
              <a:gd name="T99" fmla="*/ 96 h 105"/>
              <a:gd name="T100" fmla="*/ 63 w 105"/>
              <a:gd name="T101" fmla="*/ 79 h 105"/>
              <a:gd name="T102" fmla="*/ 63 w 105"/>
              <a:gd name="T103" fmla="*/ 73 h 105"/>
              <a:gd name="T104" fmla="*/ 57 w 105"/>
              <a:gd name="T105" fmla="*/ 73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05" h="105">
                <a:moveTo>
                  <a:pt x="51" y="30"/>
                </a:moveTo>
                <a:cubicBezTo>
                  <a:pt x="49" y="32"/>
                  <a:pt x="47" y="32"/>
                  <a:pt x="45" y="30"/>
                </a:cubicBezTo>
                <a:cubicBezTo>
                  <a:pt x="44" y="29"/>
                  <a:pt x="44" y="26"/>
                  <a:pt x="45" y="24"/>
                </a:cubicBezTo>
                <a:cubicBezTo>
                  <a:pt x="62" y="8"/>
                  <a:pt x="62" y="8"/>
                  <a:pt x="62" y="8"/>
                </a:cubicBezTo>
                <a:cubicBezTo>
                  <a:pt x="67" y="3"/>
                  <a:pt x="73" y="0"/>
                  <a:pt x="80" y="0"/>
                </a:cubicBezTo>
                <a:cubicBezTo>
                  <a:pt x="94" y="0"/>
                  <a:pt x="105" y="12"/>
                  <a:pt x="105" y="26"/>
                </a:cubicBezTo>
                <a:cubicBezTo>
                  <a:pt x="105" y="32"/>
                  <a:pt x="103" y="39"/>
                  <a:pt x="98" y="44"/>
                </a:cubicBezTo>
                <a:cubicBezTo>
                  <a:pt x="80" y="62"/>
                  <a:pt x="80" y="62"/>
                  <a:pt x="80" y="62"/>
                </a:cubicBezTo>
                <a:cubicBezTo>
                  <a:pt x="80" y="62"/>
                  <a:pt x="80" y="62"/>
                  <a:pt x="80" y="62"/>
                </a:cubicBezTo>
                <a:cubicBezTo>
                  <a:pt x="75" y="67"/>
                  <a:pt x="68" y="69"/>
                  <a:pt x="62" y="69"/>
                </a:cubicBezTo>
                <a:cubicBezTo>
                  <a:pt x="53" y="69"/>
                  <a:pt x="44" y="65"/>
                  <a:pt x="40" y="57"/>
                </a:cubicBezTo>
                <a:cubicBezTo>
                  <a:pt x="40" y="57"/>
                  <a:pt x="40" y="57"/>
                  <a:pt x="40" y="57"/>
                </a:cubicBezTo>
                <a:cubicBezTo>
                  <a:pt x="39" y="55"/>
                  <a:pt x="38" y="53"/>
                  <a:pt x="37" y="51"/>
                </a:cubicBezTo>
                <a:cubicBezTo>
                  <a:pt x="37" y="49"/>
                  <a:pt x="38" y="47"/>
                  <a:pt x="40" y="46"/>
                </a:cubicBezTo>
                <a:cubicBezTo>
                  <a:pt x="42" y="46"/>
                  <a:pt x="44" y="47"/>
                  <a:pt x="45" y="49"/>
                </a:cubicBezTo>
                <a:cubicBezTo>
                  <a:pt x="45" y="50"/>
                  <a:pt x="46" y="52"/>
                  <a:pt x="47" y="53"/>
                </a:cubicBezTo>
                <a:cubicBezTo>
                  <a:pt x="50" y="58"/>
                  <a:pt x="56" y="61"/>
                  <a:pt x="62" y="61"/>
                </a:cubicBezTo>
                <a:cubicBezTo>
                  <a:pt x="66" y="61"/>
                  <a:pt x="71" y="60"/>
                  <a:pt x="74" y="56"/>
                </a:cubicBezTo>
                <a:cubicBezTo>
                  <a:pt x="74" y="56"/>
                  <a:pt x="74" y="56"/>
                  <a:pt x="74" y="56"/>
                </a:cubicBezTo>
                <a:cubicBezTo>
                  <a:pt x="74" y="56"/>
                  <a:pt x="74" y="56"/>
                  <a:pt x="74" y="56"/>
                </a:cubicBezTo>
                <a:cubicBezTo>
                  <a:pt x="92" y="38"/>
                  <a:pt x="92" y="38"/>
                  <a:pt x="92" y="38"/>
                </a:cubicBezTo>
                <a:cubicBezTo>
                  <a:pt x="96" y="35"/>
                  <a:pt x="97" y="30"/>
                  <a:pt x="97" y="26"/>
                </a:cubicBezTo>
                <a:cubicBezTo>
                  <a:pt x="97" y="16"/>
                  <a:pt x="90" y="8"/>
                  <a:pt x="80" y="8"/>
                </a:cubicBezTo>
                <a:cubicBezTo>
                  <a:pt x="75" y="8"/>
                  <a:pt x="71" y="10"/>
                  <a:pt x="67" y="13"/>
                </a:cubicBezTo>
                <a:cubicBezTo>
                  <a:pt x="67" y="13"/>
                  <a:pt x="67" y="13"/>
                  <a:pt x="67" y="13"/>
                </a:cubicBezTo>
                <a:cubicBezTo>
                  <a:pt x="51" y="30"/>
                  <a:pt x="51" y="30"/>
                  <a:pt x="51" y="30"/>
                </a:cubicBezTo>
                <a:close/>
                <a:moveTo>
                  <a:pt x="57" y="73"/>
                </a:moveTo>
                <a:cubicBezTo>
                  <a:pt x="57" y="73"/>
                  <a:pt x="57" y="73"/>
                  <a:pt x="57" y="73"/>
                </a:cubicBezTo>
                <a:cubicBezTo>
                  <a:pt x="40" y="90"/>
                  <a:pt x="40" y="90"/>
                  <a:pt x="40" y="90"/>
                </a:cubicBezTo>
                <a:cubicBezTo>
                  <a:pt x="34" y="97"/>
                  <a:pt x="22" y="97"/>
                  <a:pt x="16" y="90"/>
                </a:cubicBezTo>
                <a:cubicBezTo>
                  <a:pt x="16" y="90"/>
                  <a:pt x="16" y="90"/>
                  <a:pt x="16" y="90"/>
                </a:cubicBezTo>
                <a:cubicBezTo>
                  <a:pt x="9" y="83"/>
                  <a:pt x="9" y="72"/>
                  <a:pt x="16" y="65"/>
                </a:cubicBezTo>
                <a:cubicBezTo>
                  <a:pt x="34" y="47"/>
                  <a:pt x="34" y="47"/>
                  <a:pt x="34" y="47"/>
                </a:cubicBezTo>
                <a:cubicBezTo>
                  <a:pt x="37" y="44"/>
                  <a:pt x="42" y="42"/>
                  <a:pt x="46" y="42"/>
                </a:cubicBezTo>
                <a:cubicBezTo>
                  <a:pt x="51" y="42"/>
                  <a:pt x="55" y="44"/>
                  <a:pt x="59" y="47"/>
                </a:cubicBezTo>
                <a:cubicBezTo>
                  <a:pt x="60" y="48"/>
                  <a:pt x="60" y="49"/>
                  <a:pt x="61" y="50"/>
                </a:cubicBezTo>
                <a:cubicBezTo>
                  <a:pt x="62" y="52"/>
                  <a:pt x="62" y="53"/>
                  <a:pt x="63" y="54"/>
                </a:cubicBezTo>
                <a:cubicBezTo>
                  <a:pt x="64" y="57"/>
                  <a:pt x="66" y="58"/>
                  <a:pt x="68" y="57"/>
                </a:cubicBezTo>
                <a:cubicBezTo>
                  <a:pt x="70" y="57"/>
                  <a:pt x="71" y="54"/>
                  <a:pt x="70" y="52"/>
                </a:cubicBezTo>
                <a:cubicBezTo>
                  <a:pt x="70" y="50"/>
                  <a:pt x="69" y="48"/>
                  <a:pt x="68" y="46"/>
                </a:cubicBezTo>
                <a:cubicBezTo>
                  <a:pt x="67" y="45"/>
                  <a:pt x="66" y="43"/>
                  <a:pt x="64" y="41"/>
                </a:cubicBezTo>
                <a:cubicBezTo>
                  <a:pt x="64" y="41"/>
                  <a:pt x="64" y="41"/>
                  <a:pt x="64" y="41"/>
                </a:cubicBezTo>
                <a:cubicBezTo>
                  <a:pt x="59" y="37"/>
                  <a:pt x="53" y="34"/>
                  <a:pt x="46" y="34"/>
                </a:cubicBezTo>
                <a:cubicBezTo>
                  <a:pt x="40" y="34"/>
                  <a:pt x="33" y="37"/>
                  <a:pt x="28" y="41"/>
                </a:cubicBezTo>
                <a:cubicBezTo>
                  <a:pt x="10" y="60"/>
                  <a:pt x="10" y="60"/>
                  <a:pt x="10" y="60"/>
                </a:cubicBezTo>
                <a:cubicBezTo>
                  <a:pt x="0" y="69"/>
                  <a:pt x="0" y="86"/>
                  <a:pt x="10" y="96"/>
                </a:cubicBezTo>
                <a:cubicBezTo>
                  <a:pt x="10" y="96"/>
                  <a:pt x="10" y="96"/>
                  <a:pt x="10" y="96"/>
                </a:cubicBezTo>
                <a:cubicBezTo>
                  <a:pt x="20" y="105"/>
                  <a:pt x="36" y="105"/>
                  <a:pt x="46" y="96"/>
                </a:cubicBezTo>
                <a:cubicBezTo>
                  <a:pt x="46" y="96"/>
                  <a:pt x="46" y="96"/>
                  <a:pt x="46" y="96"/>
                </a:cubicBezTo>
                <a:cubicBezTo>
                  <a:pt x="46" y="96"/>
                  <a:pt x="46" y="96"/>
                  <a:pt x="46" y="96"/>
                </a:cubicBezTo>
                <a:cubicBezTo>
                  <a:pt x="63" y="79"/>
                  <a:pt x="63" y="79"/>
                  <a:pt x="63" y="79"/>
                </a:cubicBezTo>
                <a:cubicBezTo>
                  <a:pt x="64" y="77"/>
                  <a:pt x="64" y="75"/>
                  <a:pt x="63" y="73"/>
                </a:cubicBezTo>
                <a:cubicBezTo>
                  <a:pt x="61" y="72"/>
                  <a:pt x="59" y="72"/>
                  <a:pt x="57" y="7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67" tIns="45734" rIns="91467" bIns="45734"/>
          <a:lstStyle/>
          <a:p>
            <a:endParaRPr lang="zh-CN" altLang="en-US">
              <a:solidFill>
                <a:schemeClr val="bg1">
                  <a:lumMod val="50000"/>
                </a:schemeClr>
              </a:solidFill>
            </a:endParaRPr>
          </a:p>
        </p:txBody>
      </p:sp>
      <p:sp>
        <p:nvSpPr>
          <p:cNvPr id="17432" name="Freeform 24"/>
          <p:cNvSpPr>
            <a:spLocks noEditPoints="1"/>
          </p:cNvSpPr>
          <p:nvPr/>
        </p:nvSpPr>
        <p:spPr bwMode="auto">
          <a:xfrm>
            <a:off x="2155198" y="2149557"/>
            <a:ext cx="215937" cy="212856"/>
          </a:xfrm>
          <a:custGeom>
            <a:avLst/>
            <a:gdLst>
              <a:gd name="T0" fmla="*/ 29 w 104"/>
              <a:gd name="T1" fmla="*/ 32 h 103"/>
              <a:gd name="T2" fmla="*/ 29 w 104"/>
              <a:gd name="T3" fmla="*/ 70 h 103"/>
              <a:gd name="T4" fmla="*/ 29 w 104"/>
              <a:gd name="T5" fmla="*/ 70 h 103"/>
              <a:gd name="T6" fmla="*/ 56 w 104"/>
              <a:gd name="T7" fmla="*/ 91 h 103"/>
              <a:gd name="T8" fmla="*/ 56 w 104"/>
              <a:gd name="T9" fmla="*/ 73 h 103"/>
              <a:gd name="T10" fmla="*/ 56 w 104"/>
              <a:gd name="T11" fmla="*/ 29 h 103"/>
              <a:gd name="T12" fmla="*/ 56 w 104"/>
              <a:gd name="T13" fmla="*/ 12 h 103"/>
              <a:gd name="T14" fmla="*/ 29 w 104"/>
              <a:gd name="T15" fmla="*/ 32 h 103"/>
              <a:gd name="T16" fmla="*/ 29 w 104"/>
              <a:gd name="T17" fmla="*/ 32 h 103"/>
              <a:gd name="T18" fmla="*/ 77 w 104"/>
              <a:gd name="T19" fmla="*/ 17 h 103"/>
              <a:gd name="T20" fmla="*/ 77 w 104"/>
              <a:gd name="T21" fmla="*/ 17 h 103"/>
              <a:gd name="T22" fmla="*/ 75 w 104"/>
              <a:gd name="T23" fmla="*/ 12 h 103"/>
              <a:gd name="T24" fmla="*/ 81 w 104"/>
              <a:gd name="T25" fmla="*/ 10 h 103"/>
              <a:gd name="T26" fmla="*/ 98 w 104"/>
              <a:gd name="T27" fmla="*/ 28 h 103"/>
              <a:gd name="T28" fmla="*/ 104 w 104"/>
              <a:gd name="T29" fmla="*/ 51 h 103"/>
              <a:gd name="T30" fmla="*/ 98 w 104"/>
              <a:gd name="T31" fmla="*/ 75 h 103"/>
              <a:gd name="T32" fmla="*/ 81 w 104"/>
              <a:gd name="T33" fmla="*/ 92 h 103"/>
              <a:gd name="T34" fmla="*/ 75 w 104"/>
              <a:gd name="T35" fmla="*/ 91 h 103"/>
              <a:gd name="T36" fmla="*/ 77 w 104"/>
              <a:gd name="T37" fmla="*/ 85 h 103"/>
              <a:gd name="T38" fmla="*/ 91 w 104"/>
              <a:gd name="T39" fmla="*/ 71 h 103"/>
              <a:gd name="T40" fmla="*/ 96 w 104"/>
              <a:gd name="T41" fmla="*/ 51 h 103"/>
              <a:gd name="T42" fmla="*/ 91 w 104"/>
              <a:gd name="T43" fmla="*/ 32 h 103"/>
              <a:gd name="T44" fmla="*/ 77 w 104"/>
              <a:gd name="T45" fmla="*/ 17 h 103"/>
              <a:gd name="T46" fmla="*/ 24 w 104"/>
              <a:gd name="T47" fmla="*/ 33 h 103"/>
              <a:gd name="T48" fmla="*/ 24 w 104"/>
              <a:gd name="T49" fmla="*/ 33 h 103"/>
              <a:gd name="T50" fmla="*/ 8 w 104"/>
              <a:gd name="T51" fmla="*/ 33 h 103"/>
              <a:gd name="T52" fmla="*/ 8 w 104"/>
              <a:gd name="T53" fmla="*/ 69 h 103"/>
              <a:gd name="T54" fmla="*/ 24 w 104"/>
              <a:gd name="T55" fmla="*/ 69 h 103"/>
              <a:gd name="T56" fmla="*/ 24 w 104"/>
              <a:gd name="T57" fmla="*/ 33 h 103"/>
              <a:gd name="T58" fmla="*/ 25 w 104"/>
              <a:gd name="T59" fmla="*/ 25 h 103"/>
              <a:gd name="T60" fmla="*/ 25 w 104"/>
              <a:gd name="T61" fmla="*/ 25 h 103"/>
              <a:gd name="T62" fmla="*/ 57 w 104"/>
              <a:gd name="T63" fmla="*/ 1 h 103"/>
              <a:gd name="T64" fmla="*/ 60 w 104"/>
              <a:gd name="T65" fmla="*/ 0 h 103"/>
              <a:gd name="T66" fmla="*/ 63 w 104"/>
              <a:gd name="T67" fmla="*/ 4 h 103"/>
              <a:gd name="T68" fmla="*/ 63 w 104"/>
              <a:gd name="T69" fmla="*/ 29 h 103"/>
              <a:gd name="T70" fmla="*/ 63 w 104"/>
              <a:gd name="T71" fmla="*/ 30 h 103"/>
              <a:gd name="T72" fmla="*/ 73 w 104"/>
              <a:gd name="T73" fmla="*/ 37 h 103"/>
              <a:gd name="T74" fmla="*/ 78 w 104"/>
              <a:gd name="T75" fmla="*/ 51 h 103"/>
              <a:gd name="T76" fmla="*/ 73 w 104"/>
              <a:gd name="T77" fmla="*/ 65 h 103"/>
              <a:gd name="T78" fmla="*/ 63 w 104"/>
              <a:gd name="T79" fmla="*/ 72 h 103"/>
              <a:gd name="T80" fmla="*/ 63 w 104"/>
              <a:gd name="T81" fmla="*/ 73 h 103"/>
              <a:gd name="T82" fmla="*/ 63 w 104"/>
              <a:gd name="T83" fmla="*/ 99 h 103"/>
              <a:gd name="T84" fmla="*/ 63 w 104"/>
              <a:gd name="T85" fmla="*/ 101 h 103"/>
              <a:gd name="T86" fmla="*/ 57 w 104"/>
              <a:gd name="T87" fmla="*/ 102 h 103"/>
              <a:gd name="T88" fmla="*/ 25 w 104"/>
              <a:gd name="T89" fmla="*/ 77 h 103"/>
              <a:gd name="T90" fmla="*/ 4 w 104"/>
              <a:gd name="T91" fmla="*/ 77 h 103"/>
              <a:gd name="T92" fmla="*/ 4 w 104"/>
              <a:gd name="T93" fmla="*/ 77 h 103"/>
              <a:gd name="T94" fmla="*/ 0 w 104"/>
              <a:gd name="T95" fmla="*/ 73 h 103"/>
              <a:gd name="T96" fmla="*/ 0 w 104"/>
              <a:gd name="T97" fmla="*/ 29 h 103"/>
              <a:gd name="T98" fmla="*/ 0 w 104"/>
              <a:gd name="T99" fmla="*/ 29 h 103"/>
              <a:gd name="T100" fmla="*/ 4 w 104"/>
              <a:gd name="T101" fmla="*/ 25 h 103"/>
              <a:gd name="T102" fmla="*/ 25 w 104"/>
              <a:gd name="T103" fmla="*/ 25 h 103"/>
              <a:gd name="T104" fmla="*/ 63 w 104"/>
              <a:gd name="T105" fmla="*/ 35 h 103"/>
              <a:gd name="T106" fmla="*/ 63 w 104"/>
              <a:gd name="T107" fmla="*/ 35 h 103"/>
              <a:gd name="T108" fmla="*/ 63 w 104"/>
              <a:gd name="T109" fmla="*/ 67 h 103"/>
              <a:gd name="T110" fmla="*/ 69 w 104"/>
              <a:gd name="T111" fmla="*/ 62 h 103"/>
              <a:gd name="T112" fmla="*/ 73 w 104"/>
              <a:gd name="T113" fmla="*/ 51 h 103"/>
              <a:gd name="T114" fmla="*/ 69 w 104"/>
              <a:gd name="T115" fmla="*/ 40 h 103"/>
              <a:gd name="T116" fmla="*/ 63 w 104"/>
              <a:gd name="T117" fmla="*/ 35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04" h="103">
                <a:moveTo>
                  <a:pt x="29" y="32"/>
                </a:moveTo>
                <a:cubicBezTo>
                  <a:pt x="29" y="70"/>
                  <a:pt x="29" y="70"/>
                  <a:pt x="29" y="70"/>
                </a:cubicBezTo>
                <a:cubicBezTo>
                  <a:pt x="29" y="70"/>
                  <a:pt x="29" y="70"/>
                  <a:pt x="29" y="70"/>
                </a:cubicBezTo>
                <a:cubicBezTo>
                  <a:pt x="56" y="91"/>
                  <a:pt x="56" y="91"/>
                  <a:pt x="56" y="91"/>
                </a:cubicBezTo>
                <a:cubicBezTo>
                  <a:pt x="56" y="73"/>
                  <a:pt x="56" y="73"/>
                  <a:pt x="56" y="73"/>
                </a:cubicBezTo>
                <a:cubicBezTo>
                  <a:pt x="56" y="29"/>
                  <a:pt x="56" y="29"/>
                  <a:pt x="56" y="29"/>
                </a:cubicBezTo>
                <a:cubicBezTo>
                  <a:pt x="56" y="12"/>
                  <a:pt x="56" y="12"/>
                  <a:pt x="56" y="12"/>
                </a:cubicBezTo>
                <a:cubicBezTo>
                  <a:pt x="29" y="32"/>
                  <a:pt x="29" y="32"/>
                  <a:pt x="29" y="32"/>
                </a:cubicBezTo>
                <a:cubicBezTo>
                  <a:pt x="29" y="32"/>
                  <a:pt x="29" y="32"/>
                  <a:pt x="29" y="32"/>
                </a:cubicBezTo>
                <a:close/>
                <a:moveTo>
                  <a:pt x="77" y="17"/>
                </a:moveTo>
                <a:cubicBezTo>
                  <a:pt x="77" y="17"/>
                  <a:pt x="77" y="17"/>
                  <a:pt x="77" y="17"/>
                </a:cubicBezTo>
                <a:cubicBezTo>
                  <a:pt x="75" y="16"/>
                  <a:pt x="74" y="13"/>
                  <a:pt x="75" y="12"/>
                </a:cubicBezTo>
                <a:cubicBezTo>
                  <a:pt x="77" y="10"/>
                  <a:pt x="79" y="9"/>
                  <a:pt x="81" y="10"/>
                </a:cubicBezTo>
                <a:cubicBezTo>
                  <a:pt x="88" y="14"/>
                  <a:pt x="94" y="21"/>
                  <a:pt x="98" y="28"/>
                </a:cubicBezTo>
                <a:cubicBezTo>
                  <a:pt x="102" y="35"/>
                  <a:pt x="104" y="43"/>
                  <a:pt x="104" y="51"/>
                </a:cubicBezTo>
                <a:cubicBezTo>
                  <a:pt x="104" y="60"/>
                  <a:pt x="102" y="68"/>
                  <a:pt x="98" y="75"/>
                </a:cubicBezTo>
                <a:cubicBezTo>
                  <a:pt x="94" y="82"/>
                  <a:pt x="88" y="88"/>
                  <a:pt x="81" y="92"/>
                </a:cubicBezTo>
                <a:cubicBezTo>
                  <a:pt x="79" y="93"/>
                  <a:pt x="77" y="93"/>
                  <a:pt x="75" y="91"/>
                </a:cubicBezTo>
                <a:cubicBezTo>
                  <a:pt x="74" y="89"/>
                  <a:pt x="75" y="86"/>
                  <a:pt x="77" y="85"/>
                </a:cubicBezTo>
                <a:cubicBezTo>
                  <a:pt x="83" y="82"/>
                  <a:pt x="88" y="77"/>
                  <a:pt x="91" y="71"/>
                </a:cubicBezTo>
                <a:cubicBezTo>
                  <a:pt x="94" y="65"/>
                  <a:pt x="96" y="58"/>
                  <a:pt x="96" y="51"/>
                </a:cubicBezTo>
                <a:cubicBezTo>
                  <a:pt x="96" y="44"/>
                  <a:pt x="94" y="37"/>
                  <a:pt x="91" y="32"/>
                </a:cubicBezTo>
                <a:cubicBezTo>
                  <a:pt x="88" y="26"/>
                  <a:pt x="83" y="21"/>
                  <a:pt x="77" y="17"/>
                </a:cubicBezTo>
                <a:close/>
                <a:moveTo>
                  <a:pt x="24" y="33"/>
                </a:moveTo>
                <a:cubicBezTo>
                  <a:pt x="24" y="33"/>
                  <a:pt x="24" y="33"/>
                  <a:pt x="24" y="33"/>
                </a:cubicBezTo>
                <a:cubicBezTo>
                  <a:pt x="8" y="33"/>
                  <a:pt x="8" y="33"/>
                  <a:pt x="8" y="33"/>
                </a:cubicBezTo>
                <a:cubicBezTo>
                  <a:pt x="8" y="69"/>
                  <a:pt x="8" y="69"/>
                  <a:pt x="8" y="69"/>
                </a:cubicBezTo>
                <a:cubicBezTo>
                  <a:pt x="24" y="69"/>
                  <a:pt x="24" y="69"/>
                  <a:pt x="24" y="69"/>
                </a:cubicBezTo>
                <a:cubicBezTo>
                  <a:pt x="24" y="33"/>
                  <a:pt x="24" y="33"/>
                  <a:pt x="24" y="33"/>
                </a:cubicBezTo>
                <a:close/>
                <a:moveTo>
                  <a:pt x="25" y="25"/>
                </a:moveTo>
                <a:cubicBezTo>
                  <a:pt x="25" y="25"/>
                  <a:pt x="25" y="25"/>
                  <a:pt x="25" y="25"/>
                </a:cubicBezTo>
                <a:cubicBezTo>
                  <a:pt x="57" y="1"/>
                  <a:pt x="57" y="1"/>
                  <a:pt x="57" y="1"/>
                </a:cubicBezTo>
                <a:cubicBezTo>
                  <a:pt x="58" y="0"/>
                  <a:pt x="59" y="0"/>
                  <a:pt x="60" y="0"/>
                </a:cubicBezTo>
                <a:cubicBezTo>
                  <a:pt x="62" y="0"/>
                  <a:pt x="63" y="2"/>
                  <a:pt x="63" y="4"/>
                </a:cubicBezTo>
                <a:cubicBezTo>
                  <a:pt x="63" y="29"/>
                  <a:pt x="63" y="29"/>
                  <a:pt x="63" y="29"/>
                </a:cubicBezTo>
                <a:cubicBezTo>
                  <a:pt x="63" y="30"/>
                  <a:pt x="63" y="30"/>
                  <a:pt x="63" y="30"/>
                </a:cubicBezTo>
                <a:cubicBezTo>
                  <a:pt x="67" y="31"/>
                  <a:pt x="70" y="34"/>
                  <a:pt x="73" y="37"/>
                </a:cubicBezTo>
                <a:cubicBezTo>
                  <a:pt x="76" y="41"/>
                  <a:pt x="78" y="46"/>
                  <a:pt x="78" y="51"/>
                </a:cubicBezTo>
                <a:cubicBezTo>
                  <a:pt x="78" y="57"/>
                  <a:pt x="76" y="61"/>
                  <a:pt x="73" y="65"/>
                </a:cubicBezTo>
                <a:cubicBezTo>
                  <a:pt x="70" y="68"/>
                  <a:pt x="67" y="71"/>
                  <a:pt x="63" y="72"/>
                </a:cubicBezTo>
                <a:cubicBezTo>
                  <a:pt x="63" y="73"/>
                  <a:pt x="63" y="73"/>
                  <a:pt x="63" y="73"/>
                </a:cubicBezTo>
                <a:cubicBezTo>
                  <a:pt x="63" y="99"/>
                  <a:pt x="63" y="99"/>
                  <a:pt x="63" y="99"/>
                </a:cubicBezTo>
                <a:cubicBezTo>
                  <a:pt x="63" y="100"/>
                  <a:pt x="63" y="100"/>
                  <a:pt x="63" y="101"/>
                </a:cubicBezTo>
                <a:cubicBezTo>
                  <a:pt x="61" y="103"/>
                  <a:pt x="59" y="103"/>
                  <a:pt x="57" y="102"/>
                </a:cubicBezTo>
                <a:cubicBezTo>
                  <a:pt x="25" y="77"/>
                  <a:pt x="25" y="77"/>
                  <a:pt x="25" y="77"/>
                </a:cubicBezTo>
                <a:cubicBezTo>
                  <a:pt x="4" y="77"/>
                  <a:pt x="4" y="77"/>
                  <a:pt x="4" y="77"/>
                </a:cubicBezTo>
                <a:cubicBezTo>
                  <a:pt x="4" y="77"/>
                  <a:pt x="4" y="77"/>
                  <a:pt x="4" y="77"/>
                </a:cubicBezTo>
                <a:cubicBezTo>
                  <a:pt x="2" y="77"/>
                  <a:pt x="0" y="75"/>
                  <a:pt x="0" y="73"/>
                </a:cubicBezTo>
                <a:cubicBezTo>
                  <a:pt x="0" y="29"/>
                  <a:pt x="0" y="29"/>
                  <a:pt x="0" y="29"/>
                </a:cubicBezTo>
                <a:cubicBezTo>
                  <a:pt x="0" y="29"/>
                  <a:pt x="0" y="29"/>
                  <a:pt x="0" y="29"/>
                </a:cubicBezTo>
                <a:cubicBezTo>
                  <a:pt x="0" y="27"/>
                  <a:pt x="2" y="25"/>
                  <a:pt x="4" y="25"/>
                </a:cubicBezTo>
                <a:cubicBezTo>
                  <a:pt x="25" y="25"/>
                  <a:pt x="25" y="25"/>
                  <a:pt x="25" y="25"/>
                </a:cubicBezTo>
                <a:close/>
                <a:moveTo>
                  <a:pt x="63" y="35"/>
                </a:moveTo>
                <a:cubicBezTo>
                  <a:pt x="63" y="35"/>
                  <a:pt x="63" y="35"/>
                  <a:pt x="63" y="35"/>
                </a:cubicBezTo>
                <a:cubicBezTo>
                  <a:pt x="63" y="67"/>
                  <a:pt x="63" y="67"/>
                  <a:pt x="63" y="67"/>
                </a:cubicBezTo>
                <a:cubicBezTo>
                  <a:pt x="66" y="66"/>
                  <a:pt x="68" y="64"/>
                  <a:pt x="69" y="62"/>
                </a:cubicBezTo>
                <a:cubicBezTo>
                  <a:pt x="71" y="59"/>
                  <a:pt x="73" y="55"/>
                  <a:pt x="73" y="51"/>
                </a:cubicBezTo>
                <a:cubicBezTo>
                  <a:pt x="73" y="47"/>
                  <a:pt x="71" y="43"/>
                  <a:pt x="69" y="40"/>
                </a:cubicBezTo>
                <a:cubicBezTo>
                  <a:pt x="68" y="38"/>
                  <a:pt x="66" y="36"/>
                  <a:pt x="63" y="35"/>
                </a:cubicBezTo>
                <a:close/>
              </a:path>
            </a:pathLst>
          </a:custGeom>
          <a:solidFill>
            <a:schemeClr val="accent1"/>
          </a:solidFill>
          <a:ln>
            <a:noFill/>
          </a:ln>
        </p:spPr>
        <p:txBody>
          <a:bodyPr lIns="91467" tIns="45734" rIns="91467" bIns="45734"/>
          <a:lstStyle/>
          <a:p>
            <a:endParaRPr lang="zh-CN" altLang="en-US">
              <a:solidFill>
                <a:schemeClr val="bg1">
                  <a:lumMod val="50000"/>
                </a:schemeClr>
              </a:solidFill>
            </a:endParaRPr>
          </a:p>
        </p:txBody>
      </p:sp>
      <p:sp>
        <p:nvSpPr>
          <p:cNvPr id="17434" name="Freeform 26"/>
          <p:cNvSpPr>
            <a:spLocks noEditPoints="1"/>
          </p:cNvSpPr>
          <p:nvPr/>
        </p:nvSpPr>
        <p:spPr bwMode="auto">
          <a:xfrm>
            <a:off x="1571898" y="2369275"/>
            <a:ext cx="212762" cy="181087"/>
          </a:xfrm>
          <a:custGeom>
            <a:avLst/>
            <a:gdLst>
              <a:gd name="T0" fmla="*/ 99 w 103"/>
              <a:gd name="T1" fmla="*/ 0 h 88"/>
              <a:gd name="T2" fmla="*/ 4 w 103"/>
              <a:gd name="T3" fmla="*/ 0 h 88"/>
              <a:gd name="T4" fmla="*/ 0 w 103"/>
              <a:gd name="T5" fmla="*/ 4 h 88"/>
              <a:gd name="T6" fmla="*/ 0 w 103"/>
              <a:gd name="T7" fmla="*/ 84 h 88"/>
              <a:gd name="T8" fmla="*/ 4 w 103"/>
              <a:gd name="T9" fmla="*/ 88 h 88"/>
              <a:gd name="T10" fmla="*/ 99 w 103"/>
              <a:gd name="T11" fmla="*/ 88 h 88"/>
              <a:gd name="T12" fmla="*/ 103 w 103"/>
              <a:gd name="T13" fmla="*/ 84 h 88"/>
              <a:gd name="T14" fmla="*/ 103 w 103"/>
              <a:gd name="T15" fmla="*/ 4 h 88"/>
              <a:gd name="T16" fmla="*/ 99 w 103"/>
              <a:gd name="T17" fmla="*/ 0 h 88"/>
              <a:gd name="T18" fmla="*/ 95 w 103"/>
              <a:gd name="T19" fmla="*/ 80 h 88"/>
              <a:gd name="T20" fmla="*/ 95 w 103"/>
              <a:gd name="T21" fmla="*/ 80 h 88"/>
              <a:gd name="T22" fmla="*/ 8 w 103"/>
              <a:gd name="T23" fmla="*/ 80 h 88"/>
              <a:gd name="T24" fmla="*/ 8 w 103"/>
              <a:gd name="T25" fmla="*/ 71 h 88"/>
              <a:gd name="T26" fmla="*/ 28 w 103"/>
              <a:gd name="T27" fmla="*/ 51 h 88"/>
              <a:gd name="T28" fmla="*/ 42 w 103"/>
              <a:gd name="T29" fmla="*/ 65 h 88"/>
              <a:gd name="T30" fmla="*/ 42 w 103"/>
              <a:gd name="T31" fmla="*/ 65 h 88"/>
              <a:gd name="T32" fmla="*/ 42 w 103"/>
              <a:gd name="T33" fmla="*/ 65 h 88"/>
              <a:gd name="T34" fmla="*/ 51 w 103"/>
              <a:gd name="T35" fmla="*/ 74 h 88"/>
              <a:gd name="T36" fmla="*/ 54 w 103"/>
              <a:gd name="T37" fmla="*/ 74 h 88"/>
              <a:gd name="T38" fmla="*/ 54 w 103"/>
              <a:gd name="T39" fmla="*/ 70 h 88"/>
              <a:gd name="T40" fmla="*/ 47 w 103"/>
              <a:gd name="T41" fmla="*/ 64 h 88"/>
              <a:gd name="T42" fmla="*/ 67 w 103"/>
              <a:gd name="T43" fmla="*/ 44 h 88"/>
              <a:gd name="T44" fmla="*/ 95 w 103"/>
              <a:gd name="T45" fmla="*/ 73 h 88"/>
              <a:gd name="T46" fmla="*/ 95 w 103"/>
              <a:gd name="T47" fmla="*/ 80 h 88"/>
              <a:gd name="T48" fmla="*/ 95 w 103"/>
              <a:gd name="T49" fmla="*/ 66 h 88"/>
              <a:gd name="T50" fmla="*/ 95 w 103"/>
              <a:gd name="T51" fmla="*/ 66 h 88"/>
              <a:gd name="T52" fmla="*/ 68 w 103"/>
              <a:gd name="T53" fmla="*/ 39 h 88"/>
              <a:gd name="T54" fmla="*/ 65 w 103"/>
              <a:gd name="T55" fmla="*/ 39 h 88"/>
              <a:gd name="T56" fmla="*/ 44 w 103"/>
              <a:gd name="T57" fmla="*/ 60 h 88"/>
              <a:gd name="T58" fmla="*/ 30 w 103"/>
              <a:gd name="T59" fmla="*/ 46 h 88"/>
              <a:gd name="T60" fmla="*/ 26 w 103"/>
              <a:gd name="T61" fmla="*/ 46 h 88"/>
              <a:gd name="T62" fmla="*/ 8 w 103"/>
              <a:gd name="T63" fmla="*/ 65 h 88"/>
              <a:gd name="T64" fmla="*/ 8 w 103"/>
              <a:gd name="T65" fmla="*/ 8 h 88"/>
              <a:gd name="T66" fmla="*/ 95 w 103"/>
              <a:gd name="T67" fmla="*/ 8 h 88"/>
              <a:gd name="T68" fmla="*/ 95 w 103"/>
              <a:gd name="T69" fmla="*/ 66 h 88"/>
              <a:gd name="T70" fmla="*/ 30 w 103"/>
              <a:gd name="T71" fmla="*/ 40 h 88"/>
              <a:gd name="T72" fmla="*/ 30 w 103"/>
              <a:gd name="T73" fmla="*/ 40 h 88"/>
              <a:gd name="T74" fmla="*/ 43 w 103"/>
              <a:gd name="T75" fmla="*/ 26 h 88"/>
              <a:gd name="T76" fmla="*/ 30 w 103"/>
              <a:gd name="T77" fmla="*/ 12 h 88"/>
              <a:gd name="T78" fmla="*/ 16 w 103"/>
              <a:gd name="T79" fmla="*/ 26 h 88"/>
              <a:gd name="T80" fmla="*/ 30 w 103"/>
              <a:gd name="T81" fmla="*/ 40 h 88"/>
              <a:gd name="T82" fmla="*/ 30 w 103"/>
              <a:gd name="T83" fmla="*/ 17 h 88"/>
              <a:gd name="T84" fmla="*/ 30 w 103"/>
              <a:gd name="T85" fmla="*/ 17 h 88"/>
              <a:gd name="T86" fmla="*/ 39 w 103"/>
              <a:gd name="T87" fmla="*/ 26 h 88"/>
              <a:gd name="T88" fmla="*/ 30 w 103"/>
              <a:gd name="T89" fmla="*/ 35 h 88"/>
              <a:gd name="T90" fmla="*/ 21 w 103"/>
              <a:gd name="T91" fmla="*/ 26 h 88"/>
              <a:gd name="T92" fmla="*/ 30 w 103"/>
              <a:gd name="T93" fmla="*/ 17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03" h="88">
                <a:moveTo>
                  <a:pt x="99" y="0"/>
                </a:moveTo>
                <a:cubicBezTo>
                  <a:pt x="4" y="0"/>
                  <a:pt x="4" y="0"/>
                  <a:pt x="4" y="0"/>
                </a:cubicBezTo>
                <a:cubicBezTo>
                  <a:pt x="2" y="0"/>
                  <a:pt x="0" y="2"/>
                  <a:pt x="0" y="4"/>
                </a:cubicBezTo>
                <a:cubicBezTo>
                  <a:pt x="0" y="84"/>
                  <a:pt x="0" y="84"/>
                  <a:pt x="0" y="84"/>
                </a:cubicBezTo>
                <a:cubicBezTo>
                  <a:pt x="0" y="86"/>
                  <a:pt x="2" y="88"/>
                  <a:pt x="4" y="88"/>
                </a:cubicBezTo>
                <a:cubicBezTo>
                  <a:pt x="99" y="88"/>
                  <a:pt x="99" y="88"/>
                  <a:pt x="99" y="88"/>
                </a:cubicBezTo>
                <a:cubicBezTo>
                  <a:pt x="101" y="88"/>
                  <a:pt x="103" y="86"/>
                  <a:pt x="103" y="84"/>
                </a:cubicBezTo>
                <a:cubicBezTo>
                  <a:pt x="103" y="4"/>
                  <a:pt x="103" y="4"/>
                  <a:pt x="103" y="4"/>
                </a:cubicBezTo>
                <a:cubicBezTo>
                  <a:pt x="103" y="2"/>
                  <a:pt x="101" y="0"/>
                  <a:pt x="99" y="0"/>
                </a:cubicBezTo>
                <a:close/>
                <a:moveTo>
                  <a:pt x="95" y="80"/>
                </a:moveTo>
                <a:cubicBezTo>
                  <a:pt x="95" y="80"/>
                  <a:pt x="95" y="80"/>
                  <a:pt x="95" y="80"/>
                </a:cubicBezTo>
                <a:cubicBezTo>
                  <a:pt x="8" y="80"/>
                  <a:pt x="8" y="80"/>
                  <a:pt x="8" y="80"/>
                </a:cubicBezTo>
                <a:cubicBezTo>
                  <a:pt x="8" y="71"/>
                  <a:pt x="8" y="71"/>
                  <a:pt x="8" y="71"/>
                </a:cubicBezTo>
                <a:cubicBezTo>
                  <a:pt x="28" y="51"/>
                  <a:pt x="28" y="51"/>
                  <a:pt x="28" y="51"/>
                </a:cubicBezTo>
                <a:cubicBezTo>
                  <a:pt x="42" y="65"/>
                  <a:pt x="42" y="65"/>
                  <a:pt x="42" y="65"/>
                </a:cubicBezTo>
                <a:cubicBezTo>
                  <a:pt x="42" y="65"/>
                  <a:pt x="42" y="65"/>
                  <a:pt x="42" y="65"/>
                </a:cubicBezTo>
                <a:cubicBezTo>
                  <a:pt x="42" y="65"/>
                  <a:pt x="42" y="65"/>
                  <a:pt x="42" y="65"/>
                </a:cubicBezTo>
                <a:cubicBezTo>
                  <a:pt x="51" y="74"/>
                  <a:pt x="51" y="74"/>
                  <a:pt x="51" y="74"/>
                </a:cubicBezTo>
                <a:cubicBezTo>
                  <a:pt x="52" y="75"/>
                  <a:pt x="53" y="75"/>
                  <a:pt x="54" y="74"/>
                </a:cubicBezTo>
                <a:cubicBezTo>
                  <a:pt x="55" y="73"/>
                  <a:pt x="55" y="71"/>
                  <a:pt x="54" y="70"/>
                </a:cubicBezTo>
                <a:cubicBezTo>
                  <a:pt x="47" y="64"/>
                  <a:pt x="47" y="64"/>
                  <a:pt x="47" y="64"/>
                </a:cubicBezTo>
                <a:cubicBezTo>
                  <a:pt x="67" y="44"/>
                  <a:pt x="67" y="44"/>
                  <a:pt x="67" y="44"/>
                </a:cubicBezTo>
                <a:cubicBezTo>
                  <a:pt x="95" y="73"/>
                  <a:pt x="95" y="73"/>
                  <a:pt x="95" y="73"/>
                </a:cubicBezTo>
                <a:cubicBezTo>
                  <a:pt x="95" y="80"/>
                  <a:pt x="95" y="80"/>
                  <a:pt x="95" y="80"/>
                </a:cubicBezTo>
                <a:close/>
                <a:moveTo>
                  <a:pt x="95" y="66"/>
                </a:moveTo>
                <a:cubicBezTo>
                  <a:pt x="95" y="66"/>
                  <a:pt x="95" y="66"/>
                  <a:pt x="95" y="66"/>
                </a:cubicBezTo>
                <a:cubicBezTo>
                  <a:pt x="68" y="39"/>
                  <a:pt x="68" y="39"/>
                  <a:pt x="68" y="39"/>
                </a:cubicBezTo>
                <a:cubicBezTo>
                  <a:pt x="67" y="38"/>
                  <a:pt x="66" y="38"/>
                  <a:pt x="65" y="39"/>
                </a:cubicBezTo>
                <a:cubicBezTo>
                  <a:pt x="44" y="60"/>
                  <a:pt x="44" y="60"/>
                  <a:pt x="44" y="60"/>
                </a:cubicBezTo>
                <a:cubicBezTo>
                  <a:pt x="30" y="46"/>
                  <a:pt x="30" y="46"/>
                  <a:pt x="30" y="46"/>
                </a:cubicBezTo>
                <a:cubicBezTo>
                  <a:pt x="29" y="45"/>
                  <a:pt x="27" y="45"/>
                  <a:pt x="26" y="46"/>
                </a:cubicBezTo>
                <a:cubicBezTo>
                  <a:pt x="8" y="65"/>
                  <a:pt x="8" y="65"/>
                  <a:pt x="8" y="65"/>
                </a:cubicBezTo>
                <a:cubicBezTo>
                  <a:pt x="8" y="8"/>
                  <a:pt x="8" y="8"/>
                  <a:pt x="8" y="8"/>
                </a:cubicBezTo>
                <a:cubicBezTo>
                  <a:pt x="95" y="8"/>
                  <a:pt x="95" y="8"/>
                  <a:pt x="95" y="8"/>
                </a:cubicBezTo>
                <a:cubicBezTo>
                  <a:pt x="95" y="66"/>
                  <a:pt x="95" y="66"/>
                  <a:pt x="95" y="66"/>
                </a:cubicBezTo>
                <a:close/>
                <a:moveTo>
                  <a:pt x="30" y="40"/>
                </a:moveTo>
                <a:cubicBezTo>
                  <a:pt x="30" y="40"/>
                  <a:pt x="30" y="40"/>
                  <a:pt x="30" y="40"/>
                </a:cubicBezTo>
                <a:cubicBezTo>
                  <a:pt x="37" y="40"/>
                  <a:pt x="43" y="34"/>
                  <a:pt x="43" y="26"/>
                </a:cubicBezTo>
                <a:cubicBezTo>
                  <a:pt x="43" y="19"/>
                  <a:pt x="37" y="12"/>
                  <a:pt x="30" y="12"/>
                </a:cubicBezTo>
                <a:cubicBezTo>
                  <a:pt x="22" y="12"/>
                  <a:pt x="16" y="19"/>
                  <a:pt x="16" y="26"/>
                </a:cubicBezTo>
                <a:cubicBezTo>
                  <a:pt x="16" y="34"/>
                  <a:pt x="22" y="40"/>
                  <a:pt x="30" y="40"/>
                </a:cubicBezTo>
                <a:close/>
                <a:moveTo>
                  <a:pt x="30" y="17"/>
                </a:moveTo>
                <a:cubicBezTo>
                  <a:pt x="30" y="17"/>
                  <a:pt x="30" y="17"/>
                  <a:pt x="30" y="17"/>
                </a:cubicBezTo>
                <a:cubicBezTo>
                  <a:pt x="35" y="17"/>
                  <a:pt x="39" y="21"/>
                  <a:pt x="39" y="26"/>
                </a:cubicBezTo>
                <a:cubicBezTo>
                  <a:pt x="39" y="31"/>
                  <a:pt x="35" y="35"/>
                  <a:pt x="30" y="35"/>
                </a:cubicBezTo>
                <a:cubicBezTo>
                  <a:pt x="25" y="35"/>
                  <a:pt x="21" y="31"/>
                  <a:pt x="21" y="26"/>
                </a:cubicBezTo>
                <a:cubicBezTo>
                  <a:pt x="21" y="21"/>
                  <a:pt x="25" y="17"/>
                  <a:pt x="30" y="1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67" tIns="45734" rIns="91467" bIns="45734"/>
          <a:lstStyle/>
          <a:p>
            <a:endParaRPr lang="zh-CN" altLang="en-US">
              <a:solidFill>
                <a:schemeClr val="bg1">
                  <a:lumMod val="50000"/>
                </a:schemeClr>
              </a:solidFill>
            </a:endParaRPr>
          </a:p>
        </p:txBody>
      </p:sp>
      <p:sp>
        <p:nvSpPr>
          <p:cNvPr id="17435" name="Freeform 27"/>
          <p:cNvSpPr>
            <a:spLocks noEditPoints="1"/>
          </p:cNvSpPr>
          <p:nvPr/>
        </p:nvSpPr>
        <p:spPr bwMode="auto">
          <a:xfrm>
            <a:off x="5485766" y="2375628"/>
            <a:ext cx="215937" cy="171556"/>
          </a:xfrm>
          <a:custGeom>
            <a:avLst/>
            <a:gdLst>
              <a:gd name="T0" fmla="*/ 89 w 103"/>
              <a:gd name="T1" fmla="*/ 31 h 83"/>
              <a:gd name="T2" fmla="*/ 81 w 103"/>
              <a:gd name="T3" fmla="*/ 31 h 83"/>
              <a:gd name="T4" fmla="*/ 25 w 103"/>
              <a:gd name="T5" fmla="*/ 12 h 83"/>
              <a:gd name="T6" fmla="*/ 12 w 103"/>
              <a:gd name="T7" fmla="*/ 12 h 83"/>
              <a:gd name="T8" fmla="*/ 24 w 103"/>
              <a:gd name="T9" fmla="*/ 14 h 83"/>
              <a:gd name="T10" fmla="*/ 7 w 103"/>
              <a:gd name="T11" fmla="*/ 14 h 83"/>
              <a:gd name="T12" fmla="*/ 4 w 103"/>
              <a:gd name="T13" fmla="*/ 14 h 83"/>
              <a:gd name="T14" fmla="*/ 0 w 103"/>
              <a:gd name="T15" fmla="*/ 18 h 83"/>
              <a:gd name="T16" fmla="*/ 0 w 103"/>
              <a:gd name="T17" fmla="*/ 79 h 83"/>
              <a:gd name="T18" fmla="*/ 99 w 103"/>
              <a:gd name="T19" fmla="*/ 83 h 83"/>
              <a:gd name="T20" fmla="*/ 103 w 103"/>
              <a:gd name="T21" fmla="*/ 79 h 83"/>
              <a:gd name="T22" fmla="*/ 103 w 103"/>
              <a:gd name="T23" fmla="*/ 18 h 83"/>
              <a:gd name="T24" fmla="*/ 79 w 103"/>
              <a:gd name="T25" fmla="*/ 14 h 83"/>
              <a:gd name="T26" fmla="*/ 71 w 103"/>
              <a:gd name="T27" fmla="*/ 0 h 83"/>
              <a:gd name="T28" fmla="*/ 28 w 103"/>
              <a:gd name="T29" fmla="*/ 2 h 83"/>
              <a:gd name="T30" fmla="*/ 9 w 103"/>
              <a:gd name="T31" fmla="*/ 7 h 83"/>
              <a:gd name="T32" fmla="*/ 7 w 103"/>
              <a:gd name="T33" fmla="*/ 10 h 83"/>
              <a:gd name="T34" fmla="*/ 51 w 103"/>
              <a:gd name="T35" fmla="*/ 30 h 83"/>
              <a:gd name="T36" fmla="*/ 61 w 103"/>
              <a:gd name="T37" fmla="*/ 34 h 83"/>
              <a:gd name="T38" fmla="*/ 51 w 103"/>
              <a:gd name="T39" fmla="*/ 56 h 83"/>
              <a:gd name="T40" fmla="*/ 51 w 103"/>
              <a:gd name="T41" fmla="*/ 30 h 83"/>
              <a:gd name="T42" fmla="*/ 57 w 103"/>
              <a:gd name="T43" fmla="*/ 37 h 83"/>
              <a:gd name="T44" fmla="*/ 60 w 103"/>
              <a:gd name="T45" fmla="*/ 43 h 83"/>
              <a:gd name="T46" fmla="*/ 43 w 103"/>
              <a:gd name="T47" fmla="*/ 43 h 83"/>
              <a:gd name="T48" fmla="*/ 57 w 103"/>
              <a:gd name="T49" fmla="*/ 37 h 83"/>
              <a:gd name="T50" fmla="*/ 27 w 103"/>
              <a:gd name="T51" fmla="*/ 22 h 83"/>
              <a:gd name="T52" fmla="*/ 8 w 103"/>
              <a:gd name="T53" fmla="*/ 75 h 83"/>
              <a:gd name="T54" fmla="*/ 95 w 103"/>
              <a:gd name="T55" fmla="*/ 22 h 83"/>
              <a:gd name="T56" fmla="*/ 76 w 103"/>
              <a:gd name="T57" fmla="*/ 22 h 83"/>
              <a:gd name="T58" fmla="*/ 68 w 103"/>
              <a:gd name="T59" fmla="*/ 8 h 83"/>
              <a:gd name="T60" fmla="*/ 30 w 103"/>
              <a:gd name="T61" fmla="*/ 19 h 83"/>
              <a:gd name="T62" fmla="*/ 51 w 103"/>
              <a:gd name="T63" fmla="*/ 16 h 83"/>
              <a:gd name="T64" fmla="*/ 79 w 103"/>
              <a:gd name="T65" fmla="*/ 43 h 83"/>
              <a:gd name="T66" fmla="*/ 24 w 103"/>
              <a:gd name="T67" fmla="*/ 43 h 83"/>
              <a:gd name="T68" fmla="*/ 51 w 103"/>
              <a:gd name="T69" fmla="*/ 24 h 83"/>
              <a:gd name="T70" fmla="*/ 71 w 103"/>
              <a:gd name="T71" fmla="*/ 43 h 83"/>
              <a:gd name="T72" fmla="*/ 32 w 103"/>
              <a:gd name="T73" fmla="*/ 4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3" h="83">
                <a:moveTo>
                  <a:pt x="85" y="27"/>
                </a:moveTo>
                <a:cubicBezTo>
                  <a:pt x="87" y="27"/>
                  <a:pt x="89" y="29"/>
                  <a:pt x="89" y="31"/>
                </a:cubicBezTo>
                <a:cubicBezTo>
                  <a:pt x="89" y="33"/>
                  <a:pt x="87" y="35"/>
                  <a:pt x="85" y="35"/>
                </a:cubicBezTo>
                <a:cubicBezTo>
                  <a:pt x="83" y="35"/>
                  <a:pt x="81" y="33"/>
                  <a:pt x="81" y="31"/>
                </a:cubicBezTo>
                <a:cubicBezTo>
                  <a:pt x="81" y="29"/>
                  <a:pt x="83" y="27"/>
                  <a:pt x="85" y="27"/>
                </a:cubicBezTo>
                <a:close/>
                <a:moveTo>
                  <a:pt x="25" y="12"/>
                </a:moveTo>
                <a:cubicBezTo>
                  <a:pt x="25" y="12"/>
                  <a:pt x="25" y="12"/>
                  <a:pt x="25" y="12"/>
                </a:cubicBezTo>
                <a:cubicBezTo>
                  <a:pt x="12" y="12"/>
                  <a:pt x="12" y="12"/>
                  <a:pt x="12" y="12"/>
                </a:cubicBezTo>
                <a:cubicBezTo>
                  <a:pt x="12" y="14"/>
                  <a:pt x="12" y="14"/>
                  <a:pt x="12" y="14"/>
                </a:cubicBezTo>
                <a:cubicBezTo>
                  <a:pt x="24" y="14"/>
                  <a:pt x="24" y="14"/>
                  <a:pt x="24" y="14"/>
                </a:cubicBezTo>
                <a:cubicBezTo>
                  <a:pt x="25" y="12"/>
                  <a:pt x="25" y="12"/>
                  <a:pt x="25" y="12"/>
                </a:cubicBezTo>
                <a:close/>
                <a:moveTo>
                  <a:pt x="7" y="14"/>
                </a:moveTo>
                <a:cubicBezTo>
                  <a:pt x="7" y="14"/>
                  <a:pt x="7" y="14"/>
                  <a:pt x="7" y="14"/>
                </a:cubicBezTo>
                <a:cubicBezTo>
                  <a:pt x="4" y="14"/>
                  <a:pt x="4" y="14"/>
                  <a:pt x="4" y="14"/>
                </a:cubicBezTo>
                <a:cubicBezTo>
                  <a:pt x="4" y="14"/>
                  <a:pt x="4" y="14"/>
                  <a:pt x="4" y="14"/>
                </a:cubicBezTo>
                <a:cubicBezTo>
                  <a:pt x="2" y="14"/>
                  <a:pt x="0" y="16"/>
                  <a:pt x="0" y="18"/>
                </a:cubicBezTo>
                <a:cubicBezTo>
                  <a:pt x="0" y="79"/>
                  <a:pt x="0" y="79"/>
                  <a:pt x="0" y="79"/>
                </a:cubicBezTo>
                <a:cubicBezTo>
                  <a:pt x="0" y="79"/>
                  <a:pt x="0" y="79"/>
                  <a:pt x="0" y="79"/>
                </a:cubicBezTo>
                <a:cubicBezTo>
                  <a:pt x="0" y="81"/>
                  <a:pt x="2" y="83"/>
                  <a:pt x="4" y="83"/>
                </a:cubicBezTo>
                <a:cubicBezTo>
                  <a:pt x="99" y="83"/>
                  <a:pt x="99" y="83"/>
                  <a:pt x="99" y="83"/>
                </a:cubicBezTo>
                <a:cubicBezTo>
                  <a:pt x="99" y="83"/>
                  <a:pt x="99" y="83"/>
                  <a:pt x="99" y="83"/>
                </a:cubicBezTo>
                <a:cubicBezTo>
                  <a:pt x="101" y="83"/>
                  <a:pt x="103" y="81"/>
                  <a:pt x="103" y="79"/>
                </a:cubicBezTo>
                <a:cubicBezTo>
                  <a:pt x="103" y="18"/>
                  <a:pt x="103" y="18"/>
                  <a:pt x="103" y="18"/>
                </a:cubicBezTo>
                <a:cubicBezTo>
                  <a:pt x="103" y="18"/>
                  <a:pt x="103" y="18"/>
                  <a:pt x="103" y="18"/>
                </a:cubicBezTo>
                <a:cubicBezTo>
                  <a:pt x="103" y="16"/>
                  <a:pt x="101" y="14"/>
                  <a:pt x="99" y="14"/>
                </a:cubicBezTo>
                <a:cubicBezTo>
                  <a:pt x="79" y="14"/>
                  <a:pt x="79" y="14"/>
                  <a:pt x="79" y="14"/>
                </a:cubicBezTo>
                <a:cubicBezTo>
                  <a:pt x="74" y="3"/>
                  <a:pt x="74" y="3"/>
                  <a:pt x="74" y="3"/>
                </a:cubicBezTo>
                <a:cubicBezTo>
                  <a:pt x="74" y="1"/>
                  <a:pt x="72" y="0"/>
                  <a:pt x="71" y="0"/>
                </a:cubicBezTo>
                <a:cubicBezTo>
                  <a:pt x="32" y="0"/>
                  <a:pt x="32" y="0"/>
                  <a:pt x="32" y="0"/>
                </a:cubicBezTo>
                <a:cubicBezTo>
                  <a:pt x="30" y="0"/>
                  <a:pt x="29" y="1"/>
                  <a:pt x="28" y="2"/>
                </a:cubicBezTo>
                <a:cubicBezTo>
                  <a:pt x="26" y="7"/>
                  <a:pt x="26" y="7"/>
                  <a:pt x="26" y="7"/>
                </a:cubicBezTo>
                <a:cubicBezTo>
                  <a:pt x="9" y="7"/>
                  <a:pt x="9" y="7"/>
                  <a:pt x="9" y="7"/>
                </a:cubicBezTo>
                <a:cubicBezTo>
                  <a:pt x="8" y="7"/>
                  <a:pt x="7" y="8"/>
                  <a:pt x="7" y="10"/>
                </a:cubicBezTo>
                <a:cubicBezTo>
                  <a:pt x="7" y="10"/>
                  <a:pt x="7" y="10"/>
                  <a:pt x="7" y="10"/>
                </a:cubicBezTo>
                <a:cubicBezTo>
                  <a:pt x="7" y="14"/>
                  <a:pt x="7" y="14"/>
                  <a:pt x="7" y="14"/>
                </a:cubicBezTo>
                <a:close/>
                <a:moveTo>
                  <a:pt x="51" y="30"/>
                </a:moveTo>
                <a:cubicBezTo>
                  <a:pt x="51" y="30"/>
                  <a:pt x="51" y="30"/>
                  <a:pt x="51" y="30"/>
                </a:cubicBezTo>
                <a:cubicBezTo>
                  <a:pt x="55" y="30"/>
                  <a:pt x="58" y="31"/>
                  <a:pt x="61" y="34"/>
                </a:cubicBezTo>
                <a:cubicBezTo>
                  <a:pt x="63" y="36"/>
                  <a:pt x="65" y="39"/>
                  <a:pt x="65" y="43"/>
                </a:cubicBezTo>
                <a:cubicBezTo>
                  <a:pt x="65" y="50"/>
                  <a:pt x="58" y="56"/>
                  <a:pt x="51" y="56"/>
                </a:cubicBezTo>
                <a:cubicBezTo>
                  <a:pt x="44" y="56"/>
                  <a:pt x="38" y="50"/>
                  <a:pt x="38" y="43"/>
                </a:cubicBezTo>
                <a:cubicBezTo>
                  <a:pt x="38" y="36"/>
                  <a:pt x="44" y="30"/>
                  <a:pt x="51" y="30"/>
                </a:cubicBezTo>
                <a:close/>
                <a:moveTo>
                  <a:pt x="57" y="37"/>
                </a:moveTo>
                <a:cubicBezTo>
                  <a:pt x="57" y="37"/>
                  <a:pt x="57" y="37"/>
                  <a:pt x="57" y="37"/>
                </a:cubicBezTo>
                <a:cubicBezTo>
                  <a:pt x="57" y="37"/>
                  <a:pt x="57" y="37"/>
                  <a:pt x="57" y="37"/>
                </a:cubicBezTo>
                <a:cubicBezTo>
                  <a:pt x="59" y="39"/>
                  <a:pt x="60" y="41"/>
                  <a:pt x="60" y="43"/>
                </a:cubicBezTo>
                <a:cubicBezTo>
                  <a:pt x="60" y="48"/>
                  <a:pt x="56" y="52"/>
                  <a:pt x="51" y="52"/>
                </a:cubicBezTo>
                <a:cubicBezTo>
                  <a:pt x="46" y="52"/>
                  <a:pt x="43" y="48"/>
                  <a:pt x="43" y="43"/>
                </a:cubicBezTo>
                <a:cubicBezTo>
                  <a:pt x="43" y="38"/>
                  <a:pt x="47" y="34"/>
                  <a:pt x="51" y="34"/>
                </a:cubicBezTo>
                <a:cubicBezTo>
                  <a:pt x="54" y="34"/>
                  <a:pt x="56" y="35"/>
                  <a:pt x="57" y="37"/>
                </a:cubicBezTo>
                <a:close/>
                <a:moveTo>
                  <a:pt x="27" y="22"/>
                </a:moveTo>
                <a:cubicBezTo>
                  <a:pt x="27" y="22"/>
                  <a:pt x="27" y="22"/>
                  <a:pt x="27" y="22"/>
                </a:cubicBezTo>
                <a:cubicBezTo>
                  <a:pt x="8" y="22"/>
                  <a:pt x="8" y="22"/>
                  <a:pt x="8" y="22"/>
                </a:cubicBezTo>
                <a:cubicBezTo>
                  <a:pt x="8" y="75"/>
                  <a:pt x="8" y="75"/>
                  <a:pt x="8" y="75"/>
                </a:cubicBezTo>
                <a:cubicBezTo>
                  <a:pt x="95" y="75"/>
                  <a:pt x="95" y="75"/>
                  <a:pt x="95" y="75"/>
                </a:cubicBezTo>
                <a:cubicBezTo>
                  <a:pt x="95" y="22"/>
                  <a:pt x="95" y="22"/>
                  <a:pt x="95" y="22"/>
                </a:cubicBezTo>
                <a:cubicBezTo>
                  <a:pt x="76" y="22"/>
                  <a:pt x="76" y="22"/>
                  <a:pt x="76" y="22"/>
                </a:cubicBezTo>
                <a:cubicBezTo>
                  <a:pt x="76" y="22"/>
                  <a:pt x="76" y="22"/>
                  <a:pt x="76" y="22"/>
                </a:cubicBezTo>
                <a:cubicBezTo>
                  <a:pt x="74" y="22"/>
                  <a:pt x="73" y="21"/>
                  <a:pt x="72" y="19"/>
                </a:cubicBezTo>
                <a:cubicBezTo>
                  <a:pt x="68" y="8"/>
                  <a:pt x="68" y="8"/>
                  <a:pt x="68" y="8"/>
                </a:cubicBezTo>
                <a:cubicBezTo>
                  <a:pt x="35" y="8"/>
                  <a:pt x="35" y="8"/>
                  <a:pt x="35" y="8"/>
                </a:cubicBezTo>
                <a:cubicBezTo>
                  <a:pt x="30" y="19"/>
                  <a:pt x="30" y="19"/>
                  <a:pt x="30" y="19"/>
                </a:cubicBezTo>
                <a:cubicBezTo>
                  <a:pt x="30" y="21"/>
                  <a:pt x="28" y="22"/>
                  <a:pt x="27" y="22"/>
                </a:cubicBezTo>
                <a:close/>
                <a:moveTo>
                  <a:pt x="51" y="16"/>
                </a:moveTo>
                <a:cubicBezTo>
                  <a:pt x="51" y="16"/>
                  <a:pt x="51" y="16"/>
                  <a:pt x="51" y="16"/>
                </a:cubicBezTo>
                <a:cubicBezTo>
                  <a:pt x="66" y="16"/>
                  <a:pt x="79" y="28"/>
                  <a:pt x="79" y="43"/>
                </a:cubicBezTo>
                <a:cubicBezTo>
                  <a:pt x="79" y="58"/>
                  <a:pt x="66" y="70"/>
                  <a:pt x="51" y="70"/>
                </a:cubicBezTo>
                <a:cubicBezTo>
                  <a:pt x="36" y="70"/>
                  <a:pt x="24" y="58"/>
                  <a:pt x="24" y="43"/>
                </a:cubicBezTo>
                <a:cubicBezTo>
                  <a:pt x="24" y="28"/>
                  <a:pt x="36" y="16"/>
                  <a:pt x="51" y="16"/>
                </a:cubicBezTo>
                <a:close/>
                <a:moveTo>
                  <a:pt x="51" y="24"/>
                </a:moveTo>
                <a:cubicBezTo>
                  <a:pt x="51" y="24"/>
                  <a:pt x="51" y="24"/>
                  <a:pt x="51" y="24"/>
                </a:cubicBezTo>
                <a:cubicBezTo>
                  <a:pt x="62" y="24"/>
                  <a:pt x="71" y="32"/>
                  <a:pt x="71" y="43"/>
                </a:cubicBezTo>
                <a:cubicBezTo>
                  <a:pt x="71" y="54"/>
                  <a:pt x="62" y="62"/>
                  <a:pt x="51" y="62"/>
                </a:cubicBezTo>
                <a:cubicBezTo>
                  <a:pt x="41" y="62"/>
                  <a:pt x="32" y="54"/>
                  <a:pt x="32" y="43"/>
                </a:cubicBezTo>
                <a:cubicBezTo>
                  <a:pt x="32" y="32"/>
                  <a:pt x="41" y="24"/>
                  <a:pt x="51" y="2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67" tIns="45734" rIns="91467" bIns="45734"/>
          <a:lstStyle/>
          <a:p>
            <a:endParaRPr lang="zh-CN" altLang="en-US">
              <a:solidFill>
                <a:schemeClr val="bg1">
                  <a:lumMod val="50000"/>
                </a:schemeClr>
              </a:solidFill>
            </a:endParaRPr>
          </a:p>
        </p:txBody>
      </p:sp>
      <p:sp>
        <p:nvSpPr>
          <p:cNvPr id="17436" name="Freeform 28"/>
          <p:cNvSpPr>
            <a:spLocks noEditPoints="1"/>
          </p:cNvSpPr>
          <p:nvPr/>
        </p:nvSpPr>
        <p:spPr bwMode="auto">
          <a:xfrm>
            <a:off x="1410748" y="1316736"/>
            <a:ext cx="203235" cy="200149"/>
          </a:xfrm>
          <a:custGeom>
            <a:avLst/>
            <a:gdLst>
              <a:gd name="T0" fmla="*/ 84 w 98"/>
              <a:gd name="T1" fmla="*/ 35 h 97"/>
              <a:gd name="T2" fmla="*/ 89 w 98"/>
              <a:gd name="T3" fmla="*/ 25 h 97"/>
              <a:gd name="T4" fmla="*/ 78 w 98"/>
              <a:gd name="T5" fmla="*/ 9 h 97"/>
              <a:gd name="T6" fmla="*/ 66 w 98"/>
              <a:gd name="T7" fmla="*/ 16 h 97"/>
              <a:gd name="T8" fmla="*/ 61 w 98"/>
              <a:gd name="T9" fmla="*/ 4 h 97"/>
              <a:gd name="T10" fmla="*/ 38 w 98"/>
              <a:gd name="T11" fmla="*/ 4 h 97"/>
              <a:gd name="T12" fmla="*/ 32 w 98"/>
              <a:gd name="T13" fmla="*/ 16 h 97"/>
              <a:gd name="T14" fmla="*/ 20 w 98"/>
              <a:gd name="T15" fmla="*/ 9 h 97"/>
              <a:gd name="T16" fmla="*/ 16 w 98"/>
              <a:gd name="T17" fmla="*/ 32 h 97"/>
              <a:gd name="T18" fmla="*/ 14 w 98"/>
              <a:gd name="T19" fmla="*/ 37 h 97"/>
              <a:gd name="T20" fmla="*/ 0 w 98"/>
              <a:gd name="T21" fmla="*/ 56 h 97"/>
              <a:gd name="T22" fmla="*/ 15 w 98"/>
              <a:gd name="T23" fmla="*/ 63 h 97"/>
              <a:gd name="T24" fmla="*/ 10 w 98"/>
              <a:gd name="T25" fmla="*/ 72 h 97"/>
              <a:gd name="T26" fmla="*/ 20 w 98"/>
              <a:gd name="T27" fmla="*/ 88 h 97"/>
              <a:gd name="T28" fmla="*/ 35 w 98"/>
              <a:gd name="T29" fmla="*/ 83 h 97"/>
              <a:gd name="T30" fmla="*/ 38 w 98"/>
              <a:gd name="T31" fmla="*/ 93 h 97"/>
              <a:gd name="T32" fmla="*/ 61 w 98"/>
              <a:gd name="T33" fmla="*/ 93 h 97"/>
              <a:gd name="T34" fmla="*/ 66 w 98"/>
              <a:gd name="T35" fmla="*/ 82 h 97"/>
              <a:gd name="T36" fmla="*/ 78 w 98"/>
              <a:gd name="T37" fmla="*/ 88 h 97"/>
              <a:gd name="T38" fmla="*/ 89 w 98"/>
              <a:gd name="T39" fmla="*/ 72 h 97"/>
              <a:gd name="T40" fmla="*/ 84 w 98"/>
              <a:gd name="T41" fmla="*/ 60 h 97"/>
              <a:gd name="T42" fmla="*/ 98 w 98"/>
              <a:gd name="T43" fmla="*/ 56 h 97"/>
              <a:gd name="T44" fmla="*/ 94 w 98"/>
              <a:gd name="T45" fmla="*/ 37 h 97"/>
              <a:gd name="T46" fmla="*/ 81 w 98"/>
              <a:gd name="T47" fmla="*/ 52 h 97"/>
              <a:gd name="T48" fmla="*/ 74 w 98"/>
              <a:gd name="T49" fmla="*/ 64 h 97"/>
              <a:gd name="T50" fmla="*/ 80 w 98"/>
              <a:gd name="T51" fmla="*/ 75 h 97"/>
              <a:gd name="T52" fmla="*/ 64 w 98"/>
              <a:gd name="T53" fmla="*/ 74 h 97"/>
              <a:gd name="T54" fmla="*/ 53 w 98"/>
              <a:gd name="T55" fmla="*/ 81 h 97"/>
              <a:gd name="T56" fmla="*/ 46 w 98"/>
              <a:gd name="T57" fmla="*/ 89 h 97"/>
              <a:gd name="T58" fmla="*/ 38 w 98"/>
              <a:gd name="T59" fmla="*/ 76 h 97"/>
              <a:gd name="T60" fmla="*/ 29 w 98"/>
              <a:gd name="T61" fmla="*/ 74 h 97"/>
              <a:gd name="T62" fmla="*/ 24 w 98"/>
              <a:gd name="T63" fmla="*/ 69 h 97"/>
              <a:gd name="T64" fmla="*/ 22 w 98"/>
              <a:gd name="T65" fmla="*/ 60 h 97"/>
              <a:gd name="T66" fmla="*/ 17 w 98"/>
              <a:gd name="T67" fmla="*/ 52 h 97"/>
              <a:gd name="T68" fmla="*/ 17 w 98"/>
              <a:gd name="T69" fmla="*/ 45 h 97"/>
              <a:gd name="T70" fmla="*/ 22 w 98"/>
              <a:gd name="T71" fmla="*/ 37 h 97"/>
              <a:gd name="T72" fmla="*/ 24 w 98"/>
              <a:gd name="T73" fmla="*/ 28 h 97"/>
              <a:gd name="T74" fmla="*/ 29 w 98"/>
              <a:gd name="T75" fmla="*/ 23 h 97"/>
              <a:gd name="T76" fmla="*/ 43 w 98"/>
              <a:gd name="T77" fmla="*/ 20 h 97"/>
              <a:gd name="T78" fmla="*/ 46 w 98"/>
              <a:gd name="T79" fmla="*/ 8 h 97"/>
              <a:gd name="T80" fmla="*/ 56 w 98"/>
              <a:gd name="T81" fmla="*/ 20 h 97"/>
              <a:gd name="T82" fmla="*/ 70 w 98"/>
              <a:gd name="T83" fmla="*/ 23 h 97"/>
              <a:gd name="T84" fmla="*/ 74 w 98"/>
              <a:gd name="T85" fmla="*/ 28 h 97"/>
              <a:gd name="T86" fmla="*/ 76 w 98"/>
              <a:gd name="T87" fmla="*/ 38 h 97"/>
              <a:gd name="T88" fmla="*/ 90 w 98"/>
              <a:gd name="T89" fmla="*/ 45 h 97"/>
              <a:gd name="T90" fmla="*/ 49 w 98"/>
              <a:gd name="T91" fmla="*/ 32 h 97"/>
              <a:gd name="T92" fmla="*/ 37 w 98"/>
              <a:gd name="T93" fmla="*/ 60 h 97"/>
              <a:gd name="T94" fmla="*/ 66 w 98"/>
              <a:gd name="T95" fmla="*/ 49 h 97"/>
              <a:gd name="T96" fmla="*/ 58 w 98"/>
              <a:gd name="T97" fmla="*/ 57 h 97"/>
              <a:gd name="T98" fmla="*/ 41 w 98"/>
              <a:gd name="T99" fmla="*/ 57 h 97"/>
              <a:gd name="T100" fmla="*/ 49 w 98"/>
              <a:gd name="T101" fmla="*/ 37 h 97"/>
              <a:gd name="T102" fmla="*/ 58 w 98"/>
              <a:gd name="T103" fmla="*/ 5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98" h="97">
                <a:moveTo>
                  <a:pt x="94" y="37"/>
                </a:moveTo>
                <a:cubicBezTo>
                  <a:pt x="84" y="37"/>
                  <a:pt x="84" y="37"/>
                  <a:pt x="84" y="37"/>
                </a:cubicBezTo>
                <a:cubicBezTo>
                  <a:pt x="84" y="36"/>
                  <a:pt x="84" y="35"/>
                  <a:pt x="84" y="35"/>
                </a:cubicBezTo>
                <a:cubicBezTo>
                  <a:pt x="83" y="34"/>
                  <a:pt x="83" y="34"/>
                  <a:pt x="83" y="34"/>
                </a:cubicBezTo>
                <a:cubicBezTo>
                  <a:pt x="83" y="33"/>
                  <a:pt x="83" y="33"/>
                  <a:pt x="82" y="32"/>
                </a:cubicBezTo>
                <a:cubicBezTo>
                  <a:pt x="89" y="25"/>
                  <a:pt x="89" y="25"/>
                  <a:pt x="89" y="25"/>
                </a:cubicBezTo>
                <a:cubicBezTo>
                  <a:pt x="89" y="25"/>
                  <a:pt x="89" y="25"/>
                  <a:pt x="89" y="25"/>
                </a:cubicBezTo>
                <a:cubicBezTo>
                  <a:pt x="90" y="24"/>
                  <a:pt x="90" y="21"/>
                  <a:pt x="89" y="20"/>
                </a:cubicBezTo>
                <a:cubicBezTo>
                  <a:pt x="78" y="9"/>
                  <a:pt x="78" y="9"/>
                  <a:pt x="78" y="9"/>
                </a:cubicBezTo>
                <a:cubicBezTo>
                  <a:pt x="78" y="9"/>
                  <a:pt x="78" y="9"/>
                  <a:pt x="78" y="9"/>
                </a:cubicBezTo>
                <a:cubicBezTo>
                  <a:pt x="77" y="7"/>
                  <a:pt x="74" y="7"/>
                  <a:pt x="73" y="9"/>
                </a:cubicBezTo>
                <a:cubicBezTo>
                  <a:pt x="66" y="16"/>
                  <a:pt x="66" y="16"/>
                  <a:pt x="66" y="16"/>
                </a:cubicBezTo>
                <a:cubicBezTo>
                  <a:pt x="65" y="15"/>
                  <a:pt x="64" y="15"/>
                  <a:pt x="63" y="14"/>
                </a:cubicBezTo>
                <a:cubicBezTo>
                  <a:pt x="62" y="14"/>
                  <a:pt x="61" y="14"/>
                  <a:pt x="61" y="13"/>
                </a:cubicBezTo>
                <a:cubicBezTo>
                  <a:pt x="61" y="4"/>
                  <a:pt x="61" y="4"/>
                  <a:pt x="61" y="4"/>
                </a:cubicBezTo>
                <a:cubicBezTo>
                  <a:pt x="61" y="2"/>
                  <a:pt x="59" y="0"/>
                  <a:pt x="57" y="0"/>
                </a:cubicBezTo>
                <a:cubicBezTo>
                  <a:pt x="42" y="0"/>
                  <a:pt x="42" y="0"/>
                  <a:pt x="42" y="0"/>
                </a:cubicBezTo>
                <a:cubicBezTo>
                  <a:pt x="39" y="0"/>
                  <a:pt x="38" y="2"/>
                  <a:pt x="38" y="4"/>
                </a:cubicBezTo>
                <a:cubicBezTo>
                  <a:pt x="38" y="13"/>
                  <a:pt x="38" y="13"/>
                  <a:pt x="38" y="13"/>
                </a:cubicBezTo>
                <a:cubicBezTo>
                  <a:pt x="37" y="14"/>
                  <a:pt x="36" y="14"/>
                  <a:pt x="35" y="14"/>
                </a:cubicBezTo>
                <a:cubicBezTo>
                  <a:pt x="34" y="15"/>
                  <a:pt x="33" y="15"/>
                  <a:pt x="32" y="16"/>
                </a:cubicBezTo>
                <a:cubicBezTo>
                  <a:pt x="26" y="9"/>
                  <a:pt x="26" y="9"/>
                  <a:pt x="26" y="9"/>
                </a:cubicBezTo>
                <a:cubicBezTo>
                  <a:pt x="26" y="9"/>
                  <a:pt x="26" y="9"/>
                  <a:pt x="26" y="9"/>
                </a:cubicBezTo>
                <a:cubicBezTo>
                  <a:pt x="24" y="7"/>
                  <a:pt x="22" y="7"/>
                  <a:pt x="20" y="9"/>
                </a:cubicBezTo>
                <a:cubicBezTo>
                  <a:pt x="9" y="20"/>
                  <a:pt x="9" y="20"/>
                  <a:pt x="9" y="20"/>
                </a:cubicBezTo>
                <a:cubicBezTo>
                  <a:pt x="8" y="21"/>
                  <a:pt x="8" y="24"/>
                  <a:pt x="9" y="25"/>
                </a:cubicBezTo>
                <a:cubicBezTo>
                  <a:pt x="16" y="32"/>
                  <a:pt x="16" y="32"/>
                  <a:pt x="16" y="32"/>
                </a:cubicBezTo>
                <a:cubicBezTo>
                  <a:pt x="16" y="33"/>
                  <a:pt x="15" y="33"/>
                  <a:pt x="15" y="34"/>
                </a:cubicBezTo>
                <a:cubicBezTo>
                  <a:pt x="15" y="34"/>
                  <a:pt x="15" y="34"/>
                  <a:pt x="15" y="34"/>
                </a:cubicBezTo>
                <a:cubicBezTo>
                  <a:pt x="14" y="35"/>
                  <a:pt x="14" y="36"/>
                  <a:pt x="14" y="37"/>
                </a:cubicBezTo>
                <a:cubicBezTo>
                  <a:pt x="4" y="37"/>
                  <a:pt x="4" y="37"/>
                  <a:pt x="4" y="37"/>
                </a:cubicBezTo>
                <a:cubicBezTo>
                  <a:pt x="2" y="37"/>
                  <a:pt x="0" y="39"/>
                  <a:pt x="0" y="41"/>
                </a:cubicBezTo>
                <a:cubicBezTo>
                  <a:pt x="0" y="56"/>
                  <a:pt x="0" y="56"/>
                  <a:pt x="0" y="56"/>
                </a:cubicBezTo>
                <a:cubicBezTo>
                  <a:pt x="0" y="58"/>
                  <a:pt x="2" y="60"/>
                  <a:pt x="4" y="60"/>
                </a:cubicBezTo>
                <a:cubicBezTo>
                  <a:pt x="14" y="60"/>
                  <a:pt x="14" y="60"/>
                  <a:pt x="14" y="60"/>
                </a:cubicBezTo>
                <a:cubicBezTo>
                  <a:pt x="14" y="61"/>
                  <a:pt x="14" y="62"/>
                  <a:pt x="15" y="63"/>
                </a:cubicBezTo>
                <a:cubicBezTo>
                  <a:pt x="15" y="63"/>
                  <a:pt x="15" y="63"/>
                  <a:pt x="15" y="63"/>
                </a:cubicBezTo>
                <a:cubicBezTo>
                  <a:pt x="15" y="64"/>
                  <a:pt x="16" y="65"/>
                  <a:pt x="16" y="66"/>
                </a:cubicBezTo>
                <a:cubicBezTo>
                  <a:pt x="10" y="72"/>
                  <a:pt x="10" y="72"/>
                  <a:pt x="10" y="72"/>
                </a:cubicBezTo>
                <a:cubicBezTo>
                  <a:pt x="9" y="72"/>
                  <a:pt x="9" y="72"/>
                  <a:pt x="9" y="72"/>
                </a:cubicBezTo>
                <a:cubicBezTo>
                  <a:pt x="8" y="74"/>
                  <a:pt x="8" y="76"/>
                  <a:pt x="9" y="78"/>
                </a:cubicBezTo>
                <a:cubicBezTo>
                  <a:pt x="20" y="88"/>
                  <a:pt x="20" y="88"/>
                  <a:pt x="20" y="88"/>
                </a:cubicBezTo>
                <a:cubicBezTo>
                  <a:pt x="22" y="90"/>
                  <a:pt x="24" y="90"/>
                  <a:pt x="26" y="88"/>
                </a:cubicBezTo>
                <a:cubicBezTo>
                  <a:pt x="32" y="82"/>
                  <a:pt x="32" y="82"/>
                  <a:pt x="32" y="82"/>
                </a:cubicBezTo>
                <a:cubicBezTo>
                  <a:pt x="33" y="82"/>
                  <a:pt x="34" y="83"/>
                  <a:pt x="35" y="83"/>
                </a:cubicBezTo>
                <a:cubicBezTo>
                  <a:pt x="35" y="83"/>
                  <a:pt x="35" y="83"/>
                  <a:pt x="35" y="83"/>
                </a:cubicBezTo>
                <a:cubicBezTo>
                  <a:pt x="36" y="83"/>
                  <a:pt x="37" y="84"/>
                  <a:pt x="38" y="84"/>
                </a:cubicBezTo>
                <a:cubicBezTo>
                  <a:pt x="38" y="93"/>
                  <a:pt x="38" y="93"/>
                  <a:pt x="38" y="93"/>
                </a:cubicBezTo>
                <a:cubicBezTo>
                  <a:pt x="38" y="95"/>
                  <a:pt x="39" y="97"/>
                  <a:pt x="42" y="97"/>
                </a:cubicBezTo>
                <a:cubicBezTo>
                  <a:pt x="57" y="97"/>
                  <a:pt x="57" y="97"/>
                  <a:pt x="57" y="97"/>
                </a:cubicBezTo>
                <a:cubicBezTo>
                  <a:pt x="59" y="97"/>
                  <a:pt x="61" y="95"/>
                  <a:pt x="61" y="93"/>
                </a:cubicBezTo>
                <a:cubicBezTo>
                  <a:pt x="61" y="84"/>
                  <a:pt x="61" y="84"/>
                  <a:pt x="61" y="84"/>
                </a:cubicBezTo>
                <a:cubicBezTo>
                  <a:pt x="61" y="84"/>
                  <a:pt x="62" y="83"/>
                  <a:pt x="63" y="83"/>
                </a:cubicBezTo>
                <a:cubicBezTo>
                  <a:pt x="64" y="83"/>
                  <a:pt x="65" y="82"/>
                  <a:pt x="66" y="82"/>
                </a:cubicBezTo>
                <a:cubicBezTo>
                  <a:pt x="73" y="88"/>
                  <a:pt x="73" y="88"/>
                  <a:pt x="73" y="88"/>
                </a:cubicBezTo>
                <a:cubicBezTo>
                  <a:pt x="73" y="88"/>
                  <a:pt x="73" y="88"/>
                  <a:pt x="73" y="88"/>
                </a:cubicBezTo>
                <a:cubicBezTo>
                  <a:pt x="74" y="90"/>
                  <a:pt x="77" y="90"/>
                  <a:pt x="78" y="88"/>
                </a:cubicBezTo>
                <a:cubicBezTo>
                  <a:pt x="89" y="78"/>
                  <a:pt x="89" y="78"/>
                  <a:pt x="89" y="78"/>
                </a:cubicBezTo>
                <a:cubicBezTo>
                  <a:pt x="89" y="78"/>
                  <a:pt x="89" y="78"/>
                  <a:pt x="89" y="78"/>
                </a:cubicBezTo>
                <a:cubicBezTo>
                  <a:pt x="90" y="76"/>
                  <a:pt x="90" y="74"/>
                  <a:pt x="89" y="72"/>
                </a:cubicBezTo>
                <a:cubicBezTo>
                  <a:pt x="82" y="66"/>
                  <a:pt x="82" y="66"/>
                  <a:pt x="82" y="66"/>
                </a:cubicBezTo>
                <a:cubicBezTo>
                  <a:pt x="83" y="65"/>
                  <a:pt x="83" y="64"/>
                  <a:pt x="83" y="63"/>
                </a:cubicBezTo>
                <a:cubicBezTo>
                  <a:pt x="84" y="62"/>
                  <a:pt x="84" y="61"/>
                  <a:pt x="84" y="60"/>
                </a:cubicBezTo>
                <a:cubicBezTo>
                  <a:pt x="94" y="60"/>
                  <a:pt x="94" y="60"/>
                  <a:pt x="94" y="60"/>
                </a:cubicBezTo>
                <a:cubicBezTo>
                  <a:pt x="94" y="60"/>
                  <a:pt x="94" y="60"/>
                  <a:pt x="94" y="60"/>
                </a:cubicBezTo>
                <a:cubicBezTo>
                  <a:pt x="96" y="60"/>
                  <a:pt x="98" y="58"/>
                  <a:pt x="98" y="56"/>
                </a:cubicBezTo>
                <a:cubicBezTo>
                  <a:pt x="98" y="41"/>
                  <a:pt x="98" y="41"/>
                  <a:pt x="98" y="41"/>
                </a:cubicBezTo>
                <a:cubicBezTo>
                  <a:pt x="98" y="41"/>
                  <a:pt x="98" y="41"/>
                  <a:pt x="98" y="41"/>
                </a:cubicBezTo>
                <a:cubicBezTo>
                  <a:pt x="98" y="39"/>
                  <a:pt x="96" y="37"/>
                  <a:pt x="94" y="37"/>
                </a:cubicBezTo>
                <a:close/>
                <a:moveTo>
                  <a:pt x="90" y="52"/>
                </a:moveTo>
                <a:cubicBezTo>
                  <a:pt x="90" y="52"/>
                  <a:pt x="90" y="52"/>
                  <a:pt x="90" y="52"/>
                </a:cubicBezTo>
                <a:cubicBezTo>
                  <a:pt x="81" y="52"/>
                  <a:pt x="81" y="52"/>
                  <a:pt x="81" y="52"/>
                </a:cubicBezTo>
                <a:cubicBezTo>
                  <a:pt x="79" y="52"/>
                  <a:pt x="78" y="54"/>
                  <a:pt x="78" y="55"/>
                </a:cubicBezTo>
                <a:cubicBezTo>
                  <a:pt x="77" y="57"/>
                  <a:pt x="77" y="58"/>
                  <a:pt x="76" y="60"/>
                </a:cubicBezTo>
                <a:cubicBezTo>
                  <a:pt x="76" y="61"/>
                  <a:pt x="75" y="63"/>
                  <a:pt x="74" y="64"/>
                </a:cubicBezTo>
                <a:cubicBezTo>
                  <a:pt x="73" y="66"/>
                  <a:pt x="73" y="68"/>
                  <a:pt x="74" y="69"/>
                </a:cubicBezTo>
                <a:cubicBezTo>
                  <a:pt x="74" y="69"/>
                  <a:pt x="74" y="69"/>
                  <a:pt x="74" y="69"/>
                </a:cubicBezTo>
                <a:cubicBezTo>
                  <a:pt x="80" y="75"/>
                  <a:pt x="80" y="75"/>
                  <a:pt x="80" y="75"/>
                </a:cubicBezTo>
                <a:cubicBezTo>
                  <a:pt x="75" y="80"/>
                  <a:pt x="75" y="80"/>
                  <a:pt x="75" y="80"/>
                </a:cubicBezTo>
                <a:cubicBezTo>
                  <a:pt x="69" y="74"/>
                  <a:pt x="69" y="74"/>
                  <a:pt x="69" y="74"/>
                </a:cubicBezTo>
                <a:cubicBezTo>
                  <a:pt x="68" y="73"/>
                  <a:pt x="66" y="72"/>
                  <a:pt x="64" y="74"/>
                </a:cubicBezTo>
                <a:cubicBezTo>
                  <a:pt x="63" y="74"/>
                  <a:pt x="62" y="75"/>
                  <a:pt x="60" y="76"/>
                </a:cubicBezTo>
                <a:cubicBezTo>
                  <a:pt x="59" y="76"/>
                  <a:pt x="57" y="77"/>
                  <a:pt x="56" y="77"/>
                </a:cubicBezTo>
                <a:cubicBezTo>
                  <a:pt x="54" y="78"/>
                  <a:pt x="53" y="79"/>
                  <a:pt x="53" y="81"/>
                </a:cubicBezTo>
                <a:cubicBezTo>
                  <a:pt x="53" y="81"/>
                  <a:pt x="53" y="81"/>
                  <a:pt x="53" y="81"/>
                </a:cubicBezTo>
                <a:cubicBezTo>
                  <a:pt x="53" y="89"/>
                  <a:pt x="53" y="89"/>
                  <a:pt x="53" y="89"/>
                </a:cubicBezTo>
                <a:cubicBezTo>
                  <a:pt x="46" y="89"/>
                  <a:pt x="46" y="89"/>
                  <a:pt x="46" y="89"/>
                </a:cubicBezTo>
                <a:cubicBezTo>
                  <a:pt x="46" y="81"/>
                  <a:pt x="46" y="81"/>
                  <a:pt x="46" y="81"/>
                </a:cubicBezTo>
                <a:cubicBezTo>
                  <a:pt x="46" y="79"/>
                  <a:pt x="44" y="77"/>
                  <a:pt x="42" y="77"/>
                </a:cubicBezTo>
                <a:cubicBezTo>
                  <a:pt x="41" y="77"/>
                  <a:pt x="39" y="76"/>
                  <a:pt x="38" y="76"/>
                </a:cubicBezTo>
                <a:cubicBezTo>
                  <a:pt x="38" y="76"/>
                  <a:pt x="38" y="76"/>
                  <a:pt x="38" y="76"/>
                </a:cubicBezTo>
                <a:cubicBezTo>
                  <a:pt x="36" y="75"/>
                  <a:pt x="35" y="74"/>
                  <a:pt x="34" y="73"/>
                </a:cubicBezTo>
                <a:cubicBezTo>
                  <a:pt x="32" y="72"/>
                  <a:pt x="30" y="73"/>
                  <a:pt x="29" y="74"/>
                </a:cubicBezTo>
                <a:cubicBezTo>
                  <a:pt x="23" y="80"/>
                  <a:pt x="23" y="80"/>
                  <a:pt x="23" y="80"/>
                </a:cubicBezTo>
                <a:cubicBezTo>
                  <a:pt x="18" y="75"/>
                  <a:pt x="18" y="75"/>
                  <a:pt x="18" y="75"/>
                </a:cubicBezTo>
                <a:cubicBezTo>
                  <a:pt x="24" y="69"/>
                  <a:pt x="24" y="69"/>
                  <a:pt x="24" y="69"/>
                </a:cubicBezTo>
                <a:cubicBezTo>
                  <a:pt x="25" y="68"/>
                  <a:pt x="25" y="66"/>
                  <a:pt x="24" y="64"/>
                </a:cubicBezTo>
                <a:cubicBezTo>
                  <a:pt x="23" y="63"/>
                  <a:pt x="23" y="61"/>
                  <a:pt x="22" y="60"/>
                </a:cubicBezTo>
                <a:cubicBezTo>
                  <a:pt x="22" y="60"/>
                  <a:pt x="22" y="60"/>
                  <a:pt x="22" y="60"/>
                </a:cubicBezTo>
                <a:cubicBezTo>
                  <a:pt x="21" y="58"/>
                  <a:pt x="21" y="57"/>
                  <a:pt x="21" y="55"/>
                </a:cubicBezTo>
                <a:cubicBezTo>
                  <a:pt x="20" y="53"/>
                  <a:pt x="19" y="52"/>
                  <a:pt x="17" y="52"/>
                </a:cubicBezTo>
                <a:cubicBezTo>
                  <a:pt x="17" y="52"/>
                  <a:pt x="17" y="52"/>
                  <a:pt x="17" y="52"/>
                </a:cubicBezTo>
                <a:cubicBezTo>
                  <a:pt x="8" y="52"/>
                  <a:pt x="8" y="52"/>
                  <a:pt x="8" y="52"/>
                </a:cubicBezTo>
                <a:cubicBezTo>
                  <a:pt x="8" y="45"/>
                  <a:pt x="8" y="45"/>
                  <a:pt x="8" y="45"/>
                </a:cubicBezTo>
                <a:cubicBezTo>
                  <a:pt x="17" y="45"/>
                  <a:pt x="17" y="45"/>
                  <a:pt x="17" y="45"/>
                </a:cubicBezTo>
                <a:cubicBezTo>
                  <a:pt x="19" y="45"/>
                  <a:pt x="20" y="44"/>
                  <a:pt x="21" y="42"/>
                </a:cubicBezTo>
                <a:cubicBezTo>
                  <a:pt x="21" y="40"/>
                  <a:pt x="22" y="39"/>
                  <a:pt x="22" y="37"/>
                </a:cubicBezTo>
                <a:cubicBezTo>
                  <a:pt x="22" y="37"/>
                  <a:pt x="22" y="37"/>
                  <a:pt x="22" y="37"/>
                </a:cubicBezTo>
                <a:cubicBezTo>
                  <a:pt x="23" y="36"/>
                  <a:pt x="23" y="34"/>
                  <a:pt x="24" y="33"/>
                </a:cubicBezTo>
                <a:cubicBezTo>
                  <a:pt x="25" y="32"/>
                  <a:pt x="25" y="30"/>
                  <a:pt x="24" y="28"/>
                </a:cubicBezTo>
                <a:cubicBezTo>
                  <a:pt x="24" y="28"/>
                  <a:pt x="24" y="28"/>
                  <a:pt x="24" y="28"/>
                </a:cubicBezTo>
                <a:cubicBezTo>
                  <a:pt x="18" y="22"/>
                  <a:pt x="18" y="22"/>
                  <a:pt x="18" y="22"/>
                </a:cubicBezTo>
                <a:cubicBezTo>
                  <a:pt x="23" y="17"/>
                  <a:pt x="23" y="17"/>
                  <a:pt x="23" y="17"/>
                </a:cubicBezTo>
                <a:cubicBezTo>
                  <a:pt x="29" y="23"/>
                  <a:pt x="29" y="23"/>
                  <a:pt x="29" y="23"/>
                </a:cubicBezTo>
                <a:cubicBezTo>
                  <a:pt x="30" y="25"/>
                  <a:pt x="32" y="25"/>
                  <a:pt x="34" y="24"/>
                </a:cubicBezTo>
                <a:cubicBezTo>
                  <a:pt x="35" y="23"/>
                  <a:pt x="36" y="22"/>
                  <a:pt x="38" y="22"/>
                </a:cubicBezTo>
                <a:cubicBezTo>
                  <a:pt x="39" y="21"/>
                  <a:pt x="41" y="20"/>
                  <a:pt x="43" y="20"/>
                </a:cubicBezTo>
                <a:cubicBezTo>
                  <a:pt x="44" y="20"/>
                  <a:pt x="46" y="18"/>
                  <a:pt x="46" y="16"/>
                </a:cubicBezTo>
                <a:cubicBezTo>
                  <a:pt x="46" y="16"/>
                  <a:pt x="46" y="16"/>
                  <a:pt x="46" y="16"/>
                </a:cubicBezTo>
                <a:cubicBezTo>
                  <a:pt x="46" y="8"/>
                  <a:pt x="46" y="8"/>
                  <a:pt x="46" y="8"/>
                </a:cubicBezTo>
                <a:cubicBezTo>
                  <a:pt x="53" y="8"/>
                  <a:pt x="53" y="8"/>
                  <a:pt x="53" y="8"/>
                </a:cubicBezTo>
                <a:cubicBezTo>
                  <a:pt x="53" y="16"/>
                  <a:pt x="53" y="16"/>
                  <a:pt x="53" y="16"/>
                </a:cubicBezTo>
                <a:cubicBezTo>
                  <a:pt x="53" y="18"/>
                  <a:pt x="54" y="20"/>
                  <a:pt x="56" y="20"/>
                </a:cubicBezTo>
                <a:cubicBezTo>
                  <a:pt x="57" y="21"/>
                  <a:pt x="59" y="21"/>
                  <a:pt x="60" y="22"/>
                </a:cubicBezTo>
                <a:cubicBezTo>
                  <a:pt x="62" y="22"/>
                  <a:pt x="63" y="23"/>
                  <a:pt x="65" y="24"/>
                </a:cubicBezTo>
                <a:cubicBezTo>
                  <a:pt x="66" y="25"/>
                  <a:pt x="68" y="24"/>
                  <a:pt x="70" y="23"/>
                </a:cubicBezTo>
                <a:cubicBezTo>
                  <a:pt x="75" y="17"/>
                  <a:pt x="75" y="17"/>
                  <a:pt x="75" y="17"/>
                </a:cubicBezTo>
                <a:cubicBezTo>
                  <a:pt x="80" y="22"/>
                  <a:pt x="80" y="22"/>
                  <a:pt x="80" y="22"/>
                </a:cubicBezTo>
                <a:cubicBezTo>
                  <a:pt x="74" y="28"/>
                  <a:pt x="74" y="28"/>
                  <a:pt x="74" y="28"/>
                </a:cubicBezTo>
                <a:cubicBezTo>
                  <a:pt x="73" y="30"/>
                  <a:pt x="73" y="32"/>
                  <a:pt x="74" y="33"/>
                </a:cubicBezTo>
                <a:cubicBezTo>
                  <a:pt x="75" y="35"/>
                  <a:pt x="76" y="36"/>
                  <a:pt x="76" y="37"/>
                </a:cubicBezTo>
                <a:cubicBezTo>
                  <a:pt x="76" y="38"/>
                  <a:pt x="76" y="38"/>
                  <a:pt x="76" y="38"/>
                </a:cubicBezTo>
                <a:cubicBezTo>
                  <a:pt x="77" y="39"/>
                  <a:pt x="77" y="41"/>
                  <a:pt x="78" y="42"/>
                </a:cubicBezTo>
                <a:cubicBezTo>
                  <a:pt x="78" y="44"/>
                  <a:pt x="80" y="45"/>
                  <a:pt x="81" y="45"/>
                </a:cubicBezTo>
                <a:cubicBezTo>
                  <a:pt x="90" y="45"/>
                  <a:pt x="90" y="45"/>
                  <a:pt x="90" y="45"/>
                </a:cubicBezTo>
                <a:cubicBezTo>
                  <a:pt x="90" y="52"/>
                  <a:pt x="90" y="52"/>
                  <a:pt x="90" y="52"/>
                </a:cubicBezTo>
                <a:close/>
                <a:moveTo>
                  <a:pt x="49" y="32"/>
                </a:moveTo>
                <a:cubicBezTo>
                  <a:pt x="49" y="32"/>
                  <a:pt x="49" y="32"/>
                  <a:pt x="49" y="32"/>
                </a:cubicBezTo>
                <a:cubicBezTo>
                  <a:pt x="45" y="32"/>
                  <a:pt x="40" y="34"/>
                  <a:pt x="37" y="37"/>
                </a:cubicBezTo>
                <a:cubicBezTo>
                  <a:pt x="34" y="40"/>
                  <a:pt x="32" y="44"/>
                  <a:pt x="32" y="49"/>
                </a:cubicBezTo>
                <a:cubicBezTo>
                  <a:pt x="32" y="53"/>
                  <a:pt x="34" y="57"/>
                  <a:pt x="37" y="60"/>
                </a:cubicBezTo>
                <a:cubicBezTo>
                  <a:pt x="40" y="63"/>
                  <a:pt x="45" y="65"/>
                  <a:pt x="49" y="65"/>
                </a:cubicBezTo>
                <a:cubicBezTo>
                  <a:pt x="54" y="65"/>
                  <a:pt x="58" y="63"/>
                  <a:pt x="61" y="60"/>
                </a:cubicBezTo>
                <a:cubicBezTo>
                  <a:pt x="64" y="57"/>
                  <a:pt x="66" y="53"/>
                  <a:pt x="66" y="49"/>
                </a:cubicBezTo>
                <a:cubicBezTo>
                  <a:pt x="66" y="44"/>
                  <a:pt x="64" y="40"/>
                  <a:pt x="61" y="37"/>
                </a:cubicBezTo>
                <a:cubicBezTo>
                  <a:pt x="58" y="34"/>
                  <a:pt x="54" y="32"/>
                  <a:pt x="49" y="32"/>
                </a:cubicBezTo>
                <a:close/>
                <a:moveTo>
                  <a:pt x="58" y="57"/>
                </a:moveTo>
                <a:cubicBezTo>
                  <a:pt x="58" y="57"/>
                  <a:pt x="58" y="57"/>
                  <a:pt x="58" y="57"/>
                </a:cubicBezTo>
                <a:cubicBezTo>
                  <a:pt x="55" y="59"/>
                  <a:pt x="52" y="61"/>
                  <a:pt x="49" y="61"/>
                </a:cubicBezTo>
                <a:cubicBezTo>
                  <a:pt x="46" y="61"/>
                  <a:pt x="43" y="59"/>
                  <a:pt x="41" y="57"/>
                </a:cubicBezTo>
                <a:cubicBezTo>
                  <a:pt x="39" y="55"/>
                  <a:pt x="37" y="52"/>
                  <a:pt x="37" y="49"/>
                </a:cubicBezTo>
                <a:cubicBezTo>
                  <a:pt x="37" y="45"/>
                  <a:pt x="39" y="42"/>
                  <a:pt x="41" y="40"/>
                </a:cubicBezTo>
                <a:cubicBezTo>
                  <a:pt x="43" y="38"/>
                  <a:pt x="46" y="37"/>
                  <a:pt x="49" y="37"/>
                </a:cubicBezTo>
                <a:cubicBezTo>
                  <a:pt x="52" y="37"/>
                  <a:pt x="55" y="38"/>
                  <a:pt x="58" y="40"/>
                </a:cubicBezTo>
                <a:cubicBezTo>
                  <a:pt x="60" y="42"/>
                  <a:pt x="61" y="45"/>
                  <a:pt x="61" y="49"/>
                </a:cubicBezTo>
                <a:cubicBezTo>
                  <a:pt x="61" y="52"/>
                  <a:pt x="60" y="55"/>
                  <a:pt x="58" y="5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67" tIns="45734" rIns="91467" bIns="45734"/>
          <a:lstStyle/>
          <a:p>
            <a:endParaRPr lang="zh-CN" altLang="en-US">
              <a:solidFill>
                <a:schemeClr val="bg1">
                  <a:lumMod val="50000"/>
                </a:schemeClr>
              </a:solidFill>
            </a:endParaRPr>
          </a:p>
        </p:txBody>
      </p:sp>
      <p:sp>
        <p:nvSpPr>
          <p:cNvPr id="17437" name="Freeform 29"/>
          <p:cNvSpPr>
            <a:spLocks noEditPoints="1"/>
          </p:cNvSpPr>
          <p:nvPr/>
        </p:nvSpPr>
        <p:spPr bwMode="auto">
          <a:xfrm>
            <a:off x="4913511" y="2837037"/>
            <a:ext cx="190533" cy="212856"/>
          </a:xfrm>
          <a:custGeom>
            <a:avLst/>
            <a:gdLst>
              <a:gd name="T0" fmla="*/ 14 w 91"/>
              <a:gd name="T1" fmla="*/ 32 h 103"/>
              <a:gd name="T2" fmla="*/ 78 w 91"/>
              <a:gd name="T3" fmla="*/ 32 h 103"/>
              <a:gd name="T4" fmla="*/ 83 w 91"/>
              <a:gd name="T5" fmla="*/ 22 h 103"/>
              <a:gd name="T6" fmla="*/ 8 w 91"/>
              <a:gd name="T7" fmla="*/ 32 h 103"/>
              <a:gd name="T8" fmla="*/ 14 w 91"/>
              <a:gd name="T9" fmla="*/ 32 h 103"/>
              <a:gd name="T10" fmla="*/ 27 w 91"/>
              <a:gd name="T11" fmla="*/ 0 h 103"/>
              <a:gd name="T12" fmla="*/ 64 w 91"/>
              <a:gd name="T13" fmla="*/ 0 h 103"/>
              <a:gd name="T14" fmla="*/ 68 w 91"/>
              <a:gd name="T15" fmla="*/ 4 h 103"/>
              <a:gd name="T16" fmla="*/ 87 w 91"/>
              <a:gd name="T17" fmla="*/ 14 h 103"/>
              <a:gd name="T18" fmla="*/ 91 w 91"/>
              <a:gd name="T19" fmla="*/ 18 h 103"/>
              <a:gd name="T20" fmla="*/ 87 w 91"/>
              <a:gd name="T21" fmla="*/ 40 h 103"/>
              <a:gd name="T22" fmla="*/ 82 w 91"/>
              <a:gd name="T23" fmla="*/ 40 h 103"/>
              <a:gd name="T24" fmla="*/ 78 w 91"/>
              <a:gd name="T25" fmla="*/ 103 h 103"/>
              <a:gd name="T26" fmla="*/ 14 w 91"/>
              <a:gd name="T27" fmla="*/ 103 h 103"/>
              <a:gd name="T28" fmla="*/ 10 w 91"/>
              <a:gd name="T29" fmla="*/ 99 h 103"/>
              <a:gd name="T30" fmla="*/ 4 w 91"/>
              <a:gd name="T31" fmla="*/ 40 h 103"/>
              <a:gd name="T32" fmla="*/ 0 w 91"/>
              <a:gd name="T33" fmla="*/ 36 h 103"/>
              <a:gd name="T34" fmla="*/ 4 w 91"/>
              <a:gd name="T35" fmla="*/ 14 h 103"/>
              <a:gd name="T36" fmla="*/ 23 w 91"/>
              <a:gd name="T37" fmla="*/ 14 h 103"/>
              <a:gd name="T38" fmla="*/ 27 w 91"/>
              <a:gd name="T39" fmla="*/ 0 h 103"/>
              <a:gd name="T40" fmla="*/ 60 w 91"/>
              <a:gd name="T41" fmla="*/ 8 h 103"/>
              <a:gd name="T42" fmla="*/ 31 w 91"/>
              <a:gd name="T43" fmla="*/ 13 h 103"/>
              <a:gd name="T44" fmla="*/ 60 w 91"/>
              <a:gd name="T45" fmla="*/ 8 h 103"/>
              <a:gd name="T46" fmla="*/ 31 w 91"/>
              <a:gd name="T47" fmla="*/ 40 h 103"/>
              <a:gd name="T48" fmla="*/ 29 w 91"/>
              <a:gd name="T49" fmla="*/ 88 h 103"/>
              <a:gd name="T50" fmla="*/ 27 w 91"/>
              <a:gd name="T51" fmla="*/ 40 h 103"/>
              <a:gd name="T52" fmla="*/ 18 w 91"/>
              <a:gd name="T53" fmla="*/ 95 h 103"/>
              <a:gd name="T54" fmla="*/ 74 w 91"/>
              <a:gd name="T55" fmla="*/ 40 h 103"/>
              <a:gd name="T56" fmla="*/ 64 w 91"/>
              <a:gd name="T57" fmla="*/ 86 h 103"/>
              <a:gd name="T58" fmla="*/ 60 w 91"/>
              <a:gd name="T59" fmla="*/ 86 h 103"/>
              <a:gd name="T60" fmla="*/ 48 w 91"/>
              <a:gd name="T61" fmla="*/ 40 h 103"/>
              <a:gd name="T62" fmla="*/ 46 w 91"/>
              <a:gd name="T63" fmla="*/ 88 h 103"/>
              <a:gd name="T64" fmla="*/ 43 w 91"/>
              <a:gd name="T65" fmla="*/ 4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1" h="103">
                <a:moveTo>
                  <a:pt x="14" y="32"/>
                </a:moveTo>
                <a:cubicBezTo>
                  <a:pt x="14" y="32"/>
                  <a:pt x="14" y="32"/>
                  <a:pt x="14" y="32"/>
                </a:cubicBezTo>
                <a:cubicBezTo>
                  <a:pt x="78" y="32"/>
                  <a:pt x="78" y="32"/>
                  <a:pt x="78" y="32"/>
                </a:cubicBezTo>
                <a:cubicBezTo>
                  <a:pt x="78" y="32"/>
                  <a:pt x="78" y="32"/>
                  <a:pt x="78" y="32"/>
                </a:cubicBezTo>
                <a:cubicBezTo>
                  <a:pt x="83" y="32"/>
                  <a:pt x="83" y="32"/>
                  <a:pt x="83" y="32"/>
                </a:cubicBezTo>
                <a:cubicBezTo>
                  <a:pt x="83" y="22"/>
                  <a:pt x="83" y="22"/>
                  <a:pt x="83" y="22"/>
                </a:cubicBezTo>
                <a:cubicBezTo>
                  <a:pt x="8" y="22"/>
                  <a:pt x="8" y="22"/>
                  <a:pt x="8" y="22"/>
                </a:cubicBezTo>
                <a:cubicBezTo>
                  <a:pt x="8" y="32"/>
                  <a:pt x="8" y="32"/>
                  <a:pt x="8" y="32"/>
                </a:cubicBezTo>
                <a:cubicBezTo>
                  <a:pt x="13" y="32"/>
                  <a:pt x="13" y="32"/>
                  <a:pt x="13" y="32"/>
                </a:cubicBezTo>
                <a:cubicBezTo>
                  <a:pt x="14" y="32"/>
                  <a:pt x="14" y="32"/>
                  <a:pt x="14" y="32"/>
                </a:cubicBezTo>
                <a:close/>
                <a:moveTo>
                  <a:pt x="27" y="0"/>
                </a:moveTo>
                <a:cubicBezTo>
                  <a:pt x="27" y="0"/>
                  <a:pt x="27" y="0"/>
                  <a:pt x="27" y="0"/>
                </a:cubicBezTo>
                <a:cubicBezTo>
                  <a:pt x="27" y="0"/>
                  <a:pt x="27" y="0"/>
                  <a:pt x="27" y="0"/>
                </a:cubicBezTo>
                <a:cubicBezTo>
                  <a:pt x="64" y="0"/>
                  <a:pt x="64" y="0"/>
                  <a:pt x="64" y="0"/>
                </a:cubicBezTo>
                <a:cubicBezTo>
                  <a:pt x="66" y="0"/>
                  <a:pt x="68" y="2"/>
                  <a:pt x="68" y="4"/>
                </a:cubicBezTo>
                <a:cubicBezTo>
                  <a:pt x="68" y="4"/>
                  <a:pt x="68" y="4"/>
                  <a:pt x="68" y="4"/>
                </a:cubicBezTo>
                <a:cubicBezTo>
                  <a:pt x="68" y="14"/>
                  <a:pt x="68" y="14"/>
                  <a:pt x="68" y="14"/>
                </a:cubicBezTo>
                <a:cubicBezTo>
                  <a:pt x="87" y="14"/>
                  <a:pt x="87" y="14"/>
                  <a:pt x="87" y="14"/>
                </a:cubicBezTo>
                <a:cubicBezTo>
                  <a:pt x="90" y="14"/>
                  <a:pt x="91" y="16"/>
                  <a:pt x="91" y="18"/>
                </a:cubicBezTo>
                <a:cubicBezTo>
                  <a:pt x="91" y="18"/>
                  <a:pt x="91" y="18"/>
                  <a:pt x="91" y="18"/>
                </a:cubicBezTo>
                <a:cubicBezTo>
                  <a:pt x="91" y="36"/>
                  <a:pt x="91" y="36"/>
                  <a:pt x="91" y="36"/>
                </a:cubicBezTo>
                <a:cubicBezTo>
                  <a:pt x="91" y="39"/>
                  <a:pt x="90" y="40"/>
                  <a:pt x="87" y="40"/>
                </a:cubicBezTo>
                <a:cubicBezTo>
                  <a:pt x="87" y="40"/>
                  <a:pt x="87" y="40"/>
                  <a:pt x="87" y="40"/>
                </a:cubicBezTo>
                <a:cubicBezTo>
                  <a:pt x="82" y="40"/>
                  <a:pt x="82" y="40"/>
                  <a:pt x="82" y="40"/>
                </a:cubicBezTo>
                <a:cubicBezTo>
                  <a:pt x="82" y="99"/>
                  <a:pt x="82" y="99"/>
                  <a:pt x="82" y="99"/>
                </a:cubicBezTo>
                <a:cubicBezTo>
                  <a:pt x="82" y="101"/>
                  <a:pt x="80" y="103"/>
                  <a:pt x="78" y="103"/>
                </a:cubicBezTo>
                <a:cubicBezTo>
                  <a:pt x="77" y="103"/>
                  <a:pt x="77" y="103"/>
                  <a:pt x="77" y="103"/>
                </a:cubicBezTo>
                <a:cubicBezTo>
                  <a:pt x="14" y="103"/>
                  <a:pt x="14" y="103"/>
                  <a:pt x="14" y="103"/>
                </a:cubicBezTo>
                <a:cubicBezTo>
                  <a:pt x="11" y="103"/>
                  <a:pt x="10" y="101"/>
                  <a:pt x="10" y="99"/>
                </a:cubicBezTo>
                <a:cubicBezTo>
                  <a:pt x="10" y="99"/>
                  <a:pt x="10" y="99"/>
                  <a:pt x="10" y="99"/>
                </a:cubicBezTo>
                <a:cubicBezTo>
                  <a:pt x="10" y="40"/>
                  <a:pt x="10" y="40"/>
                  <a:pt x="10" y="40"/>
                </a:cubicBezTo>
                <a:cubicBezTo>
                  <a:pt x="4" y="40"/>
                  <a:pt x="4" y="40"/>
                  <a:pt x="4" y="40"/>
                </a:cubicBezTo>
                <a:cubicBezTo>
                  <a:pt x="2" y="40"/>
                  <a:pt x="0" y="39"/>
                  <a:pt x="0" y="36"/>
                </a:cubicBezTo>
                <a:cubicBezTo>
                  <a:pt x="0" y="36"/>
                  <a:pt x="0" y="36"/>
                  <a:pt x="0" y="36"/>
                </a:cubicBezTo>
                <a:cubicBezTo>
                  <a:pt x="0" y="18"/>
                  <a:pt x="0" y="18"/>
                  <a:pt x="0" y="18"/>
                </a:cubicBezTo>
                <a:cubicBezTo>
                  <a:pt x="0" y="16"/>
                  <a:pt x="2" y="14"/>
                  <a:pt x="4" y="14"/>
                </a:cubicBezTo>
                <a:cubicBezTo>
                  <a:pt x="4" y="14"/>
                  <a:pt x="4" y="14"/>
                  <a:pt x="4" y="14"/>
                </a:cubicBezTo>
                <a:cubicBezTo>
                  <a:pt x="23" y="14"/>
                  <a:pt x="23" y="14"/>
                  <a:pt x="23" y="14"/>
                </a:cubicBezTo>
                <a:cubicBezTo>
                  <a:pt x="23" y="4"/>
                  <a:pt x="23" y="4"/>
                  <a:pt x="23" y="4"/>
                </a:cubicBezTo>
                <a:cubicBezTo>
                  <a:pt x="23" y="2"/>
                  <a:pt x="25" y="0"/>
                  <a:pt x="27" y="0"/>
                </a:cubicBezTo>
                <a:close/>
                <a:moveTo>
                  <a:pt x="60" y="8"/>
                </a:moveTo>
                <a:cubicBezTo>
                  <a:pt x="60" y="8"/>
                  <a:pt x="60" y="8"/>
                  <a:pt x="60" y="8"/>
                </a:cubicBezTo>
                <a:cubicBezTo>
                  <a:pt x="31" y="8"/>
                  <a:pt x="31" y="8"/>
                  <a:pt x="31" y="8"/>
                </a:cubicBezTo>
                <a:cubicBezTo>
                  <a:pt x="31" y="13"/>
                  <a:pt x="31" y="13"/>
                  <a:pt x="31" y="13"/>
                </a:cubicBezTo>
                <a:cubicBezTo>
                  <a:pt x="60" y="13"/>
                  <a:pt x="60" y="13"/>
                  <a:pt x="60" y="13"/>
                </a:cubicBezTo>
                <a:cubicBezTo>
                  <a:pt x="60" y="8"/>
                  <a:pt x="60" y="8"/>
                  <a:pt x="60" y="8"/>
                </a:cubicBezTo>
                <a:close/>
                <a:moveTo>
                  <a:pt x="31" y="40"/>
                </a:moveTo>
                <a:cubicBezTo>
                  <a:pt x="31" y="40"/>
                  <a:pt x="31" y="40"/>
                  <a:pt x="31" y="40"/>
                </a:cubicBezTo>
                <a:cubicBezTo>
                  <a:pt x="31" y="86"/>
                  <a:pt x="31" y="86"/>
                  <a:pt x="31" y="86"/>
                </a:cubicBezTo>
                <a:cubicBezTo>
                  <a:pt x="31" y="87"/>
                  <a:pt x="30" y="88"/>
                  <a:pt x="29" y="88"/>
                </a:cubicBezTo>
                <a:cubicBezTo>
                  <a:pt x="28" y="88"/>
                  <a:pt x="27" y="87"/>
                  <a:pt x="27" y="86"/>
                </a:cubicBezTo>
                <a:cubicBezTo>
                  <a:pt x="27" y="40"/>
                  <a:pt x="27" y="40"/>
                  <a:pt x="27" y="40"/>
                </a:cubicBezTo>
                <a:cubicBezTo>
                  <a:pt x="18" y="40"/>
                  <a:pt x="18" y="40"/>
                  <a:pt x="18" y="40"/>
                </a:cubicBezTo>
                <a:cubicBezTo>
                  <a:pt x="18" y="95"/>
                  <a:pt x="18" y="95"/>
                  <a:pt x="18" y="95"/>
                </a:cubicBezTo>
                <a:cubicBezTo>
                  <a:pt x="74" y="95"/>
                  <a:pt x="74" y="95"/>
                  <a:pt x="74" y="95"/>
                </a:cubicBezTo>
                <a:cubicBezTo>
                  <a:pt x="74" y="40"/>
                  <a:pt x="74" y="40"/>
                  <a:pt x="74" y="40"/>
                </a:cubicBezTo>
                <a:cubicBezTo>
                  <a:pt x="64" y="40"/>
                  <a:pt x="64" y="40"/>
                  <a:pt x="64" y="40"/>
                </a:cubicBezTo>
                <a:cubicBezTo>
                  <a:pt x="64" y="86"/>
                  <a:pt x="64" y="86"/>
                  <a:pt x="64" y="86"/>
                </a:cubicBezTo>
                <a:cubicBezTo>
                  <a:pt x="64" y="87"/>
                  <a:pt x="63" y="88"/>
                  <a:pt x="62" y="88"/>
                </a:cubicBezTo>
                <a:cubicBezTo>
                  <a:pt x="61" y="88"/>
                  <a:pt x="60" y="87"/>
                  <a:pt x="60" y="86"/>
                </a:cubicBezTo>
                <a:cubicBezTo>
                  <a:pt x="60" y="40"/>
                  <a:pt x="60" y="40"/>
                  <a:pt x="60" y="40"/>
                </a:cubicBezTo>
                <a:cubicBezTo>
                  <a:pt x="48" y="40"/>
                  <a:pt x="48" y="40"/>
                  <a:pt x="48" y="40"/>
                </a:cubicBezTo>
                <a:cubicBezTo>
                  <a:pt x="48" y="86"/>
                  <a:pt x="48" y="86"/>
                  <a:pt x="48" y="86"/>
                </a:cubicBezTo>
                <a:cubicBezTo>
                  <a:pt x="48" y="87"/>
                  <a:pt x="47" y="88"/>
                  <a:pt x="46" y="88"/>
                </a:cubicBezTo>
                <a:cubicBezTo>
                  <a:pt x="44" y="88"/>
                  <a:pt x="43" y="87"/>
                  <a:pt x="43" y="86"/>
                </a:cubicBezTo>
                <a:cubicBezTo>
                  <a:pt x="43" y="40"/>
                  <a:pt x="43" y="40"/>
                  <a:pt x="43" y="40"/>
                </a:cubicBezTo>
                <a:cubicBezTo>
                  <a:pt x="31" y="40"/>
                  <a:pt x="31" y="40"/>
                  <a:pt x="31" y="40"/>
                </a:cubicBezTo>
                <a:close/>
              </a:path>
            </a:pathLst>
          </a:custGeom>
          <a:solidFill>
            <a:schemeClr val="accent2"/>
          </a:solidFill>
          <a:ln>
            <a:noFill/>
          </a:ln>
        </p:spPr>
        <p:txBody>
          <a:bodyPr lIns="91467" tIns="45734" rIns="91467" bIns="45734"/>
          <a:lstStyle/>
          <a:p>
            <a:endParaRPr lang="zh-CN" altLang="en-US">
              <a:solidFill>
                <a:schemeClr val="bg1">
                  <a:lumMod val="50000"/>
                </a:schemeClr>
              </a:solidFill>
            </a:endParaRPr>
          </a:p>
        </p:txBody>
      </p:sp>
      <p:sp>
        <p:nvSpPr>
          <p:cNvPr id="17439" name="Rectangle 31"/>
          <p:cNvSpPr>
            <a:spLocks noChangeArrowheads="1"/>
          </p:cNvSpPr>
          <p:nvPr/>
        </p:nvSpPr>
        <p:spPr bwMode="auto">
          <a:xfrm>
            <a:off x="563026" y="2098997"/>
            <a:ext cx="1924383" cy="338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nSpc>
                <a:spcPct val="120000"/>
              </a:lnSpc>
              <a:spcBef>
                <a:spcPts val="300"/>
              </a:spcBef>
            </a:pPr>
            <a:r>
              <a:rPr lang="zh-TW" altLang="en-US" sz="2000" b="1" dirty="0">
                <a:solidFill>
                  <a:schemeClr val="accent1"/>
                </a:solidFill>
                <a:latin typeface="微软雅黑" pitchFamily="34" charset="-122"/>
                <a:ea typeface="微软雅黑" pitchFamily="34" charset="-122"/>
              </a:rPr>
              <a:t>生活教育組</a:t>
            </a:r>
            <a:endParaRPr lang="en-US" altLang="zh-CN" sz="2000" dirty="0">
              <a:solidFill>
                <a:schemeClr val="accent1"/>
              </a:solidFill>
              <a:latin typeface="微软雅黑" pitchFamily="34" charset="-122"/>
              <a:ea typeface="微软雅黑" pitchFamily="34" charset="-122"/>
            </a:endParaRPr>
          </a:p>
        </p:txBody>
      </p:sp>
      <p:sp>
        <p:nvSpPr>
          <p:cNvPr id="17440" name="Rectangle 32"/>
          <p:cNvSpPr>
            <a:spLocks noChangeArrowheads="1"/>
          </p:cNvSpPr>
          <p:nvPr/>
        </p:nvSpPr>
        <p:spPr bwMode="auto">
          <a:xfrm>
            <a:off x="2060139" y="789572"/>
            <a:ext cx="1607622" cy="258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nSpc>
                <a:spcPct val="120000"/>
              </a:lnSpc>
              <a:spcBef>
                <a:spcPts val="300"/>
              </a:spcBef>
            </a:pPr>
            <a:r>
              <a:rPr lang="zh-TW" altLang="en-US" sz="1400" b="1" dirty="0">
                <a:solidFill>
                  <a:schemeClr val="bg1">
                    <a:lumMod val="50000"/>
                  </a:schemeClr>
                </a:solidFill>
                <a:latin typeface="微软雅黑" pitchFamily="34" charset="-122"/>
                <a:ea typeface="微软雅黑" pitchFamily="34" charset="-122"/>
              </a:rPr>
              <a:t>永和國小仁愛基金</a:t>
            </a:r>
            <a:r>
              <a:rPr lang="zh-CN" altLang="en-US" sz="800" dirty="0">
                <a:solidFill>
                  <a:schemeClr val="bg1">
                    <a:lumMod val="50000"/>
                  </a:schemeClr>
                </a:solidFill>
              </a:rPr>
              <a:t>.</a:t>
            </a:r>
          </a:p>
        </p:txBody>
      </p:sp>
      <p:sp>
        <p:nvSpPr>
          <p:cNvPr id="17441" name="Rectangle 33"/>
          <p:cNvSpPr>
            <a:spLocks noChangeArrowheads="1"/>
          </p:cNvSpPr>
          <p:nvPr/>
        </p:nvSpPr>
        <p:spPr bwMode="auto">
          <a:xfrm>
            <a:off x="2060139" y="1156605"/>
            <a:ext cx="1367075" cy="236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nSpc>
                <a:spcPct val="120000"/>
              </a:lnSpc>
              <a:spcBef>
                <a:spcPts val="300"/>
              </a:spcBef>
            </a:pPr>
            <a:r>
              <a:rPr lang="zh-TW" altLang="en-US" sz="1400" b="1" dirty="0">
                <a:solidFill>
                  <a:schemeClr val="bg1">
                    <a:lumMod val="50000"/>
                  </a:schemeClr>
                </a:solidFill>
                <a:latin typeface="微软雅黑" pitchFamily="34" charset="-122"/>
                <a:ea typeface="微软雅黑" pitchFamily="34" charset="-122"/>
              </a:rPr>
              <a:t>教育部學產基金</a:t>
            </a:r>
            <a:endParaRPr lang="en-US" altLang="zh-CN" sz="900" dirty="0">
              <a:solidFill>
                <a:schemeClr val="bg1">
                  <a:lumMod val="50000"/>
                </a:schemeClr>
              </a:solidFill>
              <a:latin typeface="微软雅黑" pitchFamily="34" charset="-122"/>
              <a:ea typeface="微软雅黑" pitchFamily="34" charset="-122"/>
            </a:endParaRPr>
          </a:p>
        </p:txBody>
      </p:sp>
      <p:sp>
        <p:nvSpPr>
          <p:cNvPr id="17442" name="Rectangle 34"/>
          <p:cNvSpPr>
            <a:spLocks noChangeArrowheads="1"/>
          </p:cNvSpPr>
          <p:nvPr/>
        </p:nvSpPr>
        <p:spPr bwMode="auto">
          <a:xfrm>
            <a:off x="3327829" y="2774444"/>
            <a:ext cx="1367075" cy="338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nSpc>
                <a:spcPct val="120000"/>
              </a:lnSpc>
              <a:spcBef>
                <a:spcPts val="300"/>
              </a:spcBef>
            </a:pPr>
            <a:r>
              <a:rPr lang="zh-TW" altLang="en-US" sz="2000" b="1" dirty="0">
                <a:solidFill>
                  <a:schemeClr val="accent2"/>
                </a:solidFill>
                <a:latin typeface="微软雅黑" pitchFamily="34" charset="-122"/>
                <a:ea typeface="微软雅黑" pitchFamily="34" charset="-122"/>
              </a:rPr>
              <a:t>環境教育組</a:t>
            </a:r>
            <a:endParaRPr lang="en-US" altLang="zh-CN" sz="1100" dirty="0">
              <a:solidFill>
                <a:schemeClr val="accent2"/>
              </a:solidFill>
              <a:latin typeface="微软雅黑" pitchFamily="34" charset="-122"/>
              <a:ea typeface="微软雅黑" pitchFamily="34" charset="-122"/>
            </a:endParaRPr>
          </a:p>
        </p:txBody>
      </p:sp>
      <p:sp>
        <p:nvSpPr>
          <p:cNvPr id="17443" name="Rectangle 35"/>
          <p:cNvSpPr>
            <a:spLocks noChangeArrowheads="1"/>
          </p:cNvSpPr>
          <p:nvPr/>
        </p:nvSpPr>
        <p:spPr bwMode="auto">
          <a:xfrm>
            <a:off x="4720882" y="3628575"/>
            <a:ext cx="1367075" cy="236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nSpc>
                <a:spcPct val="120000"/>
              </a:lnSpc>
              <a:spcBef>
                <a:spcPts val="300"/>
              </a:spcBef>
            </a:pPr>
            <a:r>
              <a:rPr lang="zh-TW" altLang="en-US" sz="1400" b="1" dirty="0">
                <a:solidFill>
                  <a:schemeClr val="bg1">
                    <a:lumMod val="50000"/>
                  </a:schemeClr>
                </a:solidFill>
                <a:latin typeface="微软雅黑" pitchFamily="34" charset="-122"/>
                <a:ea typeface="微软雅黑" pitchFamily="34" charset="-122"/>
              </a:rPr>
              <a:t>早午餐減免申請</a:t>
            </a:r>
            <a:endParaRPr lang="en-US" altLang="zh-CN" sz="900" dirty="0">
              <a:solidFill>
                <a:schemeClr val="bg1">
                  <a:lumMod val="50000"/>
                </a:schemeClr>
              </a:solidFill>
              <a:latin typeface="微软雅黑" pitchFamily="34" charset="-122"/>
              <a:ea typeface="微软雅黑" pitchFamily="34" charset="-122"/>
            </a:endParaRPr>
          </a:p>
        </p:txBody>
      </p:sp>
      <p:sp>
        <p:nvSpPr>
          <p:cNvPr id="32" name="文本框 32">
            <a:extLst>
              <a:ext uri="{FF2B5EF4-FFF2-40B4-BE49-F238E27FC236}">
                <a16:creationId xmlns:a16="http://schemas.microsoft.com/office/drawing/2014/main" id="{6B8A79D5-CB76-4491-BFBB-AF33ECD615CC}"/>
              </a:ext>
            </a:extLst>
          </p:cNvPr>
          <p:cNvSpPr txBox="1"/>
          <p:nvPr/>
        </p:nvSpPr>
        <p:spPr>
          <a:xfrm>
            <a:off x="265159" y="268288"/>
            <a:ext cx="1061837" cy="346253"/>
          </a:xfrm>
          <a:prstGeom prst="rect">
            <a:avLst/>
          </a:prstGeom>
          <a:noFill/>
        </p:spPr>
        <p:txBody>
          <a:bodyPr wrap="none" lIns="68584" tIns="34292" rIns="68584" bIns="34292">
            <a:spAutoFit/>
          </a:bodyPr>
          <a:lstStyle/>
          <a:p>
            <a:r>
              <a:rPr lang="zh-TW" altLang="en-US"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補助申請</a:t>
            </a:r>
            <a:endParaRPr lang="en-US" altLang="zh-CN"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33" name="矩形 32">
            <a:extLst>
              <a:ext uri="{FF2B5EF4-FFF2-40B4-BE49-F238E27FC236}">
                <a16:creationId xmlns:a16="http://schemas.microsoft.com/office/drawing/2014/main" id="{0D67ABB9-FED6-48E2-80F9-01ECB01363B9}"/>
              </a:ext>
            </a:extLst>
          </p:cNvPr>
          <p:cNvSpPr/>
          <p:nvPr/>
        </p:nvSpPr>
        <p:spPr>
          <a:xfrm>
            <a:off x="0" y="196280"/>
            <a:ext cx="160366" cy="41751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4" tIns="34292" rIns="68584" bIns="34292" anchor="ctr"/>
          <a:lstStyle/>
          <a:p>
            <a:pPr algn="ctr" defTabSz="685795">
              <a:defRPr/>
            </a:pPr>
            <a:endParaRPr lang="zh-CN" altLang="en-US" sz="1400" dirty="0">
              <a:solidFill>
                <a:srgbClr val="E7E6E6">
                  <a:lumMod val="50000"/>
                </a:srgbClr>
              </a:solidFill>
              <a:cs typeface="+mn-ea"/>
              <a:sym typeface="+mn-lt"/>
            </a:endParaRPr>
          </a:p>
        </p:txBody>
      </p:sp>
      <p:sp>
        <p:nvSpPr>
          <p:cNvPr id="34" name="Rectangle 33"/>
          <p:cNvSpPr>
            <a:spLocks noChangeArrowheads="1"/>
          </p:cNvSpPr>
          <p:nvPr/>
        </p:nvSpPr>
        <p:spPr bwMode="auto">
          <a:xfrm>
            <a:off x="2060139" y="1510924"/>
            <a:ext cx="1793652" cy="258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nSpc>
                <a:spcPct val="120000"/>
              </a:lnSpc>
              <a:spcBef>
                <a:spcPts val="300"/>
              </a:spcBef>
            </a:pPr>
            <a:r>
              <a:rPr lang="zh-TW" altLang="en-US" sz="1400" b="1" dirty="0">
                <a:solidFill>
                  <a:schemeClr val="bg1">
                    <a:lumMod val="50000"/>
                  </a:schemeClr>
                </a:solidFill>
                <a:latin typeface="微软雅黑" pitchFamily="34" charset="-122"/>
                <a:ea typeface="微软雅黑" pitchFamily="34" charset="-122"/>
              </a:rPr>
              <a:t>新北市急難慰助金</a:t>
            </a:r>
            <a:endParaRPr lang="en-US" altLang="zh-CN" sz="900" dirty="0">
              <a:solidFill>
                <a:schemeClr val="bg1">
                  <a:lumMod val="50000"/>
                </a:schemeClr>
              </a:solidFill>
              <a:latin typeface="微软雅黑" pitchFamily="34" charset="-122"/>
              <a:ea typeface="微软雅黑" pitchFamily="34" charset="-122"/>
            </a:endParaRPr>
          </a:p>
        </p:txBody>
      </p:sp>
      <p:sp>
        <p:nvSpPr>
          <p:cNvPr id="35" name="Rectangle 31"/>
          <p:cNvSpPr>
            <a:spLocks noChangeArrowheads="1"/>
          </p:cNvSpPr>
          <p:nvPr/>
        </p:nvSpPr>
        <p:spPr bwMode="auto">
          <a:xfrm>
            <a:off x="5862268" y="2024372"/>
            <a:ext cx="1924383" cy="338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nSpc>
                <a:spcPct val="120000"/>
              </a:lnSpc>
              <a:spcBef>
                <a:spcPts val="300"/>
              </a:spcBef>
            </a:pPr>
            <a:r>
              <a:rPr lang="zh-TW" altLang="en-US" sz="2000" b="1" dirty="0">
                <a:solidFill>
                  <a:schemeClr val="accent3"/>
                </a:solidFill>
                <a:latin typeface="微软雅黑" pitchFamily="34" charset="-122"/>
                <a:ea typeface="微软雅黑" pitchFamily="34" charset="-122"/>
              </a:rPr>
              <a:t>健康中心</a:t>
            </a:r>
            <a:endParaRPr lang="en-US" altLang="zh-CN" sz="2000" dirty="0">
              <a:solidFill>
                <a:schemeClr val="accent3"/>
              </a:solidFill>
              <a:latin typeface="微软雅黑" pitchFamily="34" charset="-122"/>
              <a:ea typeface="微软雅黑" pitchFamily="34" charset="-122"/>
            </a:endParaRPr>
          </a:p>
        </p:txBody>
      </p:sp>
      <p:sp>
        <p:nvSpPr>
          <p:cNvPr id="36" name="Rectangle 32"/>
          <p:cNvSpPr>
            <a:spLocks noChangeArrowheads="1"/>
          </p:cNvSpPr>
          <p:nvPr/>
        </p:nvSpPr>
        <p:spPr bwMode="auto">
          <a:xfrm>
            <a:off x="6982840" y="1274906"/>
            <a:ext cx="1607622" cy="236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nSpc>
                <a:spcPct val="120000"/>
              </a:lnSpc>
              <a:spcBef>
                <a:spcPts val="300"/>
              </a:spcBef>
            </a:pPr>
            <a:r>
              <a:rPr lang="zh-TW" altLang="en-US" sz="1400" b="1" dirty="0">
                <a:solidFill>
                  <a:schemeClr val="bg1">
                    <a:lumMod val="50000"/>
                  </a:schemeClr>
                </a:solidFill>
                <a:latin typeface="微软雅黑" pitchFamily="34" charset="-122"/>
                <a:ea typeface="微软雅黑" pitchFamily="34" charset="-122"/>
              </a:rPr>
              <a:t>學生平安保險</a:t>
            </a:r>
            <a:r>
              <a:rPr lang="zh-CN" altLang="en-US" sz="800" dirty="0">
                <a:solidFill>
                  <a:schemeClr val="bg1">
                    <a:lumMod val="50000"/>
                  </a:schemeClr>
                </a:solidFill>
              </a:rPr>
              <a:t>.</a:t>
            </a:r>
          </a:p>
        </p:txBody>
      </p:sp>
    </p:spTree>
    <p:extLst>
      <p:ext uri="{BB962C8B-B14F-4D97-AF65-F5344CB8AC3E}">
        <p14:creationId xmlns:p14="http://schemas.microsoft.com/office/powerpoint/2010/main" val="1991010336"/>
      </p:ext>
    </p:extLst>
  </p:cSld>
  <p:clrMapOvr>
    <a:masterClrMapping/>
  </p:clrMapOvr>
  <mc:AlternateContent xmlns:mc="http://schemas.openxmlformats.org/markup-compatibility/2006" xmlns:p14="http://schemas.microsoft.com/office/powerpoint/2010/main">
    <mc:Choice Requires="p14">
      <p:transition spd="slow" p14:dur="1500" advClick="0" advTm="0">
        <p:wipe/>
      </p:transition>
    </mc:Choice>
    <mc:Fallback xmlns="">
      <p:transition spd="slow" advClick="0" advTm="0">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7416"/>
                                        </p:tgtEl>
                                        <p:attrNameLst>
                                          <p:attrName>style.visibility</p:attrName>
                                        </p:attrNameLst>
                                      </p:cBhvr>
                                      <p:to>
                                        <p:strVal val="visible"/>
                                      </p:to>
                                    </p:set>
                                    <p:anim calcmode="lin" valueType="num">
                                      <p:cBhvr additive="base">
                                        <p:cTn id="7" dur="750" fill="hold"/>
                                        <p:tgtEl>
                                          <p:spTgt spid="17416"/>
                                        </p:tgtEl>
                                        <p:attrNameLst>
                                          <p:attrName>ppt_x</p:attrName>
                                        </p:attrNameLst>
                                      </p:cBhvr>
                                      <p:tavLst>
                                        <p:tav tm="0">
                                          <p:val>
                                            <p:strVal val="#ppt_x"/>
                                          </p:val>
                                        </p:tav>
                                        <p:tav tm="100000">
                                          <p:val>
                                            <p:strVal val="#ppt_x"/>
                                          </p:val>
                                        </p:tav>
                                      </p:tavLst>
                                    </p:anim>
                                    <p:anim calcmode="lin" valueType="num">
                                      <p:cBhvr additive="base">
                                        <p:cTn id="8" dur="750" fill="hold"/>
                                        <p:tgtEl>
                                          <p:spTgt spid="1741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7434"/>
                                        </p:tgtEl>
                                        <p:attrNameLst>
                                          <p:attrName>style.visibility</p:attrName>
                                        </p:attrNameLst>
                                      </p:cBhvr>
                                      <p:to>
                                        <p:strVal val="visible"/>
                                      </p:to>
                                    </p:set>
                                    <p:anim calcmode="lin" valueType="num">
                                      <p:cBhvr additive="base">
                                        <p:cTn id="11" dur="750" fill="hold"/>
                                        <p:tgtEl>
                                          <p:spTgt spid="17434"/>
                                        </p:tgtEl>
                                        <p:attrNameLst>
                                          <p:attrName>ppt_x</p:attrName>
                                        </p:attrNameLst>
                                      </p:cBhvr>
                                      <p:tavLst>
                                        <p:tav tm="0">
                                          <p:val>
                                            <p:strVal val="#ppt_x"/>
                                          </p:val>
                                        </p:tav>
                                        <p:tav tm="100000">
                                          <p:val>
                                            <p:strVal val="#ppt_x"/>
                                          </p:val>
                                        </p:tav>
                                      </p:tavLst>
                                    </p:anim>
                                    <p:anim calcmode="lin" valueType="num">
                                      <p:cBhvr additive="base">
                                        <p:cTn id="12" dur="750" fill="hold"/>
                                        <p:tgtEl>
                                          <p:spTgt spid="1743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100"/>
                                  </p:stCondLst>
                                  <p:childTnLst>
                                    <p:set>
                                      <p:cBhvr>
                                        <p:cTn id="14" dur="1" fill="hold">
                                          <p:stCondLst>
                                            <p:cond delay="0"/>
                                          </p:stCondLst>
                                        </p:cTn>
                                        <p:tgtEl>
                                          <p:spTgt spid="17432"/>
                                        </p:tgtEl>
                                        <p:attrNameLst>
                                          <p:attrName>style.visibility</p:attrName>
                                        </p:attrNameLst>
                                      </p:cBhvr>
                                      <p:to>
                                        <p:strVal val="visible"/>
                                      </p:to>
                                    </p:set>
                                    <p:anim calcmode="lin" valueType="num">
                                      <p:cBhvr additive="base">
                                        <p:cTn id="15" dur="750" fill="hold"/>
                                        <p:tgtEl>
                                          <p:spTgt spid="17432"/>
                                        </p:tgtEl>
                                        <p:attrNameLst>
                                          <p:attrName>ppt_x</p:attrName>
                                        </p:attrNameLst>
                                      </p:cBhvr>
                                      <p:tavLst>
                                        <p:tav tm="0">
                                          <p:val>
                                            <p:strVal val="#ppt_x"/>
                                          </p:val>
                                        </p:tav>
                                        <p:tav tm="100000">
                                          <p:val>
                                            <p:strVal val="#ppt_x"/>
                                          </p:val>
                                        </p:tav>
                                      </p:tavLst>
                                    </p:anim>
                                    <p:anim calcmode="lin" valueType="num">
                                      <p:cBhvr additive="base">
                                        <p:cTn id="16" dur="750" fill="hold"/>
                                        <p:tgtEl>
                                          <p:spTgt spid="17432"/>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200"/>
                                  </p:stCondLst>
                                  <p:childTnLst>
                                    <p:set>
                                      <p:cBhvr>
                                        <p:cTn id="18" dur="1" fill="hold">
                                          <p:stCondLst>
                                            <p:cond delay="0"/>
                                          </p:stCondLst>
                                        </p:cTn>
                                        <p:tgtEl>
                                          <p:spTgt spid="17420"/>
                                        </p:tgtEl>
                                        <p:attrNameLst>
                                          <p:attrName>style.visibility</p:attrName>
                                        </p:attrNameLst>
                                      </p:cBhvr>
                                      <p:to>
                                        <p:strVal val="visible"/>
                                      </p:to>
                                    </p:set>
                                    <p:anim calcmode="lin" valueType="num">
                                      <p:cBhvr additive="base">
                                        <p:cTn id="19" dur="750" fill="hold"/>
                                        <p:tgtEl>
                                          <p:spTgt spid="17420"/>
                                        </p:tgtEl>
                                        <p:attrNameLst>
                                          <p:attrName>ppt_x</p:attrName>
                                        </p:attrNameLst>
                                      </p:cBhvr>
                                      <p:tavLst>
                                        <p:tav tm="0">
                                          <p:val>
                                            <p:strVal val="#ppt_x"/>
                                          </p:val>
                                        </p:tav>
                                        <p:tav tm="100000">
                                          <p:val>
                                            <p:strVal val="#ppt_x"/>
                                          </p:val>
                                        </p:tav>
                                      </p:tavLst>
                                    </p:anim>
                                    <p:anim calcmode="lin" valueType="num">
                                      <p:cBhvr additive="base">
                                        <p:cTn id="20" dur="750" fill="hold"/>
                                        <p:tgtEl>
                                          <p:spTgt spid="17420"/>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200"/>
                                  </p:stCondLst>
                                  <p:childTnLst>
                                    <p:set>
                                      <p:cBhvr>
                                        <p:cTn id="22" dur="1" fill="hold">
                                          <p:stCondLst>
                                            <p:cond delay="0"/>
                                          </p:stCondLst>
                                        </p:cTn>
                                        <p:tgtEl>
                                          <p:spTgt spid="17430"/>
                                        </p:tgtEl>
                                        <p:attrNameLst>
                                          <p:attrName>style.visibility</p:attrName>
                                        </p:attrNameLst>
                                      </p:cBhvr>
                                      <p:to>
                                        <p:strVal val="visible"/>
                                      </p:to>
                                    </p:set>
                                    <p:anim calcmode="lin" valueType="num">
                                      <p:cBhvr additive="base">
                                        <p:cTn id="23" dur="750" fill="hold"/>
                                        <p:tgtEl>
                                          <p:spTgt spid="17430"/>
                                        </p:tgtEl>
                                        <p:attrNameLst>
                                          <p:attrName>ppt_x</p:attrName>
                                        </p:attrNameLst>
                                      </p:cBhvr>
                                      <p:tavLst>
                                        <p:tav tm="0">
                                          <p:val>
                                            <p:strVal val="#ppt_x"/>
                                          </p:val>
                                        </p:tav>
                                        <p:tav tm="100000">
                                          <p:val>
                                            <p:strVal val="#ppt_x"/>
                                          </p:val>
                                        </p:tav>
                                      </p:tavLst>
                                    </p:anim>
                                    <p:anim calcmode="lin" valueType="num">
                                      <p:cBhvr additive="base">
                                        <p:cTn id="24" dur="750" fill="hold"/>
                                        <p:tgtEl>
                                          <p:spTgt spid="17430"/>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300"/>
                                  </p:stCondLst>
                                  <p:childTnLst>
                                    <p:set>
                                      <p:cBhvr>
                                        <p:cTn id="26" dur="1" fill="hold">
                                          <p:stCondLst>
                                            <p:cond delay="0"/>
                                          </p:stCondLst>
                                        </p:cTn>
                                        <p:tgtEl>
                                          <p:spTgt spid="17428"/>
                                        </p:tgtEl>
                                        <p:attrNameLst>
                                          <p:attrName>style.visibility</p:attrName>
                                        </p:attrNameLst>
                                      </p:cBhvr>
                                      <p:to>
                                        <p:strVal val="visible"/>
                                      </p:to>
                                    </p:set>
                                    <p:anim calcmode="lin" valueType="num">
                                      <p:cBhvr additive="base">
                                        <p:cTn id="27" dur="750" fill="hold"/>
                                        <p:tgtEl>
                                          <p:spTgt spid="17428"/>
                                        </p:tgtEl>
                                        <p:attrNameLst>
                                          <p:attrName>ppt_x</p:attrName>
                                        </p:attrNameLst>
                                      </p:cBhvr>
                                      <p:tavLst>
                                        <p:tav tm="0">
                                          <p:val>
                                            <p:strVal val="#ppt_x"/>
                                          </p:val>
                                        </p:tav>
                                        <p:tav tm="100000">
                                          <p:val>
                                            <p:strVal val="#ppt_x"/>
                                          </p:val>
                                        </p:tav>
                                      </p:tavLst>
                                    </p:anim>
                                    <p:anim calcmode="lin" valueType="num">
                                      <p:cBhvr additive="base">
                                        <p:cTn id="28" dur="750" fill="hold"/>
                                        <p:tgtEl>
                                          <p:spTgt spid="17428"/>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400"/>
                                  </p:stCondLst>
                                  <p:childTnLst>
                                    <p:set>
                                      <p:cBhvr>
                                        <p:cTn id="30" dur="1" fill="hold">
                                          <p:stCondLst>
                                            <p:cond delay="0"/>
                                          </p:stCondLst>
                                        </p:cTn>
                                        <p:tgtEl>
                                          <p:spTgt spid="17435"/>
                                        </p:tgtEl>
                                        <p:attrNameLst>
                                          <p:attrName>style.visibility</p:attrName>
                                        </p:attrNameLst>
                                      </p:cBhvr>
                                      <p:to>
                                        <p:strVal val="visible"/>
                                      </p:to>
                                    </p:set>
                                    <p:anim calcmode="lin" valueType="num">
                                      <p:cBhvr additive="base">
                                        <p:cTn id="31" dur="750" fill="hold"/>
                                        <p:tgtEl>
                                          <p:spTgt spid="17435"/>
                                        </p:tgtEl>
                                        <p:attrNameLst>
                                          <p:attrName>ppt_x</p:attrName>
                                        </p:attrNameLst>
                                      </p:cBhvr>
                                      <p:tavLst>
                                        <p:tav tm="0">
                                          <p:val>
                                            <p:strVal val="#ppt_x"/>
                                          </p:val>
                                        </p:tav>
                                        <p:tav tm="100000">
                                          <p:val>
                                            <p:strVal val="#ppt_x"/>
                                          </p:val>
                                        </p:tav>
                                      </p:tavLst>
                                    </p:anim>
                                    <p:anim calcmode="lin" valueType="num">
                                      <p:cBhvr additive="base">
                                        <p:cTn id="32" dur="750" fill="hold"/>
                                        <p:tgtEl>
                                          <p:spTgt spid="17435"/>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500"/>
                                  </p:stCondLst>
                                  <p:childTnLst>
                                    <p:set>
                                      <p:cBhvr>
                                        <p:cTn id="34" dur="1" fill="hold">
                                          <p:stCondLst>
                                            <p:cond delay="0"/>
                                          </p:stCondLst>
                                        </p:cTn>
                                        <p:tgtEl>
                                          <p:spTgt spid="17423"/>
                                        </p:tgtEl>
                                        <p:attrNameLst>
                                          <p:attrName>style.visibility</p:attrName>
                                        </p:attrNameLst>
                                      </p:cBhvr>
                                      <p:to>
                                        <p:strVal val="visible"/>
                                      </p:to>
                                    </p:set>
                                    <p:anim calcmode="lin" valueType="num">
                                      <p:cBhvr additive="base">
                                        <p:cTn id="35" dur="750" fill="hold"/>
                                        <p:tgtEl>
                                          <p:spTgt spid="17423"/>
                                        </p:tgtEl>
                                        <p:attrNameLst>
                                          <p:attrName>ppt_x</p:attrName>
                                        </p:attrNameLst>
                                      </p:cBhvr>
                                      <p:tavLst>
                                        <p:tav tm="0">
                                          <p:val>
                                            <p:strVal val="#ppt_x"/>
                                          </p:val>
                                        </p:tav>
                                        <p:tav tm="100000">
                                          <p:val>
                                            <p:strVal val="#ppt_x"/>
                                          </p:val>
                                        </p:tav>
                                      </p:tavLst>
                                    </p:anim>
                                    <p:anim calcmode="lin" valueType="num">
                                      <p:cBhvr additive="base">
                                        <p:cTn id="36" dur="750" fill="hold"/>
                                        <p:tgtEl>
                                          <p:spTgt spid="17423"/>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1200"/>
                                  </p:stCondLst>
                                  <p:childTnLst>
                                    <p:set>
                                      <p:cBhvr>
                                        <p:cTn id="38" dur="1" fill="hold">
                                          <p:stCondLst>
                                            <p:cond delay="0"/>
                                          </p:stCondLst>
                                        </p:cTn>
                                        <p:tgtEl>
                                          <p:spTgt spid="17418"/>
                                        </p:tgtEl>
                                        <p:attrNameLst>
                                          <p:attrName>style.visibility</p:attrName>
                                        </p:attrNameLst>
                                      </p:cBhvr>
                                      <p:to>
                                        <p:strVal val="visible"/>
                                      </p:to>
                                    </p:set>
                                    <p:anim calcmode="lin" valueType="num">
                                      <p:cBhvr additive="base">
                                        <p:cTn id="39" dur="750" fill="hold"/>
                                        <p:tgtEl>
                                          <p:spTgt spid="17418"/>
                                        </p:tgtEl>
                                        <p:attrNameLst>
                                          <p:attrName>ppt_x</p:attrName>
                                        </p:attrNameLst>
                                      </p:cBhvr>
                                      <p:tavLst>
                                        <p:tav tm="0">
                                          <p:val>
                                            <p:strVal val="#ppt_x"/>
                                          </p:val>
                                        </p:tav>
                                        <p:tav tm="100000">
                                          <p:val>
                                            <p:strVal val="#ppt_x"/>
                                          </p:val>
                                        </p:tav>
                                      </p:tavLst>
                                    </p:anim>
                                    <p:anim calcmode="lin" valueType="num">
                                      <p:cBhvr additive="base">
                                        <p:cTn id="40" dur="750" fill="hold"/>
                                        <p:tgtEl>
                                          <p:spTgt spid="17418"/>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1200"/>
                                  </p:stCondLst>
                                  <p:childTnLst>
                                    <p:set>
                                      <p:cBhvr>
                                        <p:cTn id="42" dur="1" fill="hold">
                                          <p:stCondLst>
                                            <p:cond delay="0"/>
                                          </p:stCondLst>
                                        </p:cTn>
                                        <p:tgtEl>
                                          <p:spTgt spid="17436"/>
                                        </p:tgtEl>
                                        <p:attrNameLst>
                                          <p:attrName>style.visibility</p:attrName>
                                        </p:attrNameLst>
                                      </p:cBhvr>
                                      <p:to>
                                        <p:strVal val="visible"/>
                                      </p:to>
                                    </p:set>
                                    <p:anim calcmode="lin" valueType="num">
                                      <p:cBhvr additive="base">
                                        <p:cTn id="43" dur="750" fill="hold"/>
                                        <p:tgtEl>
                                          <p:spTgt spid="17436"/>
                                        </p:tgtEl>
                                        <p:attrNameLst>
                                          <p:attrName>ppt_x</p:attrName>
                                        </p:attrNameLst>
                                      </p:cBhvr>
                                      <p:tavLst>
                                        <p:tav tm="0">
                                          <p:val>
                                            <p:strVal val="#ppt_x"/>
                                          </p:val>
                                        </p:tav>
                                        <p:tav tm="100000">
                                          <p:val>
                                            <p:strVal val="#ppt_x"/>
                                          </p:val>
                                        </p:tav>
                                      </p:tavLst>
                                    </p:anim>
                                    <p:anim calcmode="lin" valueType="num">
                                      <p:cBhvr additive="base">
                                        <p:cTn id="44" dur="750" fill="hold"/>
                                        <p:tgtEl>
                                          <p:spTgt spid="17436"/>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1300"/>
                                  </p:stCondLst>
                                  <p:childTnLst>
                                    <p:set>
                                      <p:cBhvr>
                                        <p:cTn id="46" dur="1" fill="hold">
                                          <p:stCondLst>
                                            <p:cond delay="0"/>
                                          </p:stCondLst>
                                        </p:cTn>
                                        <p:tgtEl>
                                          <p:spTgt spid="17417"/>
                                        </p:tgtEl>
                                        <p:attrNameLst>
                                          <p:attrName>style.visibility</p:attrName>
                                        </p:attrNameLst>
                                      </p:cBhvr>
                                      <p:to>
                                        <p:strVal val="visible"/>
                                      </p:to>
                                    </p:set>
                                    <p:anim calcmode="lin" valueType="num">
                                      <p:cBhvr additive="base">
                                        <p:cTn id="47" dur="750" fill="hold"/>
                                        <p:tgtEl>
                                          <p:spTgt spid="17417"/>
                                        </p:tgtEl>
                                        <p:attrNameLst>
                                          <p:attrName>ppt_x</p:attrName>
                                        </p:attrNameLst>
                                      </p:cBhvr>
                                      <p:tavLst>
                                        <p:tav tm="0">
                                          <p:val>
                                            <p:strVal val="#ppt_x"/>
                                          </p:val>
                                        </p:tav>
                                        <p:tav tm="100000">
                                          <p:val>
                                            <p:strVal val="#ppt_x"/>
                                          </p:val>
                                        </p:tav>
                                      </p:tavLst>
                                    </p:anim>
                                    <p:anim calcmode="lin" valueType="num">
                                      <p:cBhvr additive="base">
                                        <p:cTn id="48" dur="750" fill="hold"/>
                                        <p:tgtEl>
                                          <p:spTgt spid="17417"/>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1300"/>
                                  </p:stCondLst>
                                  <p:childTnLst>
                                    <p:set>
                                      <p:cBhvr>
                                        <p:cTn id="50" dur="1" fill="hold">
                                          <p:stCondLst>
                                            <p:cond delay="0"/>
                                          </p:stCondLst>
                                        </p:cTn>
                                        <p:tgtEl>
                                          <p:spTgt spid="17437"/>
                                        </p:tgtEl>
                                        <p:attrNameLst>
                                          <p:attrName>style.visibility</p:attrName>
                                        </p:attrNameLst>
                                      </p:cBhvr>
                                      <p:to>
                                        <p:strVal val="visible"/>
                                      </p:to>
                                    </p:set>
                                    <p:anim calcmode="lin" valueType="num">
                                      <p:cBhvr additive="base">
                                        <p:cTn id="51" dur="750" fill="hold"/>
                                        <p:tgtEl>
                                          <p:spTgt spid="17437"/>
                                        </p:tgtEl>
                                        <p:attrNameLst>
                                          <p:attrName>ppt_x</p:attrName>
                                        </p:attrNameLst>
                                      </p:cBhvr>
                                      <p:tavLst>
                                        <p:tav tm="0">
                                          <p:val>
                                            <p:strVal val="#ppt_x"/>
                                          </p:val>
                                        </p:tav>
                                        <p:tav tm="100000">
                                          <p:val>
                                            <p:strVal val="#ppt_x"/>
                                          </p:val>
                                        </p:tav>
                                      </p:tavLst>
                                    </p:anim>
                                    <p:anim calcmode="lin" valueType="num">
                                      <p:cBhvr additive="base">
                                        <p:cTn id="52" dur="750" fill="hold"/>
                                        <p:tgtEl>
                                          <p:spTgt spid="17437"/>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1400"/>
                                  </p:stCondLst>
                                  <p:childTnLst>
                                    <p:set>
                                      <p:cBhvr>
                                        <p:cTn id="54" dur="1" fill="hold">
                                          <p:stCondLst>
                                            <p:cond delay="0"/>
                                          </p:stCondLst>
                                        </p:cTn>
                                        <p:tgtEl>
                                          <p:spTgt spid="17431"/>
                                        </p:tgtEl>
                                        <p:attrNameLst>
                                          <p:attrName>style.visibility</p:attrName>
                                        </p:attrNameLst>
                                      </p:cBhvr>
                                      <p:to>
                                        <p:strVal val="visible"/>
                                      </p:to>
                                    </p:set>
                                    <p:anim calcmode="lin" valueType="num">
                                      <p:cBhvr additive="base">
                                        <p:cTn id="55" dur="750" fill="hold"/>
                                        <p:tgtEl>
                                          <p:spTgt spid="17431"/>
                                        </p:tgtEl>
                                        <p:attrNameLst>
                                          <p:attrName>ppt_x</p:attrName>
                                        </p:attrNameLst>
                                      </p:cBhvr>
                                      <p:tavLst>
                                        <p:tav tm="0">
                                          <p:val>
                                            <p:strVal val="#ppt_x"/>
                                          </p:val>
                                        </p:tav>
                                        <p:tav tm="100000">
                                          <p:val>
                                            <p:strVal val="#ppt_x"/>
                                          </p:val>
                                        </p:tav>
                                      </p:tavLst>
                                    </p:anim>
                                    <p:anim calcmode="lin" valueType="num">
                                      <p:cBhvr additive="base">
                                        <p:cTn id="56" dur="750" fill="hold"/>
                                        <p:tgtEl>
                                          <p:spTgt spid="17431"/>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1500"/>
                                  </p:stCondLst>
                                  <p:childTnLst>
                                    <p:set>
                                      <p:cBhvr>
                                        <p:cTn id="58" dur="1" fill="hold">
                                          <p:stCondLst>
                                            <p:cond delay="0"/>
                                          </p:stCondLst>
                                        </p:cTn>
                                        <p:tgtEl>
                                          <p:spTgt spid="17421"/>
                                        </p:tgtEl>
                                        <p:attrNameLst>
                                          <p:attrName>style.visibility</p:attrName>
                                        </p:attrNameLst>
                                      </p:cBhvr>
                                      <p:to>
                                        <p:strVal val="visible"/>
                                      </p:to>
                                    </p:set>
                                    <p:anim calcmode="lin" valueType="num">
                                      <p:cBhvr additive="base">
                                        <p:cTn id="59" dur="750" fill="hold"/>
                                        <p:tgtEl>
                                          <p:spTgt spid="17421"/>
                                        </p:tgtEl>
                                        <p:attrNameLst>
                                          <p:attrName>ppt_x</p:attrName>
                                        </p:attrNameLst>
                                      </p:cBhvr>
                                      <p:tavLst>
                                        <p:tav tm="0">
                                          <p:val>
                                            <p:strVal val="#ppt_x"/>
                                          </p:val>
                                        </p:tav>
                                        <p:tav tm="100000">
                                          <p:val>
                                            <p:strVal val="#ppt_x"/>
                                          </p:val>
                                        </p:tav>
                                      </p:tavLst>
                                    </p:anim>
                                    <p:anim calcmode="lin" valueType="num">
                                      <p:cBhvr additive="base">
                                        <p:cTn id="60" dur="750" fill="hold"/>
                                        <p:tgtEl>
                                          <p:spTgt spid="17421"/>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1600"/>
                                  </p:stCondLst>
                                  <p:childTnLst>
                                    <p:set>
                                      <p:cBhvr>
                                        <p:cTn id="62" dur="1" fill="hold">
                                          <p:stCondLst>
                                            <p:cond delay="0"/>
                                          </p:stCondLst>
                                        </p:cTn>
                                        <p:tgtEl>
                                          <p:spTgt spid="17429"/>
                                        </p:tgtEl>
                                        <p:attrNameLst>
                                          <p:attrName>style.visibility</p:attrName>
                                        </p:attrNameLst>
                                      </p:cBhvr>
                                      <p:to>
                                        <p:strVal val="visible"/>
                                      </p:to>
                                    </p:set>
                                    <p:anim calcmode="lin" valueType="num">
                                      <p:cBhvr additive="base">
                                        <p:cTn id="63" dur="750" fill="hold"/>
                                        <p:tgtEl>
                                          <p:spTgt spid="17429"/>
                                        </p:tgtEl>
                                        <p:attrNameLst>
                                          <p:attrName>ppt_x</p:attrName>
                                        </p:attrNameLst>
                                      </p:cBhvr>
                                      <p:tavLst>
                                        <p:tav tm="0">
                                          <p:val>
                                            <p:strVal val="#ppt_x"/>
                                          </p:val>
                                        </p:tav>
                                        <p:tav tm="100000">
                                          <p:val>
                                            <p:strVal val="#ppt_x"/>
                                          </p:val>
                                        </p:tav>
                                      </p:tavLst>
                                    </p:anim>
                                    <p:anim calcmode="lin" valueType="num">
                                      <p:cBhvr additive="base">
                                        <p:cTn id="64" dur="750" fill="hold"/>
                                        <p:tgtEl>
                                          <p:spTgt spid="17429"/>
                                        </p:tgtEl>
                                        <p:attrNameLst>
                                          <p:attrName>ppt_y</p:attrName>
                                        </p:attrNameLst>
                                      </p:cBhvr>
                                      <p:tavLst>
                                        <p:tav tm="0">
                                          <p:val>
                                            <p:strVal val="1+#ppt_h/2"/>
                                          </p:val>
                                        </p:tav>
                                        <p:tav tm="100000">
                                          <p:val>
                                            <p:strVal val="#ppt_y"/>
                                          </p:val>
                                        </p:tav>
                                      </p:tavLst>
                                    </p:anim>
                                  </p:childTnLst>
                                </p:cTn>
                              </p:par>
                              <p:par>
                                <p:cTn id="65" presetID="2" presetClass="entr" presetSubtype="2" fill="hold" grpId="0" nodeType="withEffect">
                                  <p:stCondLst>
                                    <p:cond delay="1700"/>
                                  </p:stCondLst>
                                  <p:childTnLst>
                                    <p:set>
                                      <p:cBhvr>
                                        <p:cTn id="66" dur="1" fill="hold">
                                          <p:stCondLst>
                                            <p:cond delay="0"/>
                                          </p:stCondLst>
                                        </p:cTn>
                                        <p:tgtEl>
                                          <p:spTgt spid="17439"/>
                                        </p:tgtEl>
                                        <p:attrNameLst>
                                          <p:attrName>style.visibility</p:attrName>
                                        </p:attrNameLst>
                                      </p:cBhvr>
                                      <p:to>
                                        <p:strVal val="visible"/>
                                      </p:to>
                                    </p:set>
                                    <p:anim calcmode="lin" valueType="num">
                                      <p:cBhvr additive="base">
                                        <p:cTn id="67" dur="750" fill="hold"/>
                                        <p:tgtEl>
                                          <p:spTgt spid="17439"/>
                                        </p:tgtEl>
                                        <p:attrNameLst>
                                          <p:attrName>ppt_x</p:attrName>
                                        </p:attrNameLst>
                                      </p:cBhvr>
                                      <p:tavLst>
                                        <p:tav tm="0">
                                          <p:val>
                                            <p:strVal val="1+#ppt_w/2"/>
                                          </p:val>
                                        </p:tav>
                                        <p:tav tm="100000">
                                          <p:val>
                                            <p:strVal val="#ppt_x"/>
                                          </p:val>
                                        </p:tav>
                                      </p:tavLst>
                                    </p:anim>
                                    <p:anim calcmode="lin" valueType="num">
                                      <p:cBhvr additive="base">
                                        <p:cTn id="68" dur="750" fill="hold"/>
                                        <p:tgtEl>
                                          <p:spTgt spid="17439"/>
                                        </p:tgtEl>
                                        <p:attrNameLst>
                                          <p:attrName>ppt_y</p:attrName>
                                        </p:attrNameLst>
                                      </p:cBhvr>
                                      <p:tavLst>
                                        <p:tav tm="0">
                                          <p:val>
                                            <p:strVal val="#ppt_y"/>
                                          </p:val>
                                        </p:tav>
                                        <p:tav tm="100000">
                                          <p:val>
                                            <p:strVal val="#ppt_y"/>
                                          </p:val>
                                        </p:tav>
                                      </p:tavLst>
                                    </p:anim>
                                  </p:childTnLst>
                                </p:cTn>
                              </p:par>
                              <p:par>
                                <p:cTn id="69" presetID="2" presetClass="entr" presetSubtype="2" fill="hold" grpId="0" nodeType="withEffect">
                                  <p:stCondLst>
                                    <p:cond delay="1800"/>
                                  </p:stCondLst>
                                  <p:childTnLst>
                                    <p:set>
                                      <p:cBhvr>
                                        <p:cTn id="70" dur="1" fill="hold">
                                          <p:stCondLst>
                                            <p:cond delay="0"/>
                                          </p:stCondLst>
                                        </p:cTn>
                                        <p:tgtEl>
                                          <p:spTgt spid="17440"/>
                                        </p:tgtEl>
                                        <p:attrNameLst>
                                          <p:attrName>style.visibility</p:attrName>
                                        </p:attrNameLst>
                                      </p:cBhvr>
                                      <p:to>
                                        <p:strVal val="visible"/>
                                      </p:to>
                                    </p:set>
                                    <p:anim calcmode="lin" valueType="num">
                                      <p:cBhvr additive="base">
                                        <p:cTn id="71" dur="750" fill="hold"/>
                                        <p:tgtEl>
                                          <p:spTgt spid="17440"/>
                                        </p:tgtEl>
                                        <p:attrNameLst>
                                          <p:attrName>ppt_x</p:attrName>
                                        </p:attrNameLst>
                                      </p:cBhvr>
                                      <p:tavLst>
                                        <p:tav tm="0">
                                          <p:val>
                                            <p:strVal val="1+#ppt_w/2"/>
                                          </p:val>
                                        </p:tav>
                                        <p:tav tm="100000">
                                          <p:val>
                                            <p:strVal val="#ppt_x"/>
                                          </p:val>
                                        </p:tav>
                                      </p:tavLst>
                                    </p:anim>
                                    <p:anim calcmode="lin" valueType="num">
                                      <p:cBhvr additive="base">
                                        <p:cTn id="72" dur="750" fill="hold"/>
                                        <p:tgtEl>
                                          <p:spTgt spid="17440"/>
                                        </p:tgtEl>
                                        <p:attrNameLst>
                                          <p:attrName>ppt_y</p:attrName>
                                        </p:attrNameLst>
                                      </p:cBhvr>
                                      <p:tavLst>
                                        <p:tav tm="0">
                                          <p:val>
                                            <p:strVal val="#ppt_y"/>
                                          </p:val>
                                        </p:tav>
                                        <p:tav tm="100000">
                                          <p:val>
                                            <p:strVal val="#ppt_y"/>
                                          </p:val>
                                        </p:tav>
                                      </p:tavLst>
                                    </p:anim>
                                  </p:childTnLst>
                                </p:cTn>
                              </p:par>
                              <p:par>
                                <p:cTn id="73" presetID="2" presetClass="entr" presetSubtype="2" fill="hold" grpId="0" nodeType="withEffect">
                                  <p:stCondLst>
                                    <p:cond delay="1900"/>
                                  </p:stCondLst>
                                  <p:childTnLst>
                                    <p:set>
                                      <p:cBhvr>
                                        <p:cTn id="74" dur="1" fill="hold">
                                          <p:stCondLst>
                                            <p:cond delay="0"/>
                                          </p:stCondLst>
                                        </p:cTn>
                                        <p:tgtEl>
                                          <p:spTgt spid="17441"/>
                                        </p:tgtEl>
                                        <p:attrNameLst>
                                          <p:attrName>style.visibility</p:attrName>
                                        </p:attrNameLst>
                                      </p:cBhvr>
                                      <p:to>
                                        <p:strVal val="visible"/>
                                      </p:to>
                                    </p:set>
                                    <p:anim calcmode="lin" valueType="num">
                                      <p:cBhvr additive="base">
                                        <p:cTn id="75" dur="750" fill="hold"/>
                                        <p:tgtEl>
                                          <p:spTgt spid="17441"/>
                                        </p:tgtEl>
                                        <p:attrNameLst>
                                          <p:attrName>ppt_x</p:attrName>
                                        </p:attrNameLst>
                                      </p:cBhvr>
                                      <p:tavLst>
                                        <p:tav tm="0">
                                          <p:val>
                                            <p:strVal val="1+#ppt_w/2"/>
                                          </p:val>
                                        </p:tav>
                                        <p:tav tm="100000">
                                          <p:val>
                                            <p:strVal val="#ppt_x"/>
                                          </p:val>
                                        </p:tav>
                                      </p:tavLst>
                                    </p:anim>
                                    <p:anim calcmode="lin" valueType="num">
                                      <p:cBhvr additive="base">
                                        <p:cTn id="76" dur="750" fill="hold"/>
                                        <p:tgtEl>
                                          <p:spTgt spid="17441"/>
                                        </p:tgtEl>
                                        <p:attrNameLst>
                                          <p:attrName>ppt_y</p:attrName>
                                        </p:attrNameLst>
                                      </p:cBhvr>
                                      <p:tavLst>
                                        <p:tav tm="0">
                                          <p:val>
                                            <p:strVal val="#ppt_y"/>
                                          </p:val>
                                        </p:tav>
                                        <p:tav tm="100000">
                                          <p:val>
                                            <p:strVal val="#ppt_y"/>
                                          </p:val>
                                        </p:tav>
                                      </p:tavLst>
                                    </p:anim>
                                  </p:childTnLst>
                                </p:cTn>
                              </p:par>
                              <p:par>
                                <p:cTn id="77" presetID="2" presetClass="entr" presetSubtype="2" fill="hold" grpId="0" nodeType="withEffect">
                                  <p:stCondLst>
                                    <p:cond delay="2000"/>
                                  </p:stCondLst>
                                  <p:childTnLst>
                                    <p:set>
                                      <p:cBhvr>
                                        <p:cTn id="78" dur="1" fill="hold">
                                          <p:stCondLst>
                                            <p:cond delay="0"/>
                                          </p:stCondLst>
                                        </p:cTn>
                                        <p:tgtEl>
                                          <p:spTgt spid="17442"/>
                                        </p:tgtEl>
                                        <p:attrNameLst>
                                          <p:attrName>style.visibility</p:attrName>
                                        </p:attrNameLst>
                                      </p:cBhvr>
                                      <p:to>
                                        <p:strVal val="visible"/>
                                      </p:to>
                                    </p:set>
                                    <p:anim calcmode="lin" valueType="num">
                                      <p:cBhvr additive="base">
                                        <p:cTn id="79" dur="750" fill="hold"/>
                                        <p:tgtEl>
                                          <p:spTgt spid="17442"/>
                                        </p:tgtEl>
                                        <p:attrNameLst>
                                          <p:attrName>ppt_x</p:attrName>
                                        </p:attrNameLst>
                                      </p:cBhvr>
                                      <p:tavLst>
                                        <p:tav tm="0">
                                          <p:val>
                                            <p:strVal val="1+#ppt_w/2"/>
                                          </p:val>
                                        </p:tav>
                                        <p:tav tm="100000">
                                          <p:val>
                                            <p:strVal val="#ppt_x"/>
                                          </p:val>
                                        </p:tav>
                                      </p:tavLst>
                                    </p:anim>
                                    <p:anim calcmode="lin" valueType="num">
                                      <p:cBhvr additive="base">
                                        <p:cTn id="80" dur="750" fill="hold"/>
                                        <p:tgtEl>
                                          <p:spTgt spid="17442"/>
                                        </p:tgtEl>
                                        <p:attrNameLst>
                                          <p:attrName>ppt_y</p:attrName>
                                        </p:attrNameLst>
                                      </p:cBhvr>
                                      <p:tavLst>
                                        <p:tav tm="0">
                                          <p:val>
                                            <p:strVal val="#ppt_y"/>
                                          </p:val>
                                        </p:tav>
                                        <p:tav tm="100000">
                                          <p:val>
                                            <p:strVal val="#ppt_y"/>
                                          </p:val>
                                        </p:tav>
                                      </p:tavLst>
                                    </p:anim>
                                  </p:childTnLst>
                                </p:cTn>
                              </p:par>
                              <p:par>
                                <p:cTn id="81" presetID="2" presetClass="entr" presetSubtype="2" fill="hold" grpId="0" nodeType="withEffect">
                                  <p:stCondLst>
                                    <p:cond delay="2100"/>
                                  </p:stCondLst>
                                  <p:childTnLst>
                                    <p:set>
                                      <p:cBhvr>
                                        <p:cTn id="82" dur="1" fill="hold">
                                          <p:stCondLst>
                                            <p:cond delay="0"/>
                                          </p:stCondLst>
                                        </p:cTn>
                                        <p:tgtEl>
                                          <p:spTgt spid="17443"/>
                                        </p:tgtEl>
                                        <p:attrNameLst>
                                          <p:attrName>style.visibility</p:attrName>
                                        </p:attrNameLst>
                                      </p:cBhvr>
                                      <p:to>
                                        <p:strVal val="visible"/>
                                      </p:to>
                                    </p:set>
                                    <p:anim calcmode="lin" valueType="num">
                                      <p:cBhvr additive="base">
                                        <p:cTn id="83" dur="750" fill="hold"/>
                                        <p:tgtEl>
                                          <p:spTgt spid="17443"/>
                                        </p:tgtEl>
                                        <p:attrNameLst>
                                          <p:attrName>ppt_x</p:attrName>
                                        </p:attrNameLst>
                                      </p:cBhvr>
                                      <p:tavLst>
                                        <p:tav tm="0">
                                          <p:val>
                                            <p:strVal val="1+#ppt_w/2"/>
                                          </p:val>
                                        </p:tav>
                                        <p:tav tm="100000">
                                          <p:val>
                                            <p:strVal val="#ppt_x"/>
                                          </p:val>
                                        </p:tav>
                                      </p:tavLst>
                                    </p:anim>
                                    <p:anim calcmode="lin" valueType="num">
                                      <p:cBhvr additive="base">
                                        <p:cTn id="84" dur="750" fill="hold"/>
                                        <p:tgtEl>
                                          <p:spTgt spid="17443"/>
                                        </p:tgtEl>
                                        <p:attrNameLst>
                                          <p:attrName>ppt_y</p:attrName>
                                        </p:attrNameLst>
                                      </p:cBhvr>
                                      <p:tavLst>
                                        <p:tav tm="0">
                                          <p:val>
                                            <p:strVal val="#ppt_y"/>
                                          </p:val>
                                        </p:tav>
                                        <p:tav tm="100000">
                                          <p:val>
                                            <p:strVal val="#ppt_y"/>
                                          </p:val>
                                        </p:tav>
                                      </p:tavLst>
                                    </p:anim>
                                  </p:childTnLst>
                                </p:cTn>
                              </p:par>
                              <p:par>
                                <p:cTn id="85" presetID="2" presetClass="entr" presetSubtype="2" fill="hold" grpId="0" nodeType="withEffect">
                                  <p:stCondLst>
                                    <p:cond delay="1900"/>
                                  </p:stCondLst>
                                  <p:childTnLst>
                                    <p:set>
                                      <p:cBhvr>
                                        <p:cTn id="86" dur="1" fill="hold">
                                          <p:stCondLst>
                                            <p:cond delay="0"/>
                                          </p:stCondLst>
                                        </p:cTn>
                                        <p:tgtEl>
                                          <p:spTgt spid="34"/>
                                        </p:tgtEl>
                                        <p:attrNameLst>
                                          <p:attrName>style.visibility</p:attrName>
                                        </p:attrNameLst>
                                      </p:cBhvr>
                                      <p:to>
                                        <p:strVal val="visible"/>
                                      </p:to>
                                    </p:set>
                                    <p:anim calcmode="lin" valueType="num">
                                      <p:cBhvr additive="base">
                                        <p:cTn id="87" dur="750" fill="hold"/>
                                        <p:tgtEl>
                                          <p:spTgt spid="34"/>
                                        </p:tgtEl>
                                        <p:attrNameLst>
                                          <p:attrName>ppt_x</p:attrName>
                                        </p:attrNameLst>
                                      </p:cBhvr>
                                      <p:tavLst>
                                        <p:tav tm="0">
                                          <p:val>
                                            <p:strVal val="1+#ppt_w/2"/>
                                          </p:val>
                                        </p:tav>
                                        <p:tav tm="100000">
                                          <p:val>
                                            <p:strVal val="#ppt_x"/>
                                          </p:val>
                                        </p:tav>
                                      </p:tavLst>
                                    </p:anim>
                                    <p:anim calcmode="lin" valueType="num">
                                      <p:cBhvr additive="base">
                                        <p:cTn id="88" dur="750" fill="hold"/>
                                        <p:tgtEl>
                                          <p:spTgt spid="34"/>
                                        </p:tgtEl>
                                        <p:attrNameLst>
                                          <p:attrName>ppt_y</p:attrName>
                                        </p:attrNameLst>
                                      </p:cBhvr>
                                      <p:tavLst>
                                        <p:tav tm="0">
                                          <p:val>
                                            <p:strVal val="#ppt_y"/>
                                          </p:val>
                                        </p:tav>
                                        <p:tav tm="100000">
                                          <p:val>
                                            <p:strVal val="#ppt_y"/>
                                          </p:val>
                                        </p:tav>
                                      </p:tavLst>
                                    </p:anim>
                                  </p:childTnLst>
                                </p:cTn>
                              </p:par>
                              <p:par>
                                <p:cTn id="89" presetID="2" presetClass="entr" presetSubtype="2" fill="hold" grpId="0" nodeType="withEffect">
                                  <p:stCondLst>
                                    <p:cond delay="1700"/>
                                  </p:stCondLst>
                                  <p:childTnLst>
                                    <p:set>
                                      <p:cBhvr>
                                        <p:cTn id="90" dur="1" fill="hold">
                                          <p:stCondLst>
                                            <p:cond delay="0"/>
                                          </p:stCondLst>
                                        </p:cTn>
                                        <p:tgtEl>
                                          <p:spTgt spid="35"/>
                                        </p:tgtEl>
                                        <p:attrNameLst>
                                          <p:attrName>style.visibility</p:attrName>
                                        </p:attrNameLst>
                                      </p:cBhvr>
                                      <p:to>
                                        <p:strVal val="visible"/>
                                      </p:to>
                                    </p:set>
                                    <p:anim calcmode="lin" valueType="num">
                                      <p:cBhvr additive="base">
                                        <p:cTn id="91" dur="750" fill="hold"/>
                                        <p:tgtEl>
                                          <p:spTgt spid="35"/>
                                        </p:tgtEl>
                                        <p:attrNameLst>
                                          <p:attrName>ppt_x</p:attrName>
                                        </p:attrNameLst>
                                      </p:cBhvr>
                                      <p:tavLst>
                                        <p:tav tm="0">
                                          <p:val>
                                            <p:strVal val="1+#ppt_w/2"/>
                                          </p:val>
                                        </p:tav>
                                        <p:tav tm="100000">
                                          <p:val>
                                            <p:strVal val="#ppt_x"/>
                                          </p:val>
                                        </p:tav>
                                      </p:tavLst>
                                    </p:anim>
                                    <p:anim calcmode="lin" valueType="num">
                                      <p:cBhvr additive="base">
                                        <p:cTn id="92" dur="750" fill="hold"/>
                                        <p:tgtEl>
                                          <p:spTgt spid="35"/>
                                        </p:tgtEl>
                                        <p:attrNameLst>
                                          <p:attrName>ppt_y</p:attrName>
                                        </p:attrNameLst>
                                      </p:cBhvr>
                                      <p:tavLst>
                                        <p:tav tm="0">
                                          <p:val>
                                            <p:strVal val="#ppt_y"/>
                                          </p:val>
                                        </p:tav>
                                        <p:tav tm="100000">
                                          <p:val>
                                            <p:strVal val="#ppt_y"/>
                                          </p:val>
                                        </p:tav>
                                      </p:tavLst>
                                    </p:anim>
                                  </p:childTnLst>
                                </p:cTn>
                              </p:par>
                              <p:par>
                                <p:cTn id="93" presetID="2" presetClass="entr" presetSubtype="2" fill="hold" grpId="0" nodeType="withEffect">
                                  <p:stCondLst>
                                    <p:cond delay="1800"/>
                                  </p:stCondLst>
                                  <p:childTnLst>
                                    <p:set>
                                      <p:cBhvr>
                                        <p:cTn id="94" dur="1" fill="hold">
                                          <p:stCondLst>
                                            <p:cond delay="0"/>
                                          </p:stCondLst>
                                        </p:cTn>
                                        <p:tgtEl>
                                          <p:spTgt spid="36"/>
                                        </p:tgtEl>
                                        <p:attrNameLst>
                                          <p:attrName>style.visibility</p:attrName>
                                        </p:attrNameLst>
                                      </p:cBhvr>
                                      <p:to>
                                        <p:strVal val="visible"/>
                                      </p:to>
                                    </p:set>
                                    <p:anim calcmode="lin" valueType="num">
                                      <p:cBhvr additive="base">
                                        <p:cTn id="95" dur="750" fill="hold"/>
                                        <p:tgtEl>
                                          <p:spTgt spid="36"/>
                                        </p:tgtEl>
                                        <p:attrNameLst>
                                          <p:attrName>ppt_x</p:attrName>
                                        </p:attrNameLst>
                                      </p:cBhvr>
                                      <p:tavLst>
                                        <p:tav tm="0">
                                          <p:val>
                                            <p:strVal val="1+#ppt_w/2"/>
                                          </p:val>
                                        </p:tav>
                                        <p:tav tm="100000">
                                          <p:val>
                                            <p:strVal val="#ppt_x"/>
                                          </p:val>
                                        </p:tav>
                                      </p:tavLst>
                                    </p:anim>
                                    <p:anim calcmode="lin" valueType="num">
                                      <p:cBhvr additive="base">
                                        <p:cTn id="96" dur="750" fill="hold"/>
                                        <p:tgtEl>
                                          <p:spTgt spid="3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6" grpId="0" animBg="1"/>
      <p:bldP spid="17417" grpId="0" animBg="1"/>
      <p:bldP spid="17418" grpId="0" animBg="1"/>
      <p:bldP spid="17420" grpId="0" animBg="1"/>
      <p:bldP spid="17421" grpId="0" animBg="1"/>
      <p:bldP spid="17423" grpId="0" animBg="1"/>
      <p:bldP spid="17428" grpId="0" animBg="1"/>
      <p:bldP spid="17429" grpId="0" animBg="1"/>
      <p:bldP spid="17430" grpId="0" animBg="1"/>
      <p:bldP spid="17431" grpId="0" animBg="1"/>
      <p:bldP spid="17432" grpId="0" animBg="1"/>
      <p:bldP spid="17434" grpId="0" animBg="1"/>
      <p:bldP spid="17435" grpId="0" animBg="1"/>
      <p:bldP spid="17436" grpId="0" animBg="1"/>
      <p:bldP spid="17437" grpId="0" animBg="1"/>
      <p:bldP spid="17439" grpId="0"/>
      <p:bldP spid="17440" grpId="0"/>
      <p:bldP spid="17441" grpId="0"/>
      <p:bldP spid="17442" grpId="0"/>
      <p:bldP spid="17443" grpId="0"/>
      <p:bldP spid="34" grpId="0"/>
      <p:bldP spid="35" grpId="0"/>
      <p:bldP spid="36"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Oval 8"/>
          <p:cNvSpPr>
            <a:spLocks noChangeArrowheads="1"/>
          </p:cNvSpPr>
          <p:nvPr/>
        </p:nvSpPr>
        <p:spPr bwMode="auto">
          <a:xfrm>
            <a:off x="4187688" y="2089891"/>
            <a:ext cx="558887" cy="571546"/>
          </a:xfrm>
          <a:prstGeom prst="ellipse">
            <a:avLst/>
          </a:prstGeom>
          <a:solidFill>
            <a:schemeClr val="accent4"/>
          </a:solidFill>
          <a:ln>
            <a:noFill/>
          </a:ln>
        </p:spPr>
        <p:txBody>
          <a:bodyPr vert="horz" wrap="square" lIns="68594" tIns="34297" rIns="68594" bIns="34297" numCol="1" anchor="t" anchorCtr="0" compatLnSpc="1">
            <a:prstTxWarp prst="textNoShape">
              <a:avLst/>
            </a:prstTxWarp>
          </a:bodyPr>
          <a:lstStyle/>
          <a:p>
            <a:pPr algn="ctr"/>
            <a:r>
              <a:rPr lang="en-US" altLang="zh-TW" sz="2000" dirty="0">
                <a:solidFill>
                  <a:schemeClr val="bg1"/>
                </a:solidFill>
              </a:rPr>
              <a:t>3</a:t>
            </a:r>
            <a:endParaRPr lang="zh-CN" altLang="en-US" sz="2000" dirty="0">
              <a:solidFill>
                <a:schemeClr val="bg1"/>
              </a:solidFill>
            </a:endParaRPr>
          </a:p>
        </p:txBody>
      </p:sp>
      <p:sp>
        <p:nvSpPr>
          <p:cNvPr id="21" name="Oval 9"/>
          <p:cNvSpPr>
            <a:spLocks noChangeArrowheads="1"/>
          </p:cNvSpPr>
          <p:nvPr/>
        </p:nvSpPr>
        <p:spPr bwMode="auto">
          <a:xfrm>
            <a:off x="5972629" y="2089891"/>
            <a:ext cx="549128" cy="571546"/>
          </a:xfrm>
          <a:prstGeom prst="ellipse">
            <a:avLst/>
          </a:prstGeom>
          <a:solidFill>
            <a:schemeClr val="accent3"/>
          </a:solidFill>
          <a:ln>
            <a:noFill/>
          </a:ln>
        </p:spPr>
        <p:txBody>
          <a:bodyPr vert="horz" wrap="square" lIns="68594" tIns="34297" rIns="68594" bIns="34297" numCol="1" anchor="t" anchorCtr="0" compatLnSpc="1">
            <a:prstTxWarp prst="textNoShape">
              <a:avLst/>
            </a:prstTxWarp>
          </a:bodyPr>
          <a:lstStyle/>
          <a:p>
            <a:pPr algn="ctr"/>
            <a:r>
              <a:rPr lang="en-US" altLang="zh-TW" sz="2000" dirty="0">
                <a:solidFill>
                  <a:schemeClr val="bg1"/>
                </a:solidFill>
              </a:rPr>
              <a:t>4</a:t>
            </a:r>
            <a:endParaRPr lang="zh-CN" altLang="en-US" sz="2000" dirty="0">
              <a:solidFill>
                <a:schemeClr val="bg1"/>
              </a:solidFill>
            </a:endParaRPr>
          </a:p>
        </p:txBody>
      </p:sp>
      <p:sp>
        <p:nvSpPr>
          <p:cNvPr id="22" name="Oval 10"/>
          <p:cNvSpPr>
            <a:spLocks noChangeArrowheads="1"/>
          </p:cNvSpPr>
          <p:nvPr/>
        </p:nvSpPr>
        <p:spPr bwMode="auto">
          <a:xfrm>
            <a:off x="7746899" y="2108909"/>
            <a:ext cx="535604" cy="560585"/>
          </a:xfrm>
          <a:prstGeom prst="ellipse">
            <a:avLst/>
          </a:prstGeom>
          <a:solidFill>
            <a:schemeClr val="accent2"/>
          </a:solidFill>
          <a:ln>
            <a:noFill/>
          </a:ln>
        </p:spPr>
        <p:txBody>
          <a:bodyPr vert="horz" wrap="square" lIns="68594" tIns="34297" rIns="68594" bIns="34297" numCol="1" anchor="t" anchorCtr="0" compatLnSpc="1">
            <a:prstTxWarp prst="textNoShape">
              <a:avLst/>
            </a:prstTxWarp>
          </a:bodyPr>
          <a:lstStyle/>
          <a:p>
            <a:pPr algn="ctr"/>
            <a:r>
              <a:rPr lang="en-US" altLang="zh-TW" sz="2000" dirty="0">
                <a:solidFill>
                  <a:schemeClr val="bg1"/>
                </a:solidFill>
              </a:rPr>
              <a:t>5</a:t>
            </a:r>
            <a:endParaRPr lang="zh-CN" altLang="en-US" sz="2000" dirty="0">
              <a:solidFill>
                <a:schemeClr val="bg1"/>
              </a:solidFill>
            </a:endParaRPr>
          </a:p>
        </p:txBody>
      </p:sp>
      <p:sp>
        <p:nvSpPr>
          <p:cNvPr id="23" name="Oval 11"/>
          <p:cNvSpPr>
            <a:spLocks noChangeArrowheads="1"/>
          </p:cNvSpPr>
          <p:nvPr/>
        </p:nvSpPr>
        <p:spPr bwMode="auto">
          <a:xfrm>
            <a:off x="2412554" y="2089891"/>
            <a:ext cx="549584" cy="571546"/>
          </a:xfrm>
          <a:prstGeom prst="ellipse">
            <a:avLst/>
          </a:prstGeom>
          <a:solidFill>
            <a:schemeClr val="accent3"/>
          </a:solidFill>
          <a:ln>
            <a:noFill/>
          </a:ln>
        </p:spPr>
        <p:txBody>
          <a:bodyPr vert="horz" wrap="square" lIns="68594" tIns="34297" rIns="68594" bIns="34297" numCol="1" anchor="t" anchorCtr="0" compatLnSpc="1">
            <a:prstTxWarp prst="textNoShape">
              <a:avLst/>
            </a:prstTxWarp>
          </a:bodyPr>
          <a:lstStyle/>
          <a:p>
            <a:pPr algn="ctr"/>
            <a:r>
              <a:rPr lang="en-US" altLang="zh-TW" sz="2000" dirty="0">
                <a:solidFill>
                  <a:schemeClr val="bg1"/>
                </a:solidFill>
              </a:rPr>
              <a:t>2</a:t>
            </a:r>
            <a:endParaRPr lang="zh-CN" altLang="en-US" sz="2000" dirty="0">
              <a:solidFill>
                <a:schemeClr val="bg1"/>
              </a:solidFill>
            </a:endParaRPr>
          </a:p>
        </p:txBody>
      </p:sp>
      <p:sp>
        <p:nvSpPr>
          <p:cNvPr id="24" name="Oval 12"/>
          <p:cNvSpPr>
            <a:spLocks noChangeArrowheads="1"/>
          </p:cNvSpPr>
          <p:nvPr/>
        </p:nvSpPr>
        <p:spPr bwMode="auto">
          <a:xfrm>
            <a:off x="798445" y="2097948"/>
            <a:ext cx="557398" cy="571546"/>
          </a:xfrm>
          <a:prstGeom prst="ellipse">
            <a:avLst/>
          </a:prstGeom>
          <a:solidFill>
            <a:schemeClr val="accent2"/>
          </a:solidFill>
          <a:ln>
            <a:noFill/>
          </a:ln>
        </p:spPr>
        <p:txBody>
          <a:bodyPr vert="horz" wrap="square" lIns="68594" tIns="34297" rIns="68594" bIns="34297" numCol="1" anchor="t" anchorCtr="0" compatLnSpc="1">
            <a:prstTxWarp prst="textNoShape">
              <a:avLst/>
            </a:prstTxWarp>
          </a:bodyPr>
          <a:lstStyle/>
          <a:p>
            <a:pPr algn="ctr"/>
            <a:r>
              <a:rPr lang="en-US" altLang="zh-TW" sz="2000" dirty="0">
                <a:solidFill>
                  <a:schemeClr val="bg1"/>
                </a:solidFill>
              </a:rPr>
              <a:t>1</a:t>
            </a:r>
            <a:endParaRPr lang="zh-CN" altLang="en-US" sz="2000" dirty="0">
              <a:solidFill>
                <a:schemeClr val="bg1"/>
              </a:solidFill>
            </a:endParaRPr>
          </a:p>
        </p:txBody>
      </p:sp>
      <p:sp>
        <p:nvSpPr>
          <p:cNvPr id="4" name="Freeform 6"/>
          <p:cNvSpPr>
            <a:spLocks/>
          </p:cNvSpPr>
          <p:nvPr/>
        </p:nvSpPr>
        <p:spPr bwMode="auto">
          <a:xfrm>
            <a:off x="4016277" y="777810"/>
            <a:ext cx="901710" cy="1254305"/>
          </a:xfrm>
          <a:custGeom>
            <a:avLst/>
            <a:gdLst>
              <a:gd name="T0" fmla="*/ 214 w 427"/>
              <a:gd name="T1" fmla="*/ 0 h 543"/>
              <a:gd name="T2" fmla="*/ 427 w 427"/>
              <a:gd name="T3" fmla="*/ 213 h 543"/>
              <a:gd name="T4" fmla="*/ 326 w 427"/>
              <a:gd name="T5" fmla="*/ 394 h 543"/>
              <a:gd name="T6" fmla="*/ 268 w 427"/>
              <a:gd name="T7" fmla="*/ 444 h 543"/>
              <a:gd name="T8" fmla="*/ 214 w 427"/>
              <a:gd name="T9" fmla="*/ 543 h 543"/>
              <a:gd name="T10" fmla="*/ 159 w 427"/>
              <a:gd name="T11" fmla="*/ 444 h 543"/>
              <a:gd name="T12" fmla="*/ 100 w 427"/>
              <a:gd name="T13" fmla="*/ 393 h 543"/>
              <a:gd name="T14" fmla="*/ 88 w 427"/>
              <a:gd name="T15" fmla="*/ 385 h 543"/>
              <a:gd name="T16" fmla="*/ 88 w 427"/>
              <a:gd name="T17" fmla="*/ 385 h 543"/>
              <a:gd name="T18" fmla="*/ 88 w 427"/>
              <a:gd name="T19" fmla="*/ 385 h 543"/>
              <a:gd name="T20" fmla="*/ 0 w 427"/>
              <a:gd name="T21" fmla="*/ 213 h 543"/>
              <a:gd name="T22" fmla="*/ 214 w 427"/>
              <a:gd name="T23" fmla="*/ 0 h 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7" h="543">
                <a:moveTo>
                  <a:pt x="214" y="0"/>
                </a:moveTo>
                <a:cubicBezTo>
                  <a:pt x="331" y="0"/>
                  <a:pt x="427" y="95"/>
                  <a:pt x="427" y="213"/>
                </a:cubicBezTo>
                <a:cubicBezTo>
                  <a:pt x="427" y="290"/>
                  <a:pt x="386" y="357"/>
                  <a:pt x="326" y="394"/>
                </a:cubicBezTo>
                <a:cubicBezTo>
                  <a:pt x="312" y="404"/>
                  <a:pt x="289" y="422"/>
                  <a:pt x="268" y="444"/>
                </a:cubicBezTo>
                <a:cubicBezTo>
                  <a:pt x="234" y="479"/>
                  <a:pt x="214" y="543"/>
                  <a:pt x="214" y="543"/>
                </a:cubicBezTo>
                <a:cubicBezTo>
                  <a:pt x="214" y="543"/>
                  <a:pt x="193" y="479"/>
                  <a:pt x="159" y="444"/>
                </a:cubicBezTo>
                <a:cubicBezTo>
                  <a:pt x="137" y="421"/>
                  <a:pt x="114" y="403"/>
                  <a:pt x="100" y="393"/>
                </a:cubicBezTo>
                <a:cubicBezTo>
                  <a:pt x="96" y="391"/>
                  <a:pt x="92" y="388"/>
                  <a:pt x="88" y="385"/>
                </a:cubicBezTo>
                <a:cubicBezTo>
                  <a:pt x="88" y="385"/>
                  <a:pt x="88" y="385"/>
                  <a:pt x="88" y="385"/>
                </a:cubicBezTo>
                <a:cubicBezTo>
                  <a:pt x="88" y="385"/>
                  <a:pt x="88" y="385"/>
                  <a:pt x="88" y="385"/>
                </a:cubicBezTo>
                <a:cubicBezTo>
                  <a:pt x="35" y="346"/>
                  <a:pt x="0" y="284"/>
                  <a:pt x="0" y="213"/>
                </a:cubicBezTo>
                <a:cubicBezTo>
                  <a:pt x="0" y="95"/>
                  <a:pt x="96" y="0"/>
                  <a:pt x="214" y="0"/>
                </a:cubicBezTo>
                <a:close/>
              </a:path>
            </a:pathLst>
          </a:custGeom>
          <a:solidFill>
            <a:schemeClr val="accent1"/>
          </a:solidFill>
          <a:ln w="5" cap="flat">
            <a:noFill/>
            <a:prstDash val="solid"/>
            <a:miter lim="800000"/>
            <a:headEnd/>
            <a:tailEnd/>
          </a:ln>
        </p:spPr>
        <p:txBody>
          <a:bodyPr vert="horz" wrap="square" lIns="68594" tIns="216043" rIns="68594" bIns="34297" numCol="1" anchor="t" anchorCtr="0" compatLnSpc="1">
            <a:prstTxWarp prst="textNoShape">
              <a:avLst/>
            </a:prstTxWarp>
          </a:bodyPr>
          <a:lstStyle/>
          <a:p>
            <a:pPr lvl="0" algn="ctr"/>
            <a:r>
              <a:rPr lang="zh-TW" altLang="en-US" kern="0" dirty="0">
                <a:solidFill>
                  <a:prstClr val="white"/>
                </a:solidFill>
                <a:latin typeface="AvantGarde Md BT" pitchFamily="34" charset="0"/>
                <a:ea typeface="微软雅黑" pitchFamily="34" charset="-122"/>
              </a:rPr>
              <a:t>學保</a:t>
            </a:r>
            <a:endParaRPr lang="en-US" altLang="zh-TW" kern="0" dirty="0">
              <a:solidFill>
                <a:prstClr val="white"/>
              </a:solidFill>
              <a:latin typeface="AvantGarde Md BT" pitchFamily="34" charset="0"/>
              <a:ea typeface="微软雅黑" pitchFamily="34" charset="-122"/>
            </a:endParaRPr>
          </a:p>
          <a:p>
            <a:pPr lvl="0" algn="ctr"/>
            <a:r>
              <a:rPr lang="zh-TW" altLang="en-US" kern="0" dirty="0">
                <a:solidFill>
                  <a:prstClr val="white"/>
                </a:solidFill>
                <a:latin typeface="AvantGarde Md BT" pitchFamily="34" charset="0"/>
                <a:ea typeface="微软雅黑" pitchFamily="34" charset="-122"/>
              </a:rPr>
              <a:t>理賠</a:t>
            </a:r>
            <a:endParaRPr lang="zh-CN" altLang="en-US" kern="0" dirty="0">
              <a:solidFill>
                <a:prstClr val="white"/>
              </a:solidFill>
              <a:latin typeface="AvantGarde Md BT" pitchFamily="34" charset="0"/>
              <a:ea typeface="微软雅黑" pitchFamily="34" charset="-122"/>
            </a:endParaRPr>
          </a:p>
        </p:txBody>
      </p:sp>
      <p:sp>
        <p:nvSpPr>
          <p:cNvPr id="32" name="矩形 31"/>
          <p:cNvSpPr/>
          <p:nvPr/>
        </p:nvSpPr>
        <p:spPr>
          <a:xfrm>
            <a:off x="265159" y="2661437"/>
            <a:ext cx="1658138" cy="785746"/>
          </a:xfrm>
          <a:prstGeom prst="rect">
            <a:avLst/>
          </a:prstGeom>
        </p:spPr>
        <p:txBody>
          <a:bodyPr wrap="square" lIns="91458" tIns="45729" rIns="91458" bIns="45729" anchor="ctr" anchorCtr="0">
            <a:spAutoFit/>
          </a:bodyPr>
          <a:lstStyle/>
          <a:p>
            <a:pPr>
              <a:lnSpc>
                <a:spcPct val="150000"/>
              </a:lnSpc>
            </a:pPr>
            <a:r>
              <a:rPr lang="zh-TW" altLang="en-US" sz="1600" dirty="0">
                <a:solidFill>
                  <a:schemeClr val="tx1">
                    <a:lumMod val="65000"/>
                    <a:lumOff val="35000"/>
                  </a:schemeClr>
                </a:solidFill>
                <a:latin typeface="文鼎簽字筆體E" panose="04090A00000000000000" pitchFamily="82" charset="-120"/>
                <a:ea typeface="文鼎簽字筆體E" panose="04090A00000000000000" pitchFamily="82" charset="-120"/>
              </a:rPr>
              <a:t>至健康中心領取填具理賠申請書</a:t>
            </a:r>
            <a:endParaRPr lang="zh-CN" altLang="en-US" sz="1600" dirty="0">
              <a:solidFill>
                <a:schemeClr val="tx1">
                  <a:lumMod val="65000"/>
                  <a:lumOff val="35000"/>
                </a:schemeClr>
              </a:solidFill>
              <a:latin typeface="文鼎簽字筆體E" panose="04090A00000000000000" pitchFamily="82" charset="-120"/>
              <a:ea typeface="文鼎簽字筆體E" panose="04090A00000000000000" pitchFamily="82" charset="-120"/>
            </a:endParaRPr>
          </a:p>
        </p:txBody>
      </p:sp>
      <p:sp>
        <p:nvSpPr>
          <p:cNvPr id="36" name="矩形 35"/>
          <p:cNvSpPr/>
          <p:nvPr/>
        </p:nvSpPr>
        <p:spPr>
          <a:xfrm>
            <a:off x="2066385" y="2761913"/>
            <a:ext cx="1598274" cy="584794"/>
          </a:xfrm>
          <a:prstGeom prst="rect">
            <a:avLst/>
          </a:prstGeom>
        </p:spPr>
        <p:txBody>
          <a:bodyPr wrap="square" lIns="91458" tIns="45729" rIns="91458" bIns="45729" anchor="ctr" anchorCtr="0">
            <a:spAutoFit/>
          </a:bodyPr>
          <a:lstStyle/>
          <a:p>
            <a:pPr lvl="0"/>
            <a:r>
              <a:rPr lang="zh-TW" altLang="en-US" sz="1600" dirty="0">
                <a:solidFill>
                  <a:schemeClr val="tx1">
                    <a:lumMod val="65000"/>
                    <a:lumOff val="35000"/>
                  </a:schemeClr>
                </a:solidFill>
                <a:latin typeface="文鼎簽字筆體E" panose="04090A00000000000000" pitchFamily="82" charset="-120"/>
                <a:ea typeface="文鼎簽字筆體E" panose="04090A00000000000000" pitchFamily="82" charset="-120"/>
              </a:rPr>
              <a:t>確認是否符合</a:t>
            </a:r>
            <a:endParaRPr lang="en-US" altLang="zh-TW" sz="1600" dirty="0">
              <a:solidFill>
                <a:schemeClr val="tx1">
                  <a:lumMod val="65000"/>
                  <a:lumOff val="35000"/>
                </a:schemeClr>
              </a:solidFill>
              <a:latin typeface="文鼎簽字筆體E" panose="04090A00000000000000" pitchFamily="82" charset="-120"/>
              <a:ea typeface="文鼎簽字筆體E" panose="04090A00000000000000" pitchFamily="82" charset="-120"/>
            </a:endParaRPr>
          </a:p>
          <a:p>
            <a:pPr lvl="0"/>
            <a:r>
              <a:rPr lang="zh-TW" altLang="en-US" sz="1600" dirty="0">
                <a:solidFill>
                  <a:schemeClr val="tx1">
                    <a:lumMod val="65000"/>
                    <a:lumOff val="35000"/>
                  </a:schemeClr>
                </a:solidFill>
                <a:latin typeface="文鼎簽字筆體E" panose="04090A00000000000000" pitchFamily="82" charset="-120"/>
                <a:ea typeface="文鼎簽字筆體E" panose="04090A00000000000000" pitchFamily="82" charset="-120"/>
              </a:rPr>
              <a:t>理賠申請條件</a:t>
            </a:r>
          </a:p>
        </p:txBody>
      </p:sp>
      <p:sp>
        <p:nvSpPr>
          <p:cNvPr id="38" name="矩形 37"/>
          <p:cNvSpPr/>
          <p:nvPr/>
        </p:nvSpPr>
        <p:spPr>
          <a:xfrm>
            <a:off x="3807747" y="2740834"/>
            <a:ext cx="1523194" cy="1569679"/>
          </a:xfrm>
          <a:prstGeom prst="rect">
            <a:avLst/>
          </a:prstGeom>
        </p:spPr>
        <p:txBody>
          <a:bodyPr wrap="square" lIns="91458" tIns="45729" rIns="91458" bIns="45729" anchor="ctr" anchorCtr="0">
            <a:spAutoFit/>
          </a:bodyPr>
          <a:lstStyle/>
          <a:p>
            <a:pPr lvl="0"/>
            <a:r>
              <a:rPr lang="zh-TW" altLang="en-US" sz="1600" dirty="0">
                <a:solidFill>
                  <a:schemeClr val="accent4"/>
                </a:solidFill>
                <a:latin typeface="文鼎簽字筆體E" panose="04090A00000000000000" pitchFamily="82" charset="-120"/>
                <a:ea typeface="文鼎簽字筆體E" panose="04090A00000000000000" pitchFamily="82" charset="-120"/>
              </a:rPr>
              <a:t>    </a:t>
            </a:r>
            <a:r>
              <a:rPr lang="zh-TW" altLang="zh-TW" sz="1600" dirty="0">
                <a:solidFill>
                  <a:schemeClr val="accent4"/>
                </a:solidFill>
                <a:latin typeface="文鼎簽字筆體E" panose="04090A00000000000000" pitchFamily="82" charset="-120"/>
                <a:ea typeface="文鼎簽字筆體E" panose="04090A00000000000000" pitchFamily="82" charset="-120"/>
              </a:rPr>
              <a:t>準備文件</a:t>
            </a:r>
            <a:br>
              <a:rPr lang="en-US" altLang="zh-TW" sz="1600" dirty="0">
                <a:solidFill>
                  <a:schemeClr val="tx1">
                    <a:lumMod val="65000"/>
                    <a:lumOff val="35000"/>
                  </a:schemeClr>
                </a:solidFill>
                <a:latin typeface="文鼎簽字筆體E" panose="04090A00000000000000" pitchFamily="82" charset="-120"/>
                <a:ea typeface="文鼎簽字筆體E" panose="04090A00000000000000" pitchFamily="82" charset="-120"/>
              </a:rPr>
            </a:br>
            <a:r>
              <a:rPr lang="en-US" altLang="zh-TW" sz="1600" dirty="0">
                <a:solidFill>
                  <a:schemeClr val="tx1">
                    <a:lumMod val="65000"/>
                    <a:lumOff val="35000"/>
                  </a:schemeClr>
                </a:solidFill>
                <a:latin typeface="文鼎簽字筆體E" panose="04090A00000000000000" pitchFamily="82" charset="-120"/>
                <a:ea typeface="文鼎簽字筆體E" panose="04090A00000000000000" pitchFamily="82" charset="-120"/>
              </a:rPr>
              <a:t>1.</a:t>
            </a:r>
            <a:r>
              <a:rPr lang="zh-TW" altLang="zh-TW" sz="1600" dirty="0">
                <a:solidFill>
                  <a:schemeClr val="tx1">
                    <a:lumMod val="65000"/>
                    <a:lumOff val="35000"/>
                  </a:schemeClr>
                </a:solidFill>
                <a:latin typeface="文鼎簽字筆體E" panose="04090A00000000000000" pitchFamily="82" charset="-120"/>
                <a:ea typeface="文鼎簽字筆體E" panose="04090A00000000000000" pitchFamily="82" charset="-120"/>
              </a:rPr>
              <a:t>理賠申請書</a:t>
            </a:r>
            <a:br>
              <a:rPr lang="en-US" altLang="zh-TW" sz="1600" dirty="0">
                <a:solidFill>
                  <a:schemeClr val="tx1">
                    <a:lumMod val="65000"/>
                    <a:lumOff val="35000"/>
                  </a:schemeClr>
                </a:solidFill>
                <a:latin typeface="文鼎簽字筆體E" panose="04090A00000000000000" pitchFamily="82" charset="-120"/>
                <a:ea typeface="文鼎簽字筆體E" panose="04090A00000000000000" pitchFamily="82" charset="-120"/>
              </a:rPr>
            </a:br>
            <a:r>
              <a:rPr lang="en-US" altLang="zh-TW" sz="1600" dirty="0">
                <a:solidFill>
                  <a:schemeClr val="tx1">
                    <a:lumMod val="65000"/>
                    <a:lumOff val="35000"/>
                  </a:schemeClr>
                </a:solidFill>
                <a:latin typeface="文鼎簽字筆體E" panose="04090A00000000000000" pitchFamily="82" charset="-120"/>
                <a:ea typeface="文鼎簽字筆體E" panose="04090A00000000000000" pitchFamily="82" charset="-120"/>
              </a:rPr>
              <a:t>2.</a:t>
            </a:r>
            <a:r>
              <a:rPr lang="zh-TW" altLang="zh-TW" sz="1600" dirty="0">
                <a:solidFill>
                  <a:schemeClr val="tx1">
                    <a:lumMod val="65000"/>
                    <a:lumOff val="35000"/>
                  </a:schemeClr>
                </a:solidFill>
                <a:latin typeface="文鼎簽字筆體E" panose="04090A00000000000000" pitchFamily="82" charset="-120"/>
                <a:ea typeface="文鼎簽字筆體E" panose="04090A00000000000000" pitchFamily="82" charset="-120"/>
              </a:rPr>
              <a:t>收據</a:t>
            </a:r>
            <a:br>
              <a:rPr lang="en-US" altLang="zh-TW" sz="1600" dirty="0">
                <a:solidFill>
                  <a:schemeClr val="tx1">
                    <a:lumMod val="65000"/>
                    <a:lumOff val="35000"/>
                  </a:schemeClr>
                </a:solidFill>
                <a:latin typeface="文鼎簽字筆體E" panose="04090A00000000000000" pitchFamily="82" charset="-120"/>
                <a:ea typeface="文鼎簽字筆體E" panose="04090A00000000000000" pitchFamily="82" charset="-120"/>
              </a:rPr>
            </a:br>
            <a:r>
              <a:rPr lang="en-US" altLang="zh-TW" sz="1600" dirty="0">
                <a:solidFill>
                  <a:schemeClr val="tx1">
                    <a:lumMod val="65000"/>
                    <a:lumOff val="35000"/>
                  </a:schemeClr>
                </a:solidFill>
                <a:latin typeface="文鼎簽字筆體E" panose="04090A00000000000000" pitchFamily="82" charset="-120"/>
                <a:ea typeface="文鼎簽字筆體E" panose="04090A00000000000000" pitchFamily="82" charset="-120"/>
              </a:rPr>
              <a:t>3.</a:t>
            </a:r>
            <a:r>
              <a:rPr lang="zh-TW" altLang="zh-TW" sz="1600" dirty="0">
                <a:solidFill>
                  <a:schemeClr val="tx1">
                    <a:lumMod val="65000"/>
                    <a:lumOff val="35000"/>
                  </a:schemeClr>
                </a:solidFill>
                <a:latin typeface="文鼎簽字筆體E" panose="04090A00000000000000" pitchFamily="82" charset="-120"/>
                <a:ea typeface="文鼎簽字筆體E" panose="04090A00000000000000" pitchFamily="82" charset="-120"/>
              </a:rPr>
              <a:t>診斷證明書</a:t>
            </a:r>
            <a:endParaRPr lang="en-US" altLang="zh-TW" sz="1600" dirty="0">
              <a:solidFill>
                <a:schemeClr val="tx1">
                  <a:lumMod val="65000"/>
                  <a:lumOff val="35000"/>
                </a:schemeClr>
              </a:solidFill>
              <a:latin typeface="文鼎簽字筆體E" panose="04090A00000000000000" pitchFamily="82" charset="-120"/>
              <a:ea typeface="文鼎簽字筆體E" panose="04090A00000000000000" pitchFamily="82" charset="-120"/>
            </a:endParaRPr>
          </a:p>
          <a:p>
            <a:pPr lvl="0"/>
            <a:r>
              <a:rPr lang="en-US" altLang="zh-TW" sz="1600" dirty="0">
                <a:solidFill>
                  <a:schemeClr val="tx1">
                    <a:lumMod val="65000"/>
                    <a:lumOff val="35000"/>
                  </a:schemeClr>
                </a:solidFill>
                <a:latin typeface="文鼎簽字筆體E" panose="04090A00000000000000" pitchFamily="82" charset="-120"/>
                <a:ea typeface="文鼎簽字筆體E" panose="04090A00000000000000" pitchFamily="82" charset="-120"/>
              </a:rPr>
              <a:t>4.</a:t>
            </a:r>
            <a:r>
              <a:rPr lang="zh-TW" altLang="en-US" sz="1600" dirty="0">
                <a:solidFill>
                  <a:schemeClr val="tx1">
                    <a:lumMod val="65000"/>
                    <a:lumOff val="35000"/>
                  </a:schemeClr>
                </a:solidFill>
                <a:latin typeface="文鼎簽字筆體E" panose="04090A00000000000000" pitchFamily="82" charset="-120"/>
                <a:ea typeface="文鼎簽字筆體E" panose="04090A00000000000000" pitchFamily="82" charset="-120"/>
              </a:rPr>
              <a:t>受益人</a:t>
            </a:r>
            <a:r>
              <a:rPr lang="zh-TW" altLang="en-US" sz="1050" dirty="0">
                <a:solidFill>
                  <a:schemeClr val="tx1">
                    <a:lumMod val="65000"/>
                    <a:lumOff val="35000"/>
                  </a:schemeClr>
                </a:solidFill>
                <a:latin typeface="文鼎簽字筆體E" panose="04090A00000000000000" pitchFamily="82" charset="-120"/>
                <a:ea typeface="文鼎簽字筆體E" panose="04090A00000000000000" pitchFamily="82" charset="-120"/>
              </a:rPr>
              <a:t>或監護人</a:t>
            </a:r>
            <a:endParaRPr lang="en-US" altLang="zh-TW" sz="1050" dirty="0">
              <a:solidFill>
                <a:schemeClr val="tx1">
                  <a:lumMod val="65000"/>
                  <a:lumOff val="35000"/>
                </a:schemeClr>
              </a:solidFill>
              <a:latin typeface="文鼎簽字筆體E" panose="04090A00000000000000" pitchFamily="82" charset="-120"/>
              <a:ea typeface="文鼎簽字筆體E" panose="04090A00000000000000" pitchFamily="82" charset="-120"/>
            </a:endParaRPr>
          </a:p>
          <a:p>
            <a:pPr lvl="0"/>
            <a:r>
              <a:rPr lang="zh-TW" altLang="en-US" sz="1050" dirty="0">
                <a:solidFill>
                  <a:schemeClr val="tx1">
                    <a:lumMod val="65000"/>
                    <a:lumOff val="35000"/>
                  </a:schemeClr>
                </a:solidFill>
                <a:latin typeface="文鼎簽字筆體E" panose="04090A00000000000000" pitchFamily="82" charset="-120"/>
                <a:ea typeface="文鼎簽字筆體E" panose="04090A00000000000000" pitchFamily="82" charset="-120"/>
              </a:rPr>
              <a:t>     </a:t>
            </a:r>
            <a:r>
              <a:rPr lang="zh-TW" altLang="en-US" sz="1600" dirty="0">
                <a:solidFill>
                  <a:schemeClr val="tx1">
                    <a:lumMod val="65000"/>
                    <a:lumOff val="35000"/>
                  </a:schemeClr>
                </a:solidFill>
                <a:latin typeface="文鼎簽字筆體E" panose="04090A00000000000000" pitchFamily="82" charset="-120"/>
                <a:ea typeface="文鼎簽字筆體E" panose="04090A00000000000000" pitchFamily="82" charset="-120"/>
              </a:rPr>
              <a:t>存摺影本</a:t>
            </a:r>
          </a:p>
        </p:txBody>
      </p:sp>
      <p:sp>
        <p:nvSpPr>
          <p:cNvPr id="40" name="矩形 39"/>
          <p:cNvSpPr/>
          <p:nvPr/>
        </p:nvSpPr>
        <p:spPr>
          <a:xfrm>
            <a:off x="5553675" y="2740834"/>
            <a:ext cx="1598274" cy="831015"/>
          </a:xfrm>
          <a:prstGeom prst="rect">
            <a:avLst/>
          </a:prstGeom>
        </p:spPr>
        <p:txBody>
          <a:bodyPr wrap="square" lIns="91458" tIns="45729" rIns="91458" bIns="45729" anchor="ctr" anchorCtr="0">
            <a:spAutoFit/>
          </a:bodyPr>
          <a:lstStyle/>
          <a:p>
            <a:pPr lvl="0"/>
            <a:r>
              <a:rPr lang="zh-TW" altLang="en-US" sz="1600" dirty="0">
                <a:solidFill>
                  <a:schemeClr val="tx1">
                    <a:lumMod val="65000"/>
                    <a:lumOff val="35000"/>
                  </a:schemeClr>
                </a:solidFill>
                <a:latin typeface="文鼎簽字筆體E" panose="04090A00000000000000" pitchFamily="82" charset="-120"/>
                <a:ea typeface="文鼎簽字筆體E" panose="04090A00000000000000" pitchFamily="82" charset="-120"/>
              </a:rPr>
              <a:t>資料送至健康中心辦理彙整送件</a:t>
            </a:r>
          </a:p>
        </p:txBody>
      </p:sp>
      <p:sp>
        <p:nvSpPr>
          <p:cNvPr id="42" name="矩形 41"/>
          <p:cNvSpPr/>
          <p:nvPr/>
        </p:nvSpPr>
        <p:spPr>
          <a:xfrm>
            <a:off x="7351878" y="2740833"/>
            <a:ext cx="1742920" cy="831015"/>
          </a:xfrm>
          <a:prstGeom prst="rect">
            <a:avLst/>
          </a:prstGeom>
        </p:spPr>
        <p:txBody>
          <a:bodyPr wrap="square" lIns="91458" tIns="45729" rIns="91458" bIns="45729" anchor="ctr" anchorCtr="0">
            <a:spAutoFit/>
          </a:bodyPr>
          <a:lstStyle/>
          <a:p>
            <a:pPr lvl="0"/>
            <a:r>
              <a:rPr lang="zh-TW" altLang="en-US" sz="1600" dirty="0">
                <a:solidFill>
                  <a:schemeClr val="tx1">
                    <a:lumMod val="65000"/>
                    <a:lumOff val="35000"/>
                  </a:schemeClr>
                </a:solidFill>
                <a:latin typeface="文鼎簽字筆體E" panose="04090A00000000000000" pitchFamily="82" charset="-120"/>
                <a:ea typeface="文鼎簽字筆體E" panose="04090A00000000000000" pitchFamily="82" charset="-120"/>
              </a:rPr>
              <a:t>保險公司審核後，將理賠款項匯入提供帳戶</a:t>
            </a:r>
          </a:p>
        </p:txBody>
      </p:sp>
      <p:sp>
        <p:nvSpPr>
          <p:cNvPr id="29" name="文本框 32">
            <a:extLst>
              <a:ext uri="{FF2B5EF4-FFF2-40B4-BE49-F238E27FC236}">
                <a16:creationId xmlns:a16="http://schemas.microsoft.com/office/drawing/2014/main" id="{14CA35A9-0357-460E-962B-B94A809590FE}"/>
              </a:ext>
            </a:extLst>
          </p:cNvPr>
          <p:cNvSpPr txBox="1"/>
          <p:nvPr/>
        </p:nvSpPr>
        <p:spPr>
          <a:xfrm>
            <a:off x="265159" y="268288"/>
            <a:ext cx="1061837" cy="346253"/>
          </a:xfrm>
          <a:prstGeom prst="rect">
            <a:avLst/>
          </a:prstGeom>
          <a:noFill/>
        </p:spPr>
        <p:txBody>
          <a:bodyPr wrap="none" lIns="68584" tIns="34292" rIns="68584" bIns="34292">
            <a:spAutoFit/>
          </a:bodyPr>
          <a:lstStyle/>
          <a:p>
            <a:r>
              <a:rPr lang="zh-TW" altLang="en-US"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保險理賠</a:t>
            </a:r>
            <a:endParaRPr lang="en-US" altLang="zh-CN"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30" name="矩形 29">
            <a:extLst>
              <a:ext uri="{FF2B5EF4-FFF2-40B4-BE49-F238E27FC236}">
                <a16:creationId xmlns:a16="http://schemas.microsoft.com/office/drawing/2014/main" id="{CCF2D2CD-475B-47A4-8A4D-FDF7CA7E314F}"/>
              </a:ext>
            </a:extLst>
          </p:cNvPr>
          <p:cNvSpPr/>
          <p:nvPr/>
        </p:nvSpPr>
        <p:spPr>
          <a:xfrm>
            <a:off x="0" y="196280"/>
            <a:ext cx="160366" cy="41751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4" tIns="34292" rIns="68584" bIns="34292" anchor="ctr"/>
          <a:lstStyle/>
          <a:p>
            <a:pPr algn="ctr" defTabSz="685795">
              <a:defRPr/>
            </a:pPr>
            <a:endParaRPr lang="zh-CN" altLang="en-US" sz="1400" dirty="0">
              <a:solidFill>
                <a:srgbClr val="E7E6E6">
                  <a:lumMod val="50000"/>
                </a:srgbClr>
              </a:solidFill>
              <a:cs typeface="+mn-ea"/>
              <a:sym typeface="+mn-lt"/>
            </a:endParaRPr>
          </a:p>
        </p:txBody>
      </p:sp>
    </p:spTree>
    <p:extLst>
      <p:ext uri="{BB962C8B-B14F-4D97-AF65-F5344CB8AC3E}">
        <p14:creationId xmlns:p14="http://schemas.microsoft.com/office/powerpoint/2010/main" val="1485002965"/>
      </p:ext>
    </p:extLst>
  </p:cSld>
  <p:clrMapOvr>
    <a:masterClrMapping/>
  </p:clrMapOvr>
  <mc:AlternateContent xmlns:mc="http://schemas.openxmlformats.org/markup-compatibility/2006" xmlns:p14="http://schemas.microsoft.com/office/powerpoint/2010/main">
    <mc:Choice Requires="p14">
      <p:transition spd="slow" p14:dur="1500" advClick="0" advTm="0">
        <p:wipe/>
      </p:transition>
    </mc:Choice>
    <mc:Fallback xmlns="">
      <p:transition spd="slow" advClick="0" advTm="0">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3" presetClass="entr" presetSubtype="288" fill="hold" grpId="0" nodeType="after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p:cTn id="13" dur="500" fill="hold"/>
                                        <p:tgtEl>
                                          <p:spTgt spid="20"/>
                                        </p:tgtEl>
                                        <p:attrNameLst>
                                          <p:attrName>ppt_w</p:attrName>
                                        </p:attrNameLst>
                                      </p:cBhvr>
                                      <p:tavLst>
                                        <p:tav tm="0">
                                          <p:val>
                                            <p:strVal val="4/3*#ppt_w"/>
                                          </p:val>
                                        </p:tav>
                                        <p:tav tm="100000">
                                          <p:val>
                                            <p:strVal val="#ppt_w"/>
                                          </p:val>
                                        </p:tav>
                                      </p:tavLst>
                                    </p:anim>
                                    <p:anim calcmode="lin" valueType="num">
                                      <p:cBhvr>
                                        <p:cTn id="14" dur="500" fill="hold"/>
                                        <p:tgtEl>
                                          <p:spTgt spid="20"/>
                                        </p:tgtEl>
                                        <p:attrNameLst>
                                          <p:attrName>ppt_h</p:attrName>
                                        </p:attrNameLst>
                                      </p:cBhvr>
                                      <p:tavLst>
                                        <p:tav tm="0">
                                          <p:val>
                                            <p:strVal val="4/3*#ppt_h"/>
                                          </p:val>
                                        </p:tav>
                                        <p:tav tm="100000">
                                          <p:val>
                                            <p:strVal val="#ppt_h"/>
                                          </p:val>
                                        </p:tav>
                                      </p:tavLst>
                                    </p:anim>
                                  </p:childTnLst>
                                </p:cTn>
                              </p:par>
                              <p:par>
                                <p:cTn id="15" presetID="23" presetClass="entr" presetSubtype="288" fill="hold" grpId="0" nodeType="withEffect">
                                  <p:stCondLst>
                                    <p:cond delay="200"/>
                                  </p:stCondLst>
                                  <p:childTnLst>
                                    <p:set>
                                      <p:cBhvr>
                                        <p:cTn id="16" dur="1" fill="hold">
                                          <p:stCondLst>
                                            <p:cond delay="0"/>
                                          </p:stCondLst>
                                        </p:cTn>
                                        <p:tgtEl>
                                          <p:spTgt spid="23"/>
                                        </p:tgtEl>
                                        <p:attrNameLst>
                                          <p:attrName>style.visibility</p:attrName>
                                        </p:attrNameLst>
                                      </p:cBhvr>
                                      <p:to>
                                        <p:strVal val="visible"/>
                                      </p:to>
                                    </p:set>
                                    <p:anim calcmode="lin" valueType="num">
                                      <p:cBhvr>
                                        <p:cTn id="17" dur="500" fill="hold"/>
                                        <p:tgtEl>
                                          <p:spTgt spid="23"/>
                                        </p:tgtEl>
                                        <p:attrNameLst>
                                          <p:attrName>ppt_w</p:attrName>
                                        </p:attrNameLst>
                                      </p:cBhvr>
                                      <p:tavLst>
                                        <p:tav tm="0">
                                          <p:val>
                                            <p:strVal val="4/3*#ppt_w"/>
                                          </p:val>
                                        </p:tav>
                                        <p:tav tm="100000">
                                          <p:val>
                                            <p:strVal val="#ppt_w"/>
                                          </p:val>
                                        </p:tav>
                                      </p:tavLst>
                                    </p:anim>
                                    <p:anim calcmode="lin" valueType="num">
                                      <p:cBhvr>
                                        <p:cTn id="18" dur="500" fill="hold"/>
                                        <p:tgtEl>
                                          <p:spTgt spid="23"/>
                                        </p:tgtEl>
                                        <p:attrNameLst>
                                          <p:attrName>ppt_h</p:attrName>
                                        </p:attrNameLst>
                                      </p:cBhvr>
                                      <p:tavLst>
                                        <p:tav tm="0">
                                          <p:val>
                                            <p:strVal val="4/3*#ppt_h"/>
                                          </p:val>
                                        </p:tav>
                                        <p:tav tm="100000">
                                          <p:val>
                                            <p:strVal val="#ppt_h"/>
                                          </p:val>
                                        </p:tav>
                                      </p:tavLst>
                                    </p:anim>
                                  </p:childTnLst>
                                </p:cTn>
                              </p:par>
                              <p:par>
                                <p:cTn id="19" presetID="23" presetClass="entr" presetSubtype="288" fill="hold" grpId="0" nodeType="withEffect">
                                  <p:stCondLst>
                                    <p:cond delay="200"/>
                                  </p:stCondLst>
                                  <p:childTnLst>
                                    <p:set>
                                      <p:cBhvr>
                                        <p:cTn id="20" dur="1" fill="hold">
                                          <p:stCondLst>
                                            <p:cond delay="0"/>
                                          </p:stCondLst>
                                        </p:cTn>
                                        <p:tgtEl>
                                          <p:spTgt spid="21"/>
                                        </p:tgtEl>
                                        <p:attrNameLst>
                                          <p:attrName>style.visibility</p:attrName>
                                        </p:attrNameLst>
                                      </p:cBhvr>
                                      <p:to>
                                        <p:strVal val="visible"/>
                                      </p:to>
                                    </p:set>
                                    <p:anim calcmode="lin" valueType="num">
                                      <p:cBhvr>
                                        <p:cTn id="21" dur="500" fill="hold"/>
                                        <p:tgtEl>
                                          <p:spTgt spid="21"/>
                                        </p:tgtEl>
                                        <p:attrNameLst>
                                          <p:attrName>ppt_w</p:attrName>
                                        </p:attrNameLst>
                                      </p:cBhvr>
                                      <p:tavLst>
                                        <p:tav tm="0">
                                          <p:val>
                                            <p:strVal val="4/3*#ppt_w"/>
                                          </p:val>
                                        </p:tav>
                                        <p:tav tm="100000">
                                          <p:val>
                                            <p:strVal val="#ppt_w"/>
                                          </p:val>
                                        </p:tav>
                                      </p:tavLst>
                                    </p:anim>
                                    <p:anim calcmode="lin" valueType="num">
                                      <p:cBhvr>
                                        <p:cTn id="22" dur="500" fill="hold"/>
                                        <p:tgtEl>
                                          <p:spTgt spid="21"/>
                                        </p:tgtEl>
                                        <p:attrNameLst>
                                          <p:attrName>ppt_h</p:attrName>
                                        </p:attrNameLst>
                                      </p:cBhvr>
                                      <p:tavLst>
                                        <p:tav tm="0">
                                          <p:val>
                                            <p:strVal val="4/3*#ppt_h"/>
                                          </p:val>
                                        </p:tav>
                                        <p:tav tm="100000">
                                          <p:val>
                                            <p:strVal val="#ppt_h"/>
                                          </p:val>
                                        </p:tav>
                                      </p:tavLst>
                                    </p:anim>
                                  </p:childTnLst>
                                </p:cTn>
                              </p:par>
                              <p:par>
                                <p:cTn id="23" presetID="23" presetClass="entr" presetSubtype="288" fill="hold" grpId="0" nodeType="withEffect">
                                  <p:stCondLst>
                                    <p:cond delay="400"/>
                                  </p:stCondLst>
                                  <p:childTnLst>
                                    <p:set>
                                      <p:cBhvr>
                                        <p:cTn id="24" dur="1" fill="hold">
                                          <p:stCondLst>
                                            <p:cond delay="0"/>
                                          </p:stCondLst>
                                        </p:cTn>
                                        <p:tgtEl>
                                          <p:spTgt spid="24"/>
                                        </p:tgtEl>
                                        <p:attrNameLst>
                                          <p:attrName>style.visibility</p:attrName>
                                        </p:attrNameLst>
                                      </p:cBhvr>
                                      <p:to>
                                        <p:strVal val="visible"/>
                                      </p:to>
                                    </p:set>
                                    <p:anim calcmode="lin" valueType="num">
                                      <p:cBhvr>
                                        <p:cTn id="25" dur="500" fill="hold"/>
                                        <p:tgtEl>
                                          <p:spTgt spid="24"/>
                                        </p:tgtEl>
                                        <p:attrNameLst>
                                          <p:attrName>ppt_w</p:attrName>
                                        </p:attrNameLst>
                                      </p:cBhvr>
                                      <p:tavLst>
                                        <p:tav tm="0">
                                          <p:val>
                                            <p:strVal val="4/3*#ppt_w"/>
                                          </p:val>
                                        </p:tav>
                                        <p:tav tm="100000">
                                          <p:val>
                                            <p:strVal val="#ppt_w"/>
                                          </p:val>
                                        </p:tav>
                                      </p:tavLst>
                                    </p:anim>
                                    <p:anim calcmode="lin" valueType="num">
                                      <p:cBhvr>
                                        <p:cTn id="26" dur="500" fill="hold"/>
                                        <p:tgtEl>
                                          <p:spTgt spid="24"/>
                                        </p:tgtEl>
                                        <p:attrNameLst>
                                          <p:attrName>ppt_h</p:attrName>
                                        </p:attrNameLst>
                                      </p:cBhvr>
                                      <p:tavLst>
                                        <p:tav tm="0">
                                          <p:val>
                                            <p:strVal val="4/3*#ppt_h"/>
                                          </p:val>
                                        </p:tav>
                                        <p:tav tm="100000">
                                          <p:val>
                                            <p:strVal val="#ppt_h"/>
                                          </p:val>
                                        </p:tav>
                                      </p:tavLst>
                                    </p:anim>
                                  </p:childTnLst>
                                </p:cTn>
                              </p:par>
                              <p:par>
                                <p:cTn id="27" presetID="23" presetClass="entr" presetSubtype="288" fill="hold" grpId="0" nodeType="withEffect">
                                  <p:stCondLst>
                                    <p:cond delay="400"/>
                                  </p:stCondLst>
                                  <p:childTnLst>
                                    <p:set>
                                      <p:cBhvr>
                                        <p:cTn id="28" dur="1" fill="hold">
                                          <p:stCondLst>
                                            <p:cond delay="0"/>
                                          </p:stCondLst>
                                        </p:cTn>
                                        <p:tgtEl>
                                          <p:spTgt spid="22"/>
                                        </p:tgtEl>
                                        <p:attrNameLst>
                                          <p:attrName>style.visibility</p:attrName>
                                        </p:attrNameLst>
                                      </p:cBhvr>
                                      <p:to>
                                        <p:strVal val="visible"/>
                                      </p:to>
                                    </p:set>
                                    <p:anim calcmode="lin" valueType="num">
                                      <p:cBhvr>
                                        <p:cTn id="29" dur="500" fill="hold"/>
                                        <p:tgtEl>
                                          <p:spTgt spid="22"/>
                                        </p:tgtEl>
                                        <p:attrNameLst>
                                          <p:attrName>ppt_w</p:attrName>
                                        </p:attrNameLst>
                                      </p:cBhvr>
                                      <p:tavLst>
                                        <p:tav tm="0">
                                          <p:val>
                                            <p:strVal val="4/3*#ppt_w"/>
                                          </p:val>
                                        </p:tav>
                                        <p:tav tm="100000">
                                          <p:val>
                                            <p:strVal val="#ppt_w"/>
                                          </p:val>
                                        </p:tav>
                                      </p:tavLst>
                                    </p:anim>
                                    <p:anim calcmode="lin" valueType="num">
                                      <p:cBhvr>
                                        <p:cTn id="30" dur="500" fill="hold"/>
                                        <p:tgtEl>
                                          <p:spTgt spid="22"/>
                                        </p:tgtEl>
                                        <p:attrNameLst>
                                          <p:attrName>ppt_h</p:attrName>
                                        </p:attrNameLst>
                                      </p:cBhvr>
                                      <p:tavLst>
                                        <p:tav tm="0">
                                          <p:val>
                                            <p:strVal val="4/3*#ppt_h"/>
                                          </p:val>
                                        </p:tav>
                                        <p:tav tm="100000">
                                          <p:val>
                                            <p:strVal val="#ppt_h"/>
                                          </p:val>
                                        </p:tav>
                                      </p:tavLst>
                                    </p:anim>
                                  </p:childTnLst>
                                </p:cTn>
                              </p:par>
                            </p:childTnLst>
                          </p:cTn>
                        </p:par>
                        <p:par>
                          <p:cTn id="31" fill="hold">
                            <p:stCondLst>
                              <p:cond delay="1900"/>
                            </p:stCondLst>
                            <p:childTnLst>
                              <p:par>
                                <p:cTn id="32" presetID="10" presetClass="entr" presetSubtype="0" fill="hold" grpId="0" nodeType="after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fade">
                                      <p:cBhvr>
                                        <p:cTn id="34" dur="500"/>
                                        <p:tgtEl>
                                          <p:spTgt spid="32"/>
                                        </p:tgtEl>
                                      </p:cBhvr>
                                    </p:animEffect>
                                  </p:childTnLst>
                                </p:cTn>
                              </p:par>
                            </p:childTnLst>
                          </p:cTn>
                        </p:par>
                        <p:par>
                          <p:cTn id="35" fill="hold">
                            <p:stCondLst>
                              <p:cond delay="2400"/>
                            </p:stCondLst>
                            <p:childTnLst>
                              <p:par>
                                <p:cTn id="36" presetID="10" presetClass="entr" presetSubtype="0" fill="hold" grpId="0" nodeType="afterEffect">
                                  <p:stCondLst>
                                    <p:cond delay="0"/>
                                  </p:stCondLst>
                                  <p:childTnLst>
                                    <p:set>
                                      <p:cBhvr>
                                        <p:cTn id="37" dur="1" fill="hold">
                                          <p:stCondLst>
                                            <p:cond delay="0"/>
                                          </p:stCondLst>
                                        </p:cTn>
                                        <p:tgtEl>
                                          <p:spTgt spid="36"/>
                                        </p:tgtEl>
                                        <p:attrNameLst>
                                          <p:attrName>style.visibility</p:attrName>
                                        </p:attrNameLst>
                                      </p:cBhvr>
                                      <p:to>
                                        <p:strVal val="visible"/>
                                      </p:to>
                                    </p:set>
                                    <p:animEffect transition="in" filter="fade">
                                      <p:cBhvr>
                                        <p:cTn id="38" dur="500"/>
                                        <p:tgtEl>
                                          <p:spTgt spid="36"/>
                                        </p:tgtEl>
                                      </p:cBhvr>
                                    </p:animEffect>
                                  </p:childTnLst>
                                </p:cTn>
                              </p:par>
                            </p:childTnLst>
                          </p:cTn>
                        </p:par>
                        <p:par>
                          <p:cTn id="39" fill="hold">
                            <p:stCondLst>
                              <p:cond delay="2900"/>
                            </p:stCondLst>
                            <p:childTnLst>
                              <p:par>
                                <p:cTn id="40" presetID="10" presetClass="entr" presetSubtype="0" fill="hold" grpId="0" nodeType="afterEffect">
                                  <p:stCondLst>
                                    <p:cond delay="0"/>
                                  </p:stCondLst>
                                  <p:childTnLst>
                                    <p:set>
                                      <p:cBhvr>
                                        <p:cTn id="41" dur="1" fill="hold">
                                          <p:stCondLst>
                                            <p:cond delay="0"/>
                                          </p:stCondLst>
                                        </p:cTn>
                                        <p:tgtEl>
                                          <p:spTgt spid="38"/>
                                        </p:tgtEl>
                                        <p:attrNameLst>
                                          <p:attrName>style.visibility</p:attrName>
                                        </p:attrNameLst>
                                      </p:cBhvr>
                                      <p:to>
                                        <p:strVal val="visible"/>
                                      </p:to>
                                    </p:set>
                                    <p:animEffect transition="in" filter="fade">
                                      <p:cBhvr>
                                        <p:cTn id="42" dur="500"/>
                                        <p:tgtEl>
                                          <p:spTgt spid="38"/>
                                        </p:tgtEl>
                                      </p:cBhvr>
                                    </p:animEffect>
                                  </p:childTnLst>
                                </p:cTn>
                              </p:par>
                            </p:childTnLst>
                          </p:cTn>
                        </p:par>
                        <p:par>
                          <p:cTn id="43" fill="hold">
                            <p:stCondLst>
                              <p:cond delay="3400"/>
                            </p:stCondLst>
                            <p:childTnLst>
                              <p:par>
                                <p:cTn id="44" presetID="10" presetClass="entr" presetSubtype="0" fill="hold" grpId="0" nodeType="afterEffect">
                                  <p:stCondLst>
                                    <p:cond delay="0"/>
                                  </p:stCondLst>
                                  <p:childTnLst>
                                    <p:set>
                                      <p:cBhvr>
                                        <p:cTn id="45" dur="1" fill="hold">
                                          <p:stCondLst>
                                            <p:cond delay="0"/>
                                          </p:stCondLst>
                                        </p:cTn>
                                        <p:tgtEl>
                                          <p:spTgt spid="40"/>
                                        </p:tgtEl>
                                        <p:attrNameLst>
                                          <p:attrName>style.visibility</p:attrName>
                                        </p:attrNameLst>
                                      </p:cBhvr>
                                      <p:to>
                                        <p:strVal val="visible"/>
                                      </p:to>
                                    </p:set>
                                    <p:animEffect transition="in" filter="fade">
                                      <p:cBhvr>
                                        <p:cTn id="46" dur="500"/>
                                        <p:tgtEl>
                                          <p:spTgt spid="40"/>
                                        </p:tgtEl>
                                      </p:cBhvr>
                                    </p:animEffect>
                                  </p:childTnLst>
                                </p:cTn>
                              </p:par>
                            </p:childTnLst>
                          </p:cTn>
                        </p:par>
                        <p:par>
                          <p:cTn id="47" fill="hold">
                            <p:stCondLst>
                              <p:cond delay="3900"/>
                            </p:stCondLst>
                            <p:childTnLst>
                              <p:par>
                                <p:cTn id="48" presetID="10" presetClass="entr" presetSubtype="0" fill="hold" grpId="0" nodeType="afterEffect">
                                  <p:stCondLst>
                                    <p:cond delay="0"/>
                                  </p:stCondLst>
                                  <p:childTnLst>
                                    <p:set>
                                      <p:cBhvr>
                                        <p:cTn id="49" dur="1" fill="hold">
                                          <p:stCondLst>
                                            <p:cond delay="0"/>
                                          </p:stCondLst>
                                        </p:cTn>
                                        <p:tgtEl>
                                          <p:spTgt spid="42"/>
                                        </p:tgtEl>
                                        <p:attrNameLst>
                                          <p:attrName>style.visibility</p:attrName>
                                        </p:attrNameLst>
                                      </p:cBhvr>
                                      <p:to>
                                        <p:strVal val="visible"/>
                                      </p:to>
                                    </p:set>
                                    <p:animEffect transition="in" filter="fade">
                                      <p:cBhvr>
                                        <p:cTn id="50"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3" grpId="0" animBg="1"/>
      <p:bldP spid="24" grpId="0" animBg="1"/>
      <p:bldP spid="4" grpId="0" animBg="1"/>
      <p:bldP spid="32" grpId="0"/>
      <p:bldP spid="36" grpId="0"/>
      <p:bldP spid="38" grpId="0"/>
      <p:bldP spid="40" grpId="0"/>
      <p:bldP spid="4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弧形 20"/>
          <p:cNvSpPr/>
          <p:nvPr/>
        </p:nvSpPr>
        <p:spPr>
          <a:xfrm>
            <a:off x="3232888" y="2385683"/>
            <a:ext cx="2549162" cy="2549507"/>
          </a:xfrm>
          <a:prstGeom prst="arc">
            <a:avLst>
              <a:gd name="adj1" fmla="val 10885078"/>
              <a:gd name="adj2" fmla="val 0"/>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txBody>
          <a:bodyPr lIns="68589" tIns="34295" rIns="68589" bIns="34295" rtlCol="0" anchor="ctr"/>
          <a:lstStyle/>
          <a:p>
            <a:pPr algn="ctr"/>
            <a:endParaRPr lang="zh-CN" altLang="en-US"/>
          </a:p>
        </p:txBody>
      </p:sp>
      <p:sp>
        <p:nvSpPr>
          <p:cNvPr id="22" name="椭圆 21"/>
          <p:cNvSpPr/>
          <p:nvPr/>
        </p:nvSpPr>
        <p:spPr>
          <a:xfrm>
            <a:off x="3135631" y="3245757"/>
            <a:ext cx="255940" cy="25597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r>
              <a:rPr lang="en-US" altLang="zh-CN" dirty="0"/>
              <a:t>1</a:t>
            </a:r>
            <a:endParaRPr lang="zh-CN" altLang="en-US" dirty="0"/>
          </a:p>
        </p:txBody>
      </p:sp>
      <p:sp>
        <p:nvSpPr>
          <p:cNvPr id="23" name="椭圆 22"/>
          <p:cNvSpPr/>
          <p:nvPr/>
        </p:nvSpPr>
        <p:spPr>
          <a:xfrm>
            <a:off x="3620880" y="2541832"/>
            <a:ext cx="255940" cy="25597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r>
              <a:rPr lang="en-US" altLang="zh-CN" dirty="0"/>
              <a:t>2</a:t>
            </a:r>
            <a:endParaRPr lang="zh-CN" altLang="en-US" dirty="0"/>
          </a:p>
        </p:txBody>
      </p:sp>
      <p:sp>
        <p:nvSpPr>
          <p:cNvPr id="24" name="椭圆 23"/>
          <p:cNvSpPr/>
          <p:nvPr/>
        </p:nvSpPr>
        <p:spPr>
          <a:xfrm>
            <a:off x="4379498" y="2257696"/>
            <a:ext cx="255940" cy="25597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r>
              <a:rPr lang="en-US" altLang="zh-CN" dirty="0"/>
              <a:t>3</a:t>
            </a:r>
            <a:endParaRPr lang="zh-CN" altLang="en-US" dirty="0"/>
          </a:p>
        </p:txBody>
      </p:sp>
      <p:sp>
        <p:nvSpPr>
          <p:cNvPr id="25" name="椭圆 24"/>
          <p:cNvSpPr/>
          <p:nvPr/>
        </p:nvSpPr>
        <p:spPr>
          <a:xfrm>
            <a:off x="5156520" y="2541832"/>
            <a:ext cx="255940" cy="255975"/>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r>
              <a:rPr lang="en-US" altLang="zh-CN" dirty="0"/>
              <a:t>4</a:t>
            </a:r>
            <a:endParaRPr lang="zh-CN" altLang="en-US" dirty="0"/>
          </a:p>
        </p:txBody>
      </p:sp>
      <p:sp>
        <p:nvSpPr>
          <p:cNvPr id="26" name="椭圆 25"/>
          <p:cNvSpPr/>
          <p:nvPr/>
        </p:nvSpPr>
        <p:spPr>
          <a:xfrm>
            <a:off x="5608010" y="3245757"/>
            <a:ext cx="255940" cy="25597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r>
              <a:rPr lang="en-US" altLang="zh-CN" dirty="0"/>
              <a:t>5</a:t>
            </a:r>
            <a:endParaRPr lang="zh-CN" altLang="en-US" dirty="0"/>
          </a:p>
        </p:txBody>
      </p:sp>
      <p:sp>
        <p:nvSpPr>
          <p:cNvPr id="28" name="文本框 27"/>
          <p:cNvSpPr txBox="1"/>
          <p:nvPr/>
        </p:nvSpPr>
        <p:spPr>
          <a:xfrm>
            <a:off x="468338" y="3209671"/>
            <a:ext cx="2585393" cy="807924"/>
          </a:xfrm>
          <a:prstGeom prst="rect">
            <a:avLst/>
          </a:prstGeom>
          <a:noFill/>
        </p:spPr>
        <p:txBody>
          <a:bodyPr wrap="square" lIns="68589" tIns="34295" rIns="68589" bIns="34295" rtlCol="0">
            <a:spAutoFit/>
          </a:bodyPr>
          <a:lstStyle/>
          <a:p>
            <a:r>
              <a:rPr lang="zh-TW" altLang="zh-TW" sz="1200" dirty="0">
                <a:solidFill>
                  <a:schemeClr val="tx1">
                    <a:lumMod val="65000"/>
                    <a:lumOff val="35000"/>
                  </a:schemeClr>
                </a:solidFill>
                <a:latin typeface="文鼎簽字筆體E" panose="04090A00000000000000" pitchFamily="82" charset="-120"/>
                <a:ea typeface="文鼎簽字筆體E" panose="04090A00000000000000" pitchFamily="82" charset="-120"/>
              </a:rPr>
              <a:t>上學時段：上午</a:t>
            </a:r>
            <a:r>
              <a:rPr lang="en-US" altLang="zh-TW" sz="1200" dirty="0">
                <a:solidFill>
                  <a:srgbClr val="C00000"/>
                </a:solidFill>
                <a:latin typeface="文鼎簽字筆體E" panose="04090A00000000000000" pitchFamily="82" charset="-120"/>
                <a:ea typeface="文鼎簽字筆體E" panose="04090A00000000000000" pitchFamily="82" charset="-120"/>
              </a:rPr>
              <a:t>7:20</a:t>
            </a:r>
            <a:r>
              <a:rPr lang="zh-TW" altLang="zh-TW" sz="1200" dirty="0">
                <a:solidFill>
                  <a:srgbClr val="C00000"/>
                </a:solidFill>
                <a:latin typeface="文鼎簽字筆體E" panose="04090A00000000000000" pitchFamily="82" charset="-120"/>
                <a:ea typeface="文鼎簽字筆體E" panose="04090A00000000000000" pitchFamily="82" charset="-120"/>
              </a:rPr>
              <a:t>～</a:t>
            </a:r>
            <a:r>
              <a:rPr lang="en-US" altLang="zh-TW" sz="1200" dirty="0">
                <a:solidFill>
                  <a:srgbClr val="C00000"/>
                </a:solidFill>
                <a:latin typeface="文鼎簽字筆體E" panose="04090A00000000000000" pitchFamily="82" charset="-120"/>
                <a:ea typeface="文鼎簽字筆體E" panose="04090A00000000000000" pitchFamily="82" charset="-120"/>
              </a:rPr>
              <a:t>7:50</a:t>
            </a:r>
            <a:r>
              <a:rPr lang="zh-TW" altLang="zh-TW" sz="1200" dirty="0">
                <a:solidFill>
                  <a:schemeClr val="tx1">
                    <a:lumMod val="65000"/>
                    <a:lumOff val="35000"/>
                  </a:schemeClr>
                </a:solidFill>
                <a:latin typeface="文鼎簽字筆體E" panose="04090A00000000000000" pitchFamily="82" charset="-120"/>
                <a:ea typeface="文鼎簽字筆體E" panose="04090A00000000000000" pitchFamily="82" charset="-120"/>
              </a:rPr>
              <a:t>，請勿</a:t>
            </a:r>
            <a:endParaRPr lang="en-US" altLang="zh-TW" sz="1200" dirty="0">
              <a:solidFill>
                <a:schemeClr val="tx1">
                  <a:lumMod val="65000"/>
                  <a:lumOff val="35000"/>
                </a:schemeClr>
              </a:solidFill>
              <a:latin typeface="文鼎簽字筆體E" panose="04090A00000000000000" pitchFamily="82" charset="-120"/>
              <a:ea typeface="文鼎簽字筆體E" panose="04090A00000000000000" pitchFamily="82" charset="-120"/>
            </a:endParaRPr>
          </a:p>
          <a:p>
            <a:r>
              <a:rPr lang="zh-TW" altLang="zh-TW" sz="1200" dirty="0">
                <a:solidFill>
                  <a:schemeClr val="tx1">
                    <a:lumMod val="65000"/>
                    <a:lumOff val="35000"/>
                  </a:schemeClr>
                </a:solidFill>
                <a:latin typeface="文鼎簽字筆體E" panose="04090A00000000000000" pitchFamily="82" charset="-120"/>
                <a:ea typeface="文鼎簽字筆體E" panose="04090A00000000000000" pitchFamily="82" charset="-120"/>
              </a:rPr>
              <a:t>過早或遲到，遲到</a:t>
            </a:r>
            <a:r>
              <a:rPr lang="zh-TW" altLang="en-US" sz="1200" dirty="0">
                <a:solidFill>
                  <a:schemeClr val="tx1">
                    <a:lumMod val="65000"/>
                    <a:lumOff val="35000"/>
                  </a:schemeClr>
                </a:solidFill>
                <a:latin typeface="文鼎簽字筆體E" panose="04090A00000000000000" pitchFamily="82" charset="-120"/>
                <a:ea typeface="文鼎簽字筆體E" panose="04090A00000000000000" pitchFamily="82" charset="-120"/>
              </a:rPr>
              <a:t>請</a:t>
            </a:r>
            <a:r>
              <a:rPr lang="zh-TW" altLang="zh-TW" sz="1200" dirty="0">
                <a:solidFill>
                  <a:schemeClr val="tx1">
                    <a:lumMod val="65000"/>
                    <a:lumOff val="35000"/>
                  </a:schemeClr>
                </a:solidFill>
                <a:latin typeface="文鼎簽字筆體E" panose="04090A00000000000000" pitchFamily="82" charset="-120"/>
                <a:ea typeface="文鼎簽字筆體E" panose="04090A00000000000000" pitchFamily="82" charset="-120"/>
              </a:rPr>
              <a:t>改走</a:t>
            </a:r>
            <a:r>
              <a:rPr lang="zh-TW" altLang="en-US" sz="1200" dirty="0">
                <a:solidFill>
                  <a:srgbClr val="C00000"/>
                </a:solidFill>
                <a:latin typeface="文鼎簽字筆體E" panose="04090A00000000000000" pitchFamily="82" charset="-120"/>
                <a:ea typeface="文鼎簽字筆體E" panose="04090A00000000000000" pitchFamily="82" charset="-120"/>
              </a:rPr>
              <a:t>一</a:t>
            </a:r>
            <a:r>
              <a:rPr lang="en-US" altLang="zh-TW" sz="1200" dirty="0">
                <a:solidFill>
                  <a:srgbClr val="C00000"/>
                </a:solidFill>
                <a:latin typeface="文鼎簽字筆體E" panose="04090A00000000000000" pitchFamily="82" charset="-120"/>
                <a:ea typeface="文鼎簽字筆體E" panose="04090A00000000000000" pitchFamily="82" charset="-120"/>
              </a:rPr>
              <a:t>.</a:t>
            </a:r>
            <a:r>
              <a:rPr lang="zh-TW" altLang="en-US" sz="1200" dirty="0">
                <a:solidFill>
                  <a:srgbClr val="C00000"/>
                </a:solidFill>
                <a:latin typeface="文鼎簽字筆體E" panose="04090A00000000000000" pitchFamily="82" charset="-120"/>
                <a:ea typeface="文鼎簽字筆體E" panose="04090A00000000000000" pitchFamily="82" charset="-120"/>
              </a:rPr>
              <a:t>三</a:t>
            </a:r>
            <a:r>
              <a:rPr lang="zh-TW" altLang="zh-TW" sz="1200" dirty="0">
                <a:solidFill>
                  <a:schemeClr val="tx1">
                    <a:lumMod val="65000"/>
                    <a:lumOff val="35000"/>
                  </a:schemeClr>
                </a:solidFill>
                <a:latin typeface="文鼎簽字筆體E" panose="04090A00000000000000" pitchFamily="82" charset="-120"/>
                <a:ea typeface="文鼎簽字筆體E" panose="04090A00000000000000" pitchFamily="82" charset="-120"/>
              </a:rPr>
              <a:t>號門。</a:t>
            </a:r>
            <a:r>
              <a:rPr lang="zh-TW" altLang="en-US" sz="1200" dirty="0">
                <a:solidFill>
                  <a:schemeClr val="tx1">
                    <a:lumMod val="65000"/>
                    <a:lumOff val="35000"/>
                  </a:schemeClr>
                </a:solidFill>
                <a:latin typeface="文鼎簽字筆體E" panose="04090A00000000000000" pitchFamily="82" charset="-120"/>
                <a:ea typeface="文鼎簽字筆體E" panose="04090A00000000000000" pitchFamily="82" charset="-120"/>
              </a:rPr>
              <a:t>行經路口，請配合導護志工</a:t>
            </a:r>
            <a:r>
              <a:rPr lang="en-US" altLang="zh-TW" sz="1200" dirty="0">
                <a:solidFill>
                  <a:schemeClr val="tx1">
                    <a:lumMod val="65000"/>
                    <a:lumOff val="35000"/>
                  </a:schemeClr>
                </a:solidFill>
                <a:latin typeface="文鼎簽字筆體E" panose="04090A00000000000000" pitchFamily="82" charset="-120"/>
                <a:ea typeface="文鼎簽字筆體E" panose="04090A00000000000000" pitchFamily="82" charset="-120"/>
              </a:rPr>
              <a:t>(</a:t>
            </a:r>
            <a:r>
              <a:rPr lang="zh-TW" altLang="en-US" sz="1200" dirty="0">
                <a:solidFill>
                  <a:schemeClr val="tx1">
                    <a:lumMod val="65000"/>
                    <a:lumOff val="35000"/>
                  </a:schemeClr>
                </a:solidFill>
                <a:latin typeface="文鼎簽字筆體E" panose="04090A00000000000000" pitchFamily="82" charset="-120"/>
                <a:ea typeface="文鼎簽字筆體E" panose="04090A00000000000000" pitchFamily="82" charset="-120"/>
              </a:rPr>
              <a:t>或老師</a:t>
            </a:r>
            <a:r>
              <a:rPr lang="en-US" altLang="zh-TW" sz="1200" dirty="0">
                <a:solidFill>
                  <a:schemeClr val="tx1">
                    <a:lumMod val="65000"/>
                    <a:lumOff val="35000"/>
                  </a:schemeClr>
                </a:solidFill>
                <a:latin typeface="文鼎簽字筆體E" panose="04090A00000000000000" pitchFamily="82" charset="-120"/>
                <a:ea typeface="文鼎簽字筆體E" panose="04090A00000000000000" pitchFamily="82" charset="-120"/>
              </a:rPr>
              <a:t>)</a:t>
            </a:r>
          </a:p>
          <a:p>
            <a:r>
              <a:rPr lang="zh-TW" altLang="en-US" sz="1200" dirty="0">
                <a:solidFill>
                  <a:schemeClr val="tx1">
                    <a:lumMod val="65000"/>
                    <a:lumOff val="35000"/>
                  </a:schemeClr>
                </a:solidFill>
                <a:latin typeface="文鼎簽字筆體E" panose="04090A00000000000000" pitchFamily="82" charset="-120"/>
                <a:ea typeface="文鼎簽字筆體E" panose="04090A00000000000000" pitchFamily="82" charset="-120"/>
              </a:rPr>
              <a:t>指導，行走行穿線安心過馬路</a:t>
            </a:r>
            <a:r>
              <a:rPr lang="zh-TW" altLang="en-US" sz="1200" dirty="0">
                <a:solidFill>
                  <a:schemeClr val="tx1">
                    <a:lumMod val="65000"/>
                    <a:lumOff val="35000"/>
                  </a:schemeClr>
                </a:solidFill>
                <a:latin typeface="文鼎中行書" panose="03000609000000000000" pitchFamily="65" charset="-120"/>
                <a:ea typeface="文鼎中行書" panose="03000609000000000000" pitchFamily="65" charset="-120"/>
              </a:rPr>
              <a:t>。</a:t>
            </a:r>
          </a:p>
        </p:txBody>
      </p:sp>
      <p:sp>
        <p:nvSpPr>
          <p:cNvPr id="30" name="文本框 29"/>
          <p:cNvSpPr txBox="1"/>
          <p:nvPr/>
        </p:nvSpPr>
        <p:spPr>
          <a:xfrm>
            <a:off x="676727" y="1840954"/>
            <a:ext cx="2747113" cy="992590"/>
          </a:xfrm>
          <a:prstGeom prst="rect">
            <a:avLst/>
          </a:prstGeom>
          <a:noFill/>
        </p:spPr>
        <p:txBody>
          <a:bodyPr wrap="square" lIns="68589" tIns="34295" rIns="68589" bIns="34295" rtlCol="0">
            <a:spAutoFit/>
          </a:bodyPr>
          <a:lstStyle/>
          <a:p>
            <a:r>
              <a:rPr lang="zh-TW" altLang="en-US" sz="1200" dirty="0">
                <a:solidFill>
                  <a:schemeClr val="tx1">
                    <a:lumMod val="65000"/>
                    <a:lumOff val="35000"/>
                  </a:schemeClr>
                </a:solidFill>
                <a:latin typeface="文鼎簽字筆體E" panose="04090A00000000000000" pitchFamily="82" charset="-120"/>
                <a:ea typeface="文鼎簽字筆體E" panose="04090A00000000000000" pitchFamily="82" charset="-120"/>
              </a:rPr>
              <a:t>為維護校園安全，請家長將孩子送至校門口即可，讓孩子學習獨立，專注上課！</a:t>
            </a:r>
            <a:endParaRPr lang="en-US" altLang="zh-TW" sz="1200" dirty="0">
              <a:solidFill>
                <a:schemeClr val="tx1">
                  <a:lumMod val="65000"/>
                  <a:lumOff val="35000"/>
                </a:schemeClr>
              </a:solidFill>
              <a:latin typeface="文鼎簽字筆體E" panose="04090A00000000000000" pitchFamily="82" charset="-120"/>
              <a:ea typeface="文鼎簽字筆體E" panose="04090A00000000000000" pitchFamily="82" charset="-120"/>
            </a:endParaRPr>
          </a:p>
          <a:p>
            <a:r>
              <a:rPr lang="zh-TW" altLang="en-US" sz="1200" dirty="0">
                <a:solidFill>
                  <a:schemeClr val="tx1">
                    <a:lumMod val="65000"/>
                    <a:lumOff val="35000"/>
                  </a:schemeClr>
                </a:solidFill>
                <a:latin typeface="文鼎簽字筆體E" panose="04090A00000000000000" pitchFamily="82" charset="-120"/>
                <a:ea typeface="文鼎簽字筆體E" panose="04090A00000000000000" pitchFamily="82" charset="-120"/>
              </a:rPr>
              <a:t>家長如有重要公務洽公，進入校園，</a:t>
            </a:r>
            <a:endParaRPr lang="en-US" altLang="zh-TW" sz="1200" dirty="0">
              <a:solidFill>
                <a:schemeClr val="tx1">
                  <a:lumMod val="65000"/>
                  <a:lumOff val="35000"/>
                </a:schemeClr>
              </a:solidFill>
              <a:latin typeface="文鼎簽字筆體E" panose="04090A00000000000000" pitchFamily="82" charset="-120"/>
              <a:ea typeface="文鼎簽字筆體E" panose="04090A00000000000000" pitchFamily="82" charset="-120"/>
            </a:endParaRPr>
          </a:p>
          <a:p>
            <a:r>
              <a:rPr lang="zh-TW" altLang="en-US" sz="1200" dirty="0">
                <a:solidFill>
                  <a:srgbClr val="C00000"/>
                </a:solidFill>
                <a:latin typeface="文鼎簽字筆體E" panose="04090A00000000000000" pitchFamily="82" charset="-120"/>
                <a:ea typeface="文鼎簽字筆體E" panose="04090A00000000000000" pitchFamily="82" charset="-120"/>
              </a:rPr>
              <a:t>請由一</a:t>
            </a:r>
            <a:r>
              <a:rPr lang="en-US" altLang="zh-TW" sz="1200" dirty="0">
                <a:solidFill>
                  <a:srgbClr val="C00000"/>
                </a:solidFill>
                <a:latin typeface="文鼎簽字筆體E" panose="04090A00000000000000" pitchFamily="82" charset="-120"/>
                <a:ea typeface="文鼎簽字筆體E" panose="04090A00000000000000" pitchFamily="82" charset="-120"/>
              </a:rPr>
              <a:t>.</a:t>
            </a:r>
            <a:r>
              <a:rPr lang="zh-TW" altLang="en-US" sz="1200" dirty="0">
                <a:solidFill>
                  <a:srgbClr val="C00000"/>
                </a:solidFill>
                <a:latin typeface="文鼎簽字筆體E" panose="04090A00000000000000" pitchFamily="82" charset="-120"/>
                <a:ea typeface="文鼎簽字筆體E" panose="04090A00000000000000" pitchFamily="82" charset="-120"/>
              </a:rPr>
              <a:t>三號門換證入校並配合實聯制等防疫措施。</a:t>
            </a:r>
            <a:endParaRPr lang="en-US" altLang="zh-TW" sz="1200" dirty="0">
              <a:solidFill>
                <a:srgbClr val="C00000"/>
              </a:solidFill>
              <a:latin typeface="文鼎簽字筆體E" panose="04090A00000000000000" pitchFamily="82" charset="-120"/>
              <a:ea typeface="文鼎簽字筆體E" panose="04090A00000000000000" pitchFamily="82" charset="-120"/>
            </a:endParaRPr>
          </a:p>
        </p:txBody>
      </p:sp>
      <p:sp>
        <p:nvSpPr>
          <p:cNvPr id="32" name="文本框 31"/>
          <p:cNvSpPr txBox="1"/>
          <p:nvPr/>
        </p:nvSpPr>
        <p:spPr>
          <a:xfrm>
            <a:off x="3506214" y="1315036"/>
            <a:ext cx="2275836" cy="684813"/>
          </a:xfrm>
          <a:prstGeom prst="rect">
            <a:avLst/>
          </a:prstGeom>
          <a:noFill/>
        </p:spPr>
        <p:txBody>
          <a:bodyPr wrap="square" lIns="68589" tIns="34295" rIns="68589" bIns="34295" rtlCol="0">
            <a:spAutoFit/>
          </a:bodyPr>
          <a:lstStyle/>
          <a:p>
            <a:r>
              <a:rPr lang="zh-TW" altLang="en-US" sz="1200" dirty="0">
                <a:solidFill>
                  <a:schemeClr val="tx1">
                    <a:lumMod val="65000"/>
                    <a:lumOff val="35000"/>
                  </a:schemeClr>
                </a:solidFill>
                <a:latin typeface="文鼎簽字筆體E" panose="04090A00000000000000" pitchFamily="82" charset="-120"/>
                <a:ea typeface="文鼎簽字筆體E" panose="04090A00000000000000" pitchFamily="82" charset="-120"/>
              </a:rPr>
              <a:t>            誠摯敬邀家長加入</a:t>
            </a:r>
            <a:endParaRPr lang="en-US" altLang="zh-TW" sz="1200" dirty="0">
              <a:solidFill>
                <a:schemeClr val="tx1">
                  <a:lumMod val="65000"/>
                  <a:lumOff val="35000"/>
                </a:schemeClr>
              </a:solidFill>
              <a:latin typeface="文鼎簽字筆體E" panose="04090A00000000000000" pitchFamily="82" charset="-120"/>
              <a:ea typeface="文鼎簽字筆體E" panose="04090A00000000000000" pitchFamily="82" charset="-120"/>
            </a:endParaRPr>
          </a:p>
          <a:p>
            <a:r>
              <a:rPr lang="zh-TW" altLang="en-US" sz="1600" dirty="0">
                <a:solidFill>
                  <a:srgbClr val="C00000"/>
                </a:solidFill>
                <a:latin typeface="文鼎簽字筆體E" panose="04090A00000000000000" pitchFamily="82" charset="-120"/>
                <a:ea typeface="文鼎簽字筆體E" panose="04090A00000000000000" pitchFamily="82" charset="-120"/>
              </a:rPr>
              <a:t>      交通導護志工</a:t>
            </a:r>
            <a:r>
              <a:rPr lang="zh-TW" altLang="en-US" sz="1200" dirty="0">
                <a:solidFill>
                  <a:schemeClr val="tx1">
                    <a:lumMod val="65000"/>
                    <a:lumOff val="35000"/>
                  </a:schemeClr>
                </a:solidFill>
                <a:latin typeface="文鼎簽字筆體E" panose="04090A00000000000000" pitchFamily="82" charset="-120"/>
                <a:ea typeface="文鼎簽字筆體E" panose="04090A00000000000000" pitchFamily="82" charset="-120"/>
              </a:rPr>
              <a:t>行列，</a:t>
            </a:r>
            <a:endParaRPr lang="en-US" altLang="zh-TW" sz="1200" dirty="0">
              <a:solidFill>
                <a:schemeClr val="tx1">
                  <a:lumMod val="65000"/>
                  <a:lumOff val="35000"/>
                </a:schemeClr>
              </a:solidFill>
              <a:latin typeface="文鼎簽字筆體E" panose="04090A00000000000000" pitchFamily="82" charset="-120"/>
              <a:ea typeface="文鼎簽字筆體E" panose="04090A00000000000000" pitchFamily="82" charset="-120"/>
            </a:endParaRPr>
          </a:p>
          <a:p>
            <a:r>
              <a:rPr lang="zh-TW" altLang="en-US" sz="1200" dirty="0">
                <a:solidFill>
                  <a:schemeClr val="tx1">
                    <a:lumMod val="65000"/>
                    <a:lumOff val="35000"/>
                  </a:schemeClr>
                </a:solidFill>
                <a:latin typeface="文鼎簽字筆體E" panose="04090A00000000000000" pitchFamily="82" charset="-120"/>
                <a:ea typeface="文鼎簽字筆體E" panose="04090A00000000000000" pitchFamily="82" charset="-120"/>
              </a:rPr>
              <a:t>   一同守護孩子的上放學安全。</a:t>
            </a:r>
          </a:p>
        </p:txBody>
      </p:sp>
      <p:sp>
        <p:nvSpPr>
          <p:cNvPr id="34" name="文本框 33"/>
          <p:cNvSpPr txBox="1"/>
          <p:nvPr/>
        </p:nvSpPr>
        <p:spPr>
          <a:xfrm>
            <a:off x="5687463" y="1975610"/>
            <a:ext cx="1965620" cy="623258"/>
          </a:xfrm>
          <a:prstGeom prst="rect">
            <a:avLst/>
          </a:prstGeom>
          <a:noFill/>
        </p:spPr>
        <p:txBody>
          <a:bodyPr wrap="square" lIns="68589" tIns="34295" rIns="68589" bIns="34295" rtlCol="0">
            <a:spAutoFit/>
          </a:bodyPr>
          <a:lstStyle/>
          <a:p>
            <a:pPr>
              <a:defRPr/>
            </a:pPr>
            <a:r>
              <a:rPr lang="zh-TW" altLang="fr-CA" sz="1200" dirty="0">
                <a:solidFill>
                  <a:schemeClr val="tx1">
                    <a:lumMod val="65000"/>
                    <a:lumOff val="35000"/>
                  </a:schemeClr>
                </a:solidFill>
                <a:latin typeface="文鼎簽字筆體E" panose="04090A00000000000000" pitchFamily="82" charset="-120"/>
                <a:ea typeface="文鼎簽字筆體E" panose="04090A00000000000000" pitchFamily="82" charset="-120"/>
              </a:rPr>
              <a:t>人車分道，家長接送車輛</a:t>
            </a:r>
            <a:r>
              <a:rPr lang="zh-TW" altLang="fr-CA" sz="1200" dirty="0">
                <a:solidFill>
                  <a:srgbClr val="C00000"/>
                </a:solidFill>
                <a:latin typeface="文鼎簽字筆體E" panose="04090A00000000000000" pitchFamily="82" charset="-120"/>
                <a:ea typeface="文鼎簽字筆體E" panose="04090A00000000000000" pitchFamily="82" charset="-120"/>
              </a:rPr>
              <a:t>請勿進入</a:t>
            </a:r>
            <a:r>
              <a:rPr lang="zh-TW" altLang="fr-CA" sz="1200" dirty="0">
                <a:solidFill>
                  <a:schemeClr val="tx1">
                    <a:lumMod val="65000"/>
                    <a:lumOff val="35000"/>
                  </a:schemeClr>
                </a:solidFill>
                <a:latin typeface="文鼎簽字筆體E" panose="04090A00000000000000" pitchFamily="82" charset="-120"/>
                <a:ea typeface="文鼎簽字筆體E" panose="04090A00000000000000" pitchFamily="82" charset="-120"/>
              </a:rPr>
              <a:t>校園。</a:t>
            </a:r>
          </a:p>
          <a:p>
            <a:pPr>
              <a:defRPr/>
            </a:pPr>
            <a:r>
              <a:rPr lang="zh-TW" altLang="en-US" sz="1200" dirty="0">
                <a:solidFill>
                  <a:schemeClr val="tx1">
                    <a:lumMod val="65000"/>
                    <a:lumOff val="35000"/>
                  </a:schemeClr>
                </a:solidFill>
                <a:latin typeface="文鼎簽字筆體E" panose="04090A00000000000000" pitchFamily="82" charset="-120"/>
                <a:ea typeface="文鼎簽字筆體E" panose="04090A00000000000000" pitchFamily="82" charset="-120"/>
              </a:rPr>
              <a:t>學童</a:t>
            </a:r>
            <a:r>
              <a:rPr lang="zh-TW" altLang="fr-CA" sz="1200" dirty="0">
                <a:solidFill>
                  <a:schemeClr val="tx1">
                    <a:lumMod val="65000"/>
                    <a:lumOff val="35000"/>
                  </a:schemeClr>
                </a:solidFill>
                <a:latin typeface="文鼎簽字筆體E" panose="04090A00000000000000" pitchFamily="82" charset="-120"/>
                <a:ea typeface="文鼎簽字筆體E" panose="04090A00000000000000" pitchFamily="82" charset="-120"/>
              </a:rPr>
              <a:t>提早下車，步行入校。</a:t>
            </a:r>
          </a:p>
        </p:txBody>
      </p:sp>
      <p:sp>
        <p:nvSpPr>
          <p:cNvPr id="36" name="文本框 35"/>
          <p:cNvSpPr txBox="1"/>
          <p:nvPr/>
        </p:nvSpPr>
        <p:spPr>
          <a:xfrm>
            <a:off x="5927176" y="2861966"/>
            <a:ext cx="2894090" cy="961812"/>
          </a:xfrm>
          <a:prstGeom prst="rect">
            <a:avLst/>
          </a:prstGeom>
          <a:noFill/>
        </p:spPr>
        <p:txBody>
          <a:bodyPr wrap="square" lIns="68589" tIns="34295" rIns="68589" bIns="34295" rtlCol="0">
            <a:spAutoFit/>
          </a:bodyPr>
          <a:lstStyle/>
          <a:p>
            <a:pPr>
              <a:defRPr/>
            </a:pPr>
            <a:r>
              <a:rPr lang="zh-TW" altLang="en-US" sz="1200" dirty="0">
                <a:solidFill>
                  <a:schemeClr val="tx1">
                    <a:lumMod val="65000"/>
                    <a:lumOff val="35000"/>
                  </a:schemeClr>
                </a:solidFill>
                <a:latin typeface="文鼎簽字筆體E" panose="04090A00000000000000" pitchFamily="82" charset="-120"/>
                <a:ea typeface="文鼎簽字筆體E" panose="04090A00000000000000" pitchFamily="82" charset="-120"/>
              </a:rPr>
              <a:t>騎乘機車</a:t>
            </a:r>
            <a:r>
              <a:rPr lang="zh-TW" altLang="en-US" sz="1200" dirty="0">
                <a:solidFill>
                  <a:srgbClr val="C00000"/>
                </a:solidFill>
                <a:latin typeface="文鼎簽字筆體E" panose="04090A00000000000000" pitchFamily="82" charset="-120"/>
                <a:ea typeface="文鼎簽字筆體E" panose="04090A00000000000000" pitchFamily="82" charset="-120"/>
              </a:rPr>
              <a:t>請戴安全帽</a:t>
            </a:r>
            <a:r>
              <a:rPr lang="zh-TW" altLang="en-US" sz="1200" dirty="0">
                <a:latin typeface="文鼎簽字筆體E" panose="04090A00000000000000" pitchFamily="82" charset="-120"/>
                <a:ea typeface="文鼎簽字筆體E" panose="04090A00000000000000" pitchFamily="82" charset="-120"/>
              </a:rPr>
              <a:t>；</a:t>
            </a:r>
            <a:r>
              <a:rPr lang="zh-TW" altLang="en-US" sz="1200" dirty="0">
                <a:solidFill>
                  <a:schemeClr val="accent1"/>
                </a:solidFill>
                <a:latin typeface="文鼎簽字筆體E" panose="04090A00000000000000" pitchFamily="82" charset="-120"/>
                <a:ea typeface="文鼎簽字筆體E" panose="04090A00000000000000" pitchFamily="82" charset="-120"/>
              </a:rPr>
              <a:t>乘坐汽車請繫安全帶，從右側下車。</a:t>
            </a:r>
            <a:endParaRPr lang="en-US" altLang="zh-TW" sz="1200" dirty="0">
              <a:solidFill>
                <a:schemeClr val="accent1"/>
              </a:solidFill>
              <a:latin typeface="文鼎簽字筆體E" panose="04090A00000000000000" pitchFamily="82" charset="-120"/>
              <a:ea typeface="文鼎簽字筆體E" panose="04090A00000000000000" pitchFamily="82" charset="-120"/>
            </a:endParaRPr>
          </a:p>
          <a:p>
            <a:pPr>
              <a:defRPr/>
            </a:pPr>
            <a:r>
              <a:rPr lang="zh-TW" altLang="en-US" sz="1000" dirty="0">
                <a:solidFill>
                  <a:srgbClr val="872FA3"/>
                </a:solidFill>
                <a:latin typeface="文鼎簽字筆體E" panose="04090A00000000000000" pitchFamily="82" charset="-120"/>
                <a:ea typeface="文鼎簽字筆體E" panose="04090A00000000000000" pitchFamily="82" charset="-120"/>
              </a:rPr>
              <a:t>（</a:t>
            </a:r>
            <a:r>
              <a:rPr lang="en-US" altLang="zh-TW" sz="1000" dirty="0">
                <a:solidFill>
                  <a:srgbClr val="872FA3"/>
                </a:solidFill>
                <a:latin typeface="文鼎簽字筆體E" panose="04090A00000000000000" pitchFamily="82" charset="-120"/>
                <a:ea typeface="文鼎簽字筆體E" panose="04090A00000000000000" pitchFamily="82" charset="-120"/>
              </a:rPr>
              <a:t>12</a:t>
            </a:r>
            <a:r>
              <a:rPr lang="zh-TW" altLang="en-US" sz="1000" dirty="0">
                <a:solidFill>
                  <a:srgbClr val="872FA3"/>
                </a:solidFill>
                <a:latin typeface="文鼎簽字筆體E" panose="04090A00000000000000" pitchFamily="82" charset="-120"/>
                <a:ea typeface="文鼎簽字筆體E" panose="04090A00000000000000" pitchFamily="82" charset="-120"/>
              </a:rPr>
              <a:t>歲以下或</a:t>
            </a:r>
            <a:r>
              <a:rPr lang="en-US" altLang="zh-TW" sz="1000" dirty="0">
                <a:solidFill>
                  <a:srgbClr val="872FA3"/>
                </a:solidFill>
                <a:latin typeface="文鼎簽字筆體E" panose="04090A00000000000000" pitchFamily="82" charset="-120"/>
                <a:ea typeface="文鼎簽字筆體E" panose="04090A00000000000000" pitchFamily="82" charset="-120"/>
              </a:rPr>
              <a:t>36</a:t>
            </a:r>
            <a:r>
              <a:rPr lang="zh-TW" altLang="en-US" sz="1000" dirty="0">
                <a:solidFill>
                  <a:srgbClr val="872FA3"/>
                </a:solidFill>
                <a:latin typeface="文鼎簽字筆體E" panose="04090A00000000000000" pitchFamily="82" charset="-120"/>
                <a:ea typeface="文鼎簽字筆體E" panose="04090A00000000000000" pitchFamily="82" charset="-120"/>
              </a:rPr>
              <a:t>公斤以下者，須使用安全座椅）</a:t>
            </a:r>
            <a:endParaRPr lang="en-US" altLang="zh-TW" sz="1000" dirty="0">
              <a:solidFill>
                <a:srgbClr val="872FA3"/>
              </a:solidFill>
              <a:latin typeface="文鼎簽字筆體E" panose="04090A00000000000000" pitchFamily="82" charset="-120"/>
              <a:ea typeface="文鼎簽字筆體E" panose="04090A00000000000000" pitchFamily="82" charset="-120"/>
            </a:endParaRPr>
          </a:p>
          <a:p>
            <a:pPr>
              <a:defRPr/>
            </a:pPr>
            <a:r>
              <a:rPr lang="zh-TW" altLang="fr-CA" sz="1200" dirty="0">
                <a:solidFill>
                  <a:schemeClr val="tx1">
                    <a:lumMod val="65000"/>
                    <a:lumOff val="35000"/>
                  </a:schemeClr>
                </a:solidFill>
                <a:latin typeface="文鼎簽字筆體E" panose="04090A00000000000000" pitchFamily="82" charset="-120"/>
                <a:ea typeface="文鼎簽字筆體E" panose="04090A00000000000000" pitchFamily="82" charset="-120"/>
              </a:rPr>
              <a:t>機車</a:t>
            </a:r>
            <a:r>
              <a:rPr lang="zh-TW" altLang="en-US" sz="1200" dirty="0">
                <a:solidFill>
                  <a:schemeClr val="tx1">
                    <a:lumMod val="65000"/>
                    <a:lumOff val="35000"/>
                  </a:schemeClr>
                </a:solidFill>
                <a:latin typeface="文鼎簽字筆體E" panose="04090A00000000000000" pitchFamily="82" charset="-120"/>
                <a:ea typeface="文鼎簽字筆體E" panose="04090A00000000000000" pitchFamily="82" charset="-120"/>
              </a:rPr>
              <a:t>、腳踏車</a:t>
            </a:r>
            <a:r>
              <a:rPr lang="zh-TW" altLang="fr-CA" sz="1200" dirty="0">
                <a:solidFill>
                  <a:srgbClr val="C00000"/>
                </a:solidFill>
                <a:latin typeface="文鼎簽字筆體E" panose="04090A00000000000000" pitchFamily="82" charset="-120"/>
                <a:ea typeface="文鼎簽字筆體E" panose="04090A00000000000000" pitchFamily="82" charset="-120"/>
              </a:rPr>
              <a:t>勿上人行道</a:t>
            </a:r>
            <a:r>
              <a:rPr lang="zh-TW" altLang="fr-CA" sz="1200" dirty="0">
                <a:latin typeface="文鼎簽字筆體E" panose="04090A00000000000000" pitchFamily="82" charset="-120"/>
                <a:ea typeface="文鼎簽字筆體E" panose="04090A00000000000000" pitchFamily="82" charset="-120"/>
              </a:rPr>
              <a:t>。</a:t>
            </a:r>
            <a:endParaRPr lang="zh-TW" altLang="en-US" sz="1200" dirty="0">
              <a:latin typeface="文鼎簽字筆體E" panose="04090A00000000000000" pitchFamily="82" charset="-120"/>
              <a:ea typeface="文鼎簽字筆體E" panose="04090A00000000000000" pitchFamily="82" charset="-120"/>
            </a:endParaRPr>
          </a:p>
          <a:p>
            <a:endParaRPr lang="zh-CN" altLang="en-US" sz="1200" b="1" dirty="0">
              <a:solidFill>
                <a:schemeClr val="bg1">
                  <a:lumMod val="50000"/>
                </a:schemeClr>
              </a:solidFill>
              <a:latin typeface="微软雅黑" panose="020B0503020204020204" pitchFamily="34" charset="-122"/>
              <a:ea typeface="微软雅黑" panose="020B0503020204020204" pitchFamily="34" charset="-122"/>
            </a:endParaRPr>
          </a:p>
        </p:txBody>
      </p:sp>
      <p:grpSp>
        <p:nvGrpSpPr>
          <p:cNvPr id="2" name="组合 36"/>
          <p:cNvGrpSpPr/>
          <p:nvPr/>
        </p:nvGrpSpPr>
        <p:grpSpPr>
          <a:xfrm>
            <a:off x="4100015" y="3102201"/>
            <a:ext cx="814907" cy="1310800"/>
            <a:chOff x="4028823" y="4134991"/>
            <a:chExt cx="1086354" cy="1747194"/>
          </a:xfrm>
        </p:grpSpPr>
        <p:sp>
          <p:nvSpPr>
            <p:cNvPr id="38" name="任意多边形 37"/>
            <p:cNvSpPr>
              <a:spLocks noChangeAspect="1"/>
            </p:cNvSpPr>
            <p:nvPr/>
          </p:nvSpPr>
          <p:spPr>
            <a:xfrm>
              <a:off x="4028823" y="4134991"/>
              <a:ext cx="1086354" cy="1747194"/>
            </a:xfrm>
            <a:custGeom>
              <a:avLst/>
              <a:gdLst>
                <a:gd name="connsiteX0" fmla="*/ 677901 w 2374831"/>
                <a:gd name="connsiteY0" fmla="*/ 3412116 h 3819479"/>
                <a:gd name="connsiteX1" fmla="*/ 1644059 w 2374831"/>
                <a:gd name="connsiteY1" fmla="*/ 3412116 h 3819479"/>
                <a:gd name="connsiteX2" fmla="*/ 1644059 w 2374831"/>
                <a:gd name="connsiteY2" fmla="*/ 3636403 h 3819479"/>
                <a:gd name="connsiteX3" fmla="*/ 1452135 w 2374831"/>
                <a:gd name="connsiteY3" fmla="*/ 3636403 h 3819479"/>
                <a:gd name="connsiteX4" fmla="*/ 1406366 w 2374831"/>
                <a:gd name="connsiteY4" fmla="*/ 3819479 h 3819479"/>
                <a:gd name="connsiteX5" fmla="*/ 904644 w 2374831"/>
                <a:gd name="connsiteY5" fmla="*/ 3819479 h 3819479"/>
                <a:gd name="connsiteX6" fmla="*/ 858875 w 2374831"/>
                <a:gd name="connsiteY6" fmla="*/ 3636403 h 3819479"/>
                <a:gd name="connsiteX7" fmla="*/ 677901 w 2374831"/>
                <a:gd name="connsiteY7" fmla="*/ 3636403 h 3819479"/>
                <a:gd name="connsiteX8" fmla="*/ 1210563 w 2374831"/>
                <a:gd name="connsiteY8" fmla="*/ 214813 h 3819479"/>
                <a:gd name="connsiteX9" fmla="*/ 234135 w 2374831"/>
                <a:gd name="connsiteY9" fmla="*/ 1200968 h 3819479"/>
                <a:gd name="connsiteX10" fmla="*/ 530439 w 2374831"/>
                <a:gd name="connsiteY10" fmla="*/ 2356594 h 3819479"/>
                <a:gd name="connsiteX11" fmla="*/ 629422 w 2374831"/>
                <a:gd name="connsiteY11" fmla="*/ 2455121 h 3819479"/>
                <a:gd name="connsiteX12" fmla="*/ 632955 w 2374831"/>
                <a:gd name="connsiteY12" fmla="*/ 2454082 h 3819479"/>
                <a:gd name="connsiteX13" fmla="*/ 634850 w 2374831"/>
                <a:gd name="connsiteY13" fmla="*/ 2460524 h 3819479"/>
                <a:gd name="connsiteX14" fmla="*/ 645415 w 2374831"/>
                <a:gd name="connsiteY14" fmla="*/ 2471041 h 3819479"/>
                <a:gd name="connsiteX15" fmla="*/ 640611 w 2374831"/>
                <a:gd name="connsiteY15" fmla="*/ 2480115 h 3819479"/>
                <a:gd name="connsiteX16" fmla="*/ 825141 w 2374831"/>
                <a:gd name="connsiteY16" fmla="*/ 3107541 h 3819479"/>
                <a:gd name="connsiteX17" fmla="*/ 1520487 w 2374831"/>
                <a:gd name="connsiteY17" fmla="*/ 3107541 h 3819479"/>
                <a:gd name="connsiteX18" fmla="*/ 1697625 w 2374831"/>
                <a:gd name="connsiteY18" fmla="*/ 2505248 h 3819479"/>
                <a:gd name="connsiteX19" fmla="*/ 1694714 w 2374831"/>
                <a:gd name="connsiteY19" fmla="*/ 2499211 h 3819479"/>
                <a:gd name="connsiteX20" fmla="*/ 1701121 w 2374831"/>
                <a:gd name="connsiteY20" fmla="*/ 2493362 h 3819479"/>
                <a:gd name="connsiteX21" fmla="*/ 1703057 w 2374831"/>
                <a:gd name="connsiteY21" fmla="*/ 2486779 h 3819479"/>
                <a:gd name="connsiteX22" fmla="*/ 1707047 w 2374831"/>
                <a:gd name="connsiteY22" fmla="*/ 2487952 h 3819479"/>
                <a:gd name="connsiteX23" fmla="*/ 1814604 w 2374831"/>
                <a:gd name="connsiteY23" fmla="*/ 2389768 h 3819479"/>
                <a:gd name="connsiteX24" fmla="*/ 2146142 w 2374831"/>
                <a:gd name="connsiteY24" fmla="*/ 1237621 h 3819479"/>
                <a:gd name="connsiteX25" fmla="*/ 1210563 w 2374831"/>
                <a:gd name="connsiteY25" fmla="*/ 214813 h 3819479"/>
                <a:gd name="connsiteX26" fmla="*/ 1214591 w 2374831"/>
                <a:gd name="connsiteY26" fmla="*/ 383 h 3819479"/>
                <a:gd name="connsiteX27" fmla="*/ 2356115 w 2374831"/>
                <a:gd name="connsiteY27" fmla="*/ 1191705 h 3819479"/>
                <a:gd name="connsiteX28" fmla="*/ 1940101 w 2374831"/>
                <a:gd name="connsiteY28" fmla="*/ 2566662 h 3819479"/>
                <a:gd name="connsiteX29" fmla="*/ 1858280 w 2374831"/>
                <a:gd name="connsiteY29" fmla="*/ 2636176 h 3819479"/>
                <a:gd name="connsiteX30" fmla="*/ 1662374 w 2374831"/>
                <a:gd name="connsiteY30" fmla="*/ 3302282 h 3819479"/>
                <a:gd name="connsiteX31" fmla="*/ 1642818 w 2374831"/>
                <a:gd name="connsiteY31" fmla="*/ 3296530 h 3819479"/>
                <a:gd name="connsiteX32" fmla="*/ 1642365 w 2374831"/>
                <a:gd name="connsiteY32" fmla="*/ 3298341 h 3819479"/>
                <a:gd name="connsiteX33" fmla="*/ 668645 w 2374831"/>
                <a:gd name="connsiteY33" fmla="*/ 3298341 h 3819479"/>
                <a:gd name="connsiteX34" fmla="*/ 620945 w 2374831"/>
                <a:gd name="connsiteY34" fmla="*/ 3107541 h 3819479"/>
                <a:gd name="connsiteX35" fmla="*/ 625980 w 2374831"/>
                <a:gd name="connsiteY35" fmla="*/ 3107541 h 3819479"/>
                <a:gd name="connsiteX36" fmla="*/ 477257 w 2374831"/>
                <a:gd name="connsiteY36" fmla="*/ 2601865 h 3819479"/>
                <a:gd name="connsiteX37" fmla="*/ 398351 w 2374831"/>
                <a:gd name="connsiteY37" fmla="*/ 2528795 h 3819479"/>
                <a:gd name="connsiteX38" fmla="*/ 25870 w 2374831"/>
                <a:gd name="connsiteY38" fmla="*/ 1147159 h 3819479"/>
                <a:gd name="connsiteX39" fmla="*/ 1214591 w 2374831"/>
                <a:gd name="connsiteY39" fmla="*/ 383 h 3819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2374831" h="3819479">
                  <a:moveTo>
                    <a:pt x="677901" y="3412116"/>
                  </a:moveTo>
                  <a:lnTo>
                    <a:pt x="1644059" y="3412116"/>
                  </a:lnTo>
                  <a:lnTo>
                    <a:pt x="1644059" y="3636403"/>
                  </a:lnTo>
                  <a:lnTo>
                    <a:pt x="1452135" y="3636403"/>
                  </a:lnTo>
                  <a:lnTo>
                    <a:pt x="1406366" y="3819479"/>
                  </a:lnTo>
                  <a:lnTo>
                    <a:pt x="904644" y="3819479"/>
                  </a:lnTo>
                  <a:lnTo>
                    <a:pt x="858875" y="3636403"/>
                  </a:lnTo>
                  <a:lnTo>
                    <a:pt x="677901" y="3636403"/>
                  </a:lnTo>
                  <a:close/>
                  <a:moveTo>
                    <a:pt x="1210563" y="214813"/>
                  </a:moveTo>
                  <a:cubicBezTo>
                    <a:pt x="739590" y="200611"/>
                    <a:pt x="328256" y="616042"/>
                    <a:pt x="234135" y="1200968"/>
                  </a:cubicBezTo>
                  <a:cubicBezTo>
                    <a:pt x="165163" y="1629602"/>
                    <a:pt x="280924" y="2067284"/>
                    <a:pt x="530439" y="2356594"/>
                  </a:cubicBezTo>
                  <a:lnTo>
                    <a:pt x="629422" y="2455121"/>
                  </a:lnTo>
                  <a:lnTo>
                    <a:pt x="632955" y="2454082"/>
                  </a:lnTo>
                  <a:lnTo>
                    <a:pt x="634850" y="2460524"/>
                  </a:lnTo>
                  <a:lnTo>
                    <a:pt x="645415" y="2471041"/>
                  </a:lnTo>
                  <a:lnTo>
                    <a:pt x="640611" y="2480115"/>
                  </a:lnTo>
                  <a:lnTo>
                    <a:pt x="825141" y="3107541"/>
                  </a:lnTo>
                  <a:lnTo>
                    <a:pt x="1520487" y="3107541"/>
                  </a:lnTo>
                  <a:lnTo>
                    <a:pt x="1697625" y="2505248"/>
                  </a:lnTo>
                  <a:lnTo>
                    <a:pt x="1694714" y="2499211"/>
                  </a:lnTo>
                  <a:lnTo>
                    <a:pt x="1701121" y="2493362"/>
                  </a:lnTo>
                  <a:lnTo>
                    <a:pt x="1703057" y="2486779"/>
                  </a:lnTo>
                  <a:lnTo>
                    <a:pt x="1707047" y="2487952"/>
                  </a:lnTo>
                  <a:lnTo>
                    <a:pt x="1814604" y="2389768"/>
                  </a:lnTo>
                  <a:cubicBezTo>
                    <a:pt x="2075917" y="2110708"/>
                    <a:pt x="2205489" y="1673395"/>
                    <a:pt x="2146142" y="1237621"/>
                  </a:cubicBezTo>
                  <a:cubicBezTo>
                    <a:pt x="2067107" y="657287"/>
                    <a:pt x="1675186" y="228824"/>
                    <a:pt x="1210563" y="214813"/>
                  </a:cubicBezTo>
                  <a:close/>
                  <a:moveTo>
                    <a:pt x="1214591" y="383"/>
                  </a:moveTo>
                  <a:cubicBezTo>
                    <a:pt x="1779092" y="16134"/>
                    <a:pt x="2256408" y="514273"/>
                    <a:pt x="2356115" y="1191705"/>
                  </a:cubicBezTo>
                  <a:cubicBezTo>
                    <a:pt x="2432917" y="1713508"/>
                    <a:pt x="2269282" y="2238010"/>
                    <a:pt x="1940101" y="2566662"/>
                  </a:cubicBezTo>
                  <a:lnTo>
                    <a:pt x="1858280" y="2636176"/>
                  </a:lnTo>
                  <a:lnTo>
                    <a:pt x="1662374" y="3302282"/>
                  </a:lnTo>
                  <a:lnTo>
                    <a:pt x="1642818" y="3296530"/>
                  </a:lnTo>
                  <a:lnTo>
                    <a:pt x="1642365" y="3298341"/>
                  </a:lnTo>
                  <a:lnTo>
                    <a:pt x="668645" y="3298341"/>
                  </a:lnTo>
                  <a:lnTo>
                    <a:pt x="620945" y="3107541"/>
                  </a:lnTo>
                  <a:lnTo>
                    <a:pt x="625980" y="3107541"/>
                  </a:lnTo>
                  <a:lnTo>
                    <a:pt x="477257" y="2601865"/>
                  </a:lnTo>
                  <a:lnTo>
                    <a:pt x="398351" y="2528795"/>
                  </a:lnTo>
                  <a:cubicBezTo>
                    <a:pt x="83040" y="2187205"/>
                    <a:pt x="-63507" y="1661104"/>
                    <a:pt x="25870" y="1147159"/>
                  </a:cubicBezTo>
                  <a:cubicBezTo>
                    <a:pt x="144292" y="466195"/>
                    <a:pt x="643655" y="-15547"/>
                    <a:pt x="1214591" y="383"/>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1"/>
                </a:solidFill>
              </a:endParaRPr>
            </a:p>
          </p:txBody>
        </p:sp>
        <p:sp>
          <p:nvSpPr>
            <p:cNvPr id="39" name="文本框 38"/>
            <p:cNvSpPr txBox="1"/>
            <p:nvPr/>
          </p:nvSpPr>
          <p:spPr>
            <a:xfrm>
              <a:off x="4028823" y="4531057"/>
              <a:ext cx="1086354" cy="430754"/>
            </a:xfrm>
            <a:prstGeom prst="rect">
              <a:avLst/>
            </a:prstGeom>
            <a:noFill/>
          </p:spPr>
          <p:txBody>
            <a:bodyPr wrap="square" rtlCol="0">
              <a:spAutoFit/>
            </a:bodyPr>
            <a:lstStyle/>
            <a:p>
              <a:pPr algn="ctr"/>
              <a:endParaRPr lang="zh-CN" altLang="en-US" sz="1500" b="1" dirty="0">
                <a:solidFill>
                  <a:schemeClr val="bg1">
                    <a:lumMod val="50000"/>
                  </a:schemeClr>
                </a:solidFill>
                <a:latin typeface="微软雅黑" panose="020B0503020204020204" pitchFamily="34" charset="-122"/>
                <a:ea typeface="微软雅黑" panose="020B0503020204020204" pitchFamily="34" charset="-122"/>
              </a:endParaRPr>
            </a:p>
          </p:txBody>
        </p:sp>
      </p:grpSp>
      <p:sp>
        <p:nvSpPr>
          <p:cNvPr id="37" name="文本框 32">
            <a:extLst>
              <a:ext uri="{FF2B5EF4-FFF2-40B4-BE49-F238E27FC236}">
                <a16:creationId xmlns:a16="http://schemas.microsoft.com/office/drawing/2014/main" id="{6B8A79D5-CB76-4491-BFBB-AF33ECD615CC}"/>
              </a:ext>
            </a:extLst>
          </p:cNvPr>
          <p:cNvSpPr txBox="1"/>
          <p:nvPr/>
        </p:nvSpPr>
        <p:spPr>
          <a:xfrm>
            <a:off x="265159" y="268288"/>
            <a:ext cx="1292670" cy="346253"/>
          </a:xfrm>
          <a:prstGeom prst="rect">
            <a:avLst/>
          </a:prstGeom>
          <a:noFill/>
        </p:spPr>
        <p:txBody>
          <a:bodyPr wrap="none" lIns="68584" tIns="34292" rIns="68584" bIns="34292">
            <a:spAutoFit/>
          </a:bodyPr>
          <a:lstStyle/>
          <a:p>
            <a:r>
              <a:rPr lang="zh-TW" altLang="en-US"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上放學宣導</a:t>
            </a:r>
            <a:endParaRPr lang="en-US" altLang="zh-CN"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40" name="矩形 39">
            <a:extLst>
              <a:ext uri="{FF2B5EF4-FFF2-40B4-BE49-F238E27FC236}">
                <a16:creationId xmlns:a16="http://schemas.microsoft.com/office/drawing/2014/main" id="{0D67ABB9-FED6-48E2-80F9-01ECB01363B9}"/>
              </a:ext>
            </a:extLst>
          </p:cNvPr>
          <p:cNvSpPr/>
          <p:nvPr/>
        </p:nvSpPr>
        <p:spPr>
          <a:xfrm>
            <a:off x="0" y="196280"/>
            <a:ext cx="160366" cy="41751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4" tIns="34292" rIns="68584" bIns="34292" anchor="ctr"/>
          <a:lstStyle/>
          <a:p>
            <a:pPr algn="ctr" defTabSz="685795">
              <a:defRPr/>
            </a:pPr>
            <a:endParaRPr lang="zh-CN" altLang="en-US" sz="1400" dirty="0">
              <a:solidFill>
                <a:srgbClr val="E7E6E6">
                  <a:lumMod val="50000"/>
                </a:srgbClr>
              </a:solidFill>
              <a:cs typeface="+mn-ea"/>
              <a:sym typeface="+mn-lt"/>
            </a:endParaRPr>
          </a:p>
        </p:txBody>
      </p:sp>
    </p:spTree>
    <p:extLst>
      <p:ext uri="{BB962C8B-B14F-4D97-AF65-F5344CB8AC3E}">
        <p14:creationId xmlns:p14="http://schemas.microsoft.com/office/powerpoint/2010/main" val="1989149713"/>
      </p:ext>
    </p:extLst>
  </p:cSld>
  <p:clrMapOvr>
    <a:masterClrMapping/>
  </p:clrMapOvr>
  <mc:AlternateContent xmlns:mc="http://schemas.openxmlformats.org/markup-compatibility/2006" xmlns:p14="http://schemas.microsoft.com/office/powerpoint/2010/main">
    <mc:Choice Requires="p14">
      <p:transition spd="slow" p14:dur="1500" advClick="0" advTm="0">
        <p:wipe/>
      </p:transition>
    </mc:Choice>
    <mc:Fallback xmlns="">
      <p:transition spd="slow" advClick="0" advTm="0">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3" presetClass="entr" presetSubtype="16" fill="hold" grpId="0" nodeType="after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p:cTn id="13" dur="500" fill="hold"/>
                                        <p:tgtEl>
                                          <p:spTgt spid="21"/>
                                        </p:tgtEl>
                                        <p:attrNameLst>
                                          <p:attrName>ppt_w</p:attrName>
                                        </p:attrNameLst>
                                      </p:cBhvr>
                                      <p:tavLst>
                                        <p:tav tm="0">
                                          <p:val>
                                            <p:fltVal val="0"/>
                                          </p:val>
                                        </p:tav>
                                        <p:tav tm="100000">
                                          <p:val>
                                            <p:strVal val="#ppt_w"/>
                                          </p:val>
                                        </p:tav>
                                      </p:tavLst>
                                    </p:anim>
                                    <p:anim calcmode="lin" valueType="num">
                                      <p:cBhvr>
                                        <p:cTn id="14" dur="500" fill="hold"/>
                                        <p:tgtEl>
                                          <p:spTgt spid="21"/>
                                        </p:tgtEl>
                                        <p:attrNameLst>
                                          <p:attrName>ppt_h</p:attrName>
                                        </p:attrNameLst>
                                      </p:cBhvr>
                                      <p:tavLst>
                                        <p:tav tm="0">
                                          <p:val>
                                            <p:fltVal val="0"/>
                                          </p:val>
                                        </p:tav>
                                        <p:tav tm="100000">
                                          <p:val>
                                            <p:strVal val="#ppt_h"/>
                                          </p:val>
                                        </p:tav>
                                      </p:tavLst>
                                    </p:anim>
                                  </p:childTnLst>
                                </p:cTn>
                              </p:par>
                            </p:childTnLst>
                          </p:cTn>
                        </p:par>
                        <p:par>
                          <p:cTn id="15" fill="hold">
                            <p:stCondLst>
                              <p:cond delay="1500"/>
                            </p:stCondLst>
                            <p:childTnLst>
                              <p:par>
                                <p:cTn id="16" presetID="49" presetClass="entr" presetSubtype="0" decel="100000" fill="hold" grpId="0" nodeType="afterEffect">
                                  <p:stCondLst>
                                    <p:cond delay="0"/>
                                  </p:stCondLst>
                                  <p:childTnLst>
                                    <p:set>
                                      <p:cBhvr>
                                        <p:cTn id="17" dur="1" fill="hold">
                                          <p:stCondLst>
                                            <p:cond delay="0"/>
                                          </p:stCondLst>
                                        </p:cTn>
                                        <p:tgtEl>
                                          <p:spTgt spid="22"/>
                                        </p:tgtEl>
                                        <p:attrNameLst>
                                          <p:attrName>style.visibility</p:attrName>
                                        </p:attrNameLst>
                                      </p:cBhvr>
                                      <p:to>
                                        <p:strVal val="visible"/>
                                      </p:to>
                                    </p:set>
                                    <p:anim calcmode="lin" valueType="num">
                                      <p:cBhvr>
                                        <p:cTn id="18" dur="500" fill="hold"/>
                                        <p:tgtEl>
                                          <p:spTgt spid="22"/>
                                        </p:tgtEl>
                                        <p:attrNameLst>
                                          <p:attrName>ppt_w</p:attrName>
                                        </p:attrNameLst>
                                      </p:cBhvr>
                                      <p:tavLst>
                                        <p:tav tm="0">
                                          <p:val>
                                            <p:fltVal val="0"/>
                                          </p:val>
                                        </p:tav>
                                        <p:tav tm="100000">
                                          <p:val>
                                            <p:strVal val="#ppt_w"/>
                                          </p:val>
                                        </p:tav>
                                      </p:tavLst>
                                    </p:anim>
                                    <p:anim calcmode="lin" valueType="num">
                                      <p:cBhvr>
                                        <p:cTn id="19" dur="500" fill="hold"/>
                                        <p:tgtEl>
                                          <p:spTgt spid="22"/>
                                        </p:tgtEl>
                                        <p:attrNameLst>
                                          <p:attrName>ppt_h</p:attrName>
                                        </p:attrNameLst>
                                      </p:cBhvr>
                                      <p:tavLst>
                                        <p:tav tm="0">
                                          <p:val>
                                            <p:fltVal val="0"/>
                                          </p:val>
                                        </p:tav>
                                        <p:tav tm="100000">
                                          <p:val>
                                            <p:strVal val="#ppt_h"/>
                                          </p:val>
                                        </p:tav>
                                      </p:tavLst>
                                    </p:anim>
                                    <p:anim calcmode="lin" valueType="num">
                                      <p:cBhvr>
                                        <p:cTn id="20" dur="500" fill="hold"/>
                                        <p:tgtEl>
                                          <p:spTgt spid="22"/>
                                        </p:tgtEl>
                                        <p:attrNameLst>
                                          <p:attrName>style.rotation</p:attrName>
                                        </p:attrNameLst>
                                      </p:cBhvr>
                                      <p:tavLst>
                                        <p:tav tm="0">
                                          <p:val>
                                            <p:fltVal val="360"/>
                                          </p:val>
                                        </p:tav>
                                        <p:tav tm="100000">
                                          <p:val>
                                            <p:fltVal val="0"/>
                                          </p:val>
                                        </p:tav>
                                      </p:tavLst>
                                    </p:anim>
                                    <p:animEffect transition="in" filter="fade">
                                      <p:cBhvr>
                                        <p:cTn id="21" dur="500"/>
                                        <p:tgtEl>
                                          <p:spTgt spid="22"/>
                                        </p:tgtEl>
                                      </p:cBhvr>
                                    </p:animEffect>
                                  </p:childTnLst>
                                </p:cTn>
                              </p:par>
                            </p:childTnLst>
                          </p:cTn>
                        </p:par>
                        <p:par>
                          <p:cTn id="22" fill="hold">
                            <p:stCondLst>
                              <p:cond delay="2000"/>
                            </p:stCondLst>
                            <p:childTnLst>
                              <p:par>
                                <p:cTn id="23" presetID="10" presetClass="entr" presetSubtype="0" fill="hold" grpId="0" nodeType="afterEffect">
                                  <p:stCondLst>
                                    <p:cond delay="0"/>
                                  </p:stCondLst>
                                  <p:iterate type="lt">
                                    <p:tmPct val="10000"/>
                                  </p:iterate>
                                  <p:childTnLst>
                                    <p:set>
                                      <p:cBhvr>
                                        <p:cTn id="24" dur="1" fill="hold">
                                          <p:stCondLst>
                                            <p:cond delay="0"/>
                                          </p:stCondLst>
                                        </p:cTn>
                                        <p:tgtEl>
                                          <p:spTgt spid="28"/>
                                        </p:tgtEl>
                                        <p:attrNameLst>
                                          <p:attrName>style.visibility</p:attrName>
                                        </p:attrNameLst>
                                      </p:cBhvr>
                                      <p:to>
                                        <p:strVal val="visible"/>
                                      </p:to>
                                    </p:set>
                                    <p:animEffect transition="in" filter="fade">
                                      <p:cBhvr>
                                        <p:cTn id="25" dur="500"/>
                                        <p:tgtEl>
                                          <p:spTgt spid="28"/>
                                        </p:tgtEl>
                                      </p:cBhvr>
                                    </p:animEffect>
                                  </p:childTnLst>
                                </p:cTn>
                              </p:par>
                            </p:childTnLst>
                          </p:cTn>
                        </p:par>
                        <p:par>
                          <p:cTn id="26" fill="hold">
                            <p:stCondLst>
                              <p:cond delay="5800"/>
                            </p:stCondLst>
                            <p:childTnLst>
                              <p:par>
                                <p:cTn id="27" presetID="49" presetClass="entr" presetSubtype="0" decel="100000" fill="hold" grpId="0" nodeType="afterEffect">
                                  <p:stCondLst>
                                    <p:cond delay="0"/>
                                  </p:stCondLst>
                                  <p:childTnLst>
                                    <p:set>
                                      <p:cBhvr>
                                        <p:cTn id="28" dur="1" fill="hold">
                                          <p:stCondLst>
                                            <p:cond delay="0"/>
                                          </p:stCondLst>
                                        </p:cTn>
                                        <p:tgtEl>
                                          <p:spTgt spid="23"/>
                                        </p:tgtEl>
                                        <p:attrNameLst>
                                          <p:attrName>style.visibility</p:attrName>
                                        </p:attrNameLst>
                                      </p:cBhvr>
                                      <p:to>
                                        <p:strVal val="visible"/>
                                      </p:to>
                                    </p:set>
                                    <p:anim calcmode="lin" valueType="num">
                                      <p:cBhvr>
                                        <p:cTn id="29" dur="500" fill="hold"/>
                                        <p:tgtEl>
                                          <p:spTgt spid="23"/>
                                        </p:tgtEl>
                                        <p:attrNameLst>
                                          <p:attrName>ppt_w</p:attrName>
                                        </p:attrNameLst>
                                      </p:cBhvr>
                                      <p:tavLst>
                                        <p:tav tm="0">
                                          <p:val>
                                            <p:fltVal val="0"/>
                                          </p:val>
                                        </p:tav>
                                        <p:tav tm="100000">
                                          <p:val>
                                            <p:strVal val="#ppt_w"/>
                                          </p:val>
                                        </p:tav>
                                      </p:tavLst>
                                    </p:anim>
                                    <p:anim calcmode="lin" valueType="num">
                                      <p:cBhvr>
                                        <p:cTn id="30" dur="500" fill="hold"/>
                                        <p:tgtEl>
                                          <p:spTgt spid="23"/>
                                        </p:tgtEl>
                                        <p:attrNameLst>
                                          <p:attrName>ppt_h</p:attrName>
                                        </p:attrNameLst>
                                      </p:cBhvr>
                                      <p:tavLst>
                                        <p:tav tm="0">
                                          <p:val>
                                            <p:fltVal val="0"/>
                                          </p:val>
                                        </p:tav>
                                        <p:tav tm="100000">
                                          <p:val>
                                            <p:strVal val="#ppt_h"/>
                                          </p:val>
                                        </p:tav>
                                      </p:tavLst>
                                    </p:anim>
                                    <p:anim calcmode="lin" valueType="num">
                                      <p:cBhvr>
                                        <p:cTn id="31" dur="500" fill="hold"/>
                                        <p:tgtEl>
                                          <p:spTgt spid="23"/>
                                        </p:tgtEl>
                                        <p:attrNameLst>
                                          <p:attrName>style.rotation</p:attrName>
                                        </p:attrNameLst>
                                      </p:cBhvr>
                                      <p:tavLst>
                                        <p:tav tm="0">
                                          <p:val>
                                            <p:fltVal val="360"/>
                                          </p:val>
                                        </p:tav>
                                        <p:tav tm="100000">
                                          <p:val>
                                            <p:fltVal val="0"/>
                                          </p:val>
                                        </p:tav>
                                      </p:tavLst>
                                    </p:anim>
                                    <p:animEffect transition="in" filter="fade">
                                      <p:cBhvr>
                                        <p:cTn id="32" dur="500"/>
                                        <p:tgtEl>
                                          <p:spTgt spid="23"/>
                                        </p:tgtEl>
                                      </p:cBhvr>
                                    </p:animEffect>
                                  </p:childTnLst>
                                </p:cTn>
                              </p:par>
                            </p:childTnLst>
                          </p:cTn>
                        </p:par>
                        <p:par>
                          <p:cTn id="33" fill="hold">
                            <p:stCondLst>
                              <p:cond delay="6300"/>
                            </p:stCondLst>
                            <p:childTnLst>
                              <p:par>
                                <p:cTn id="34" presetID="10" presetClass="entr" presetSubtype="0" fill="hold" grpId="0" nodeType="afterEffect">
                                  <p:stCondLst>
                                    <p:cond delay="0"/>
                                  </p:stCondLst>
                                  <p:iterate type="lt">
                                    <p:tmPct val="10000"/>
                                  </p:iterate>
                                  <p:childTnLst>
                                    <p:set>
                                      <p:cBhvr>
                                        <p:cTn id="35" dur="1" fill="hold">
                                          <p:stCondLst>
                                            <p:cond delay="0"/>
                                          </p:stCondLst>
                                        </p:cTn>
                                        <p:tgtEl>
                                          <p:spTgt spid="30"/>
                                        </p:tgtEl>
                                        <p:attrNameLst>
                                          <p:attrName>style.visibility</p:attrName>
                                        </p:attrNameLst>
                                      </p:cBhvr>
                                      <p:to>
                                        <p:strVal val="visible"/>
                                      </p:to>
                                    </p:set>
                                    <p:animEffect transition="in" filter="fade">
                                      <p:cBhvr>
                                        <p:cTn id="36" dur="500"/>
                                        <p:tgtEl>
                                          <p:spTgt spid="30"/>
                                        </p:tgtEl>
                                      </p:cBhvr>
                                    </p:animEffect>
                                  </p:childTnLst>
                                </p:cTn>
                              </p:par>
                            </p:childTnLst>
                          </p:cTn>
                        </p:par>
                        <p:par>
                          <p:cTn id="37" fill="hold">
                            <p:stCondLst>
                              <p:cond delay="10450"/>
                            </p:stCondLst>
                            <p:childTnLst>
                              <p:par>
                                <p:cTn id="38" presetID="49" presetClass="entr" presetSubtype="0" decel="100000" fill="hold" grpId="0" nodeType="afterEffect">
                                  <p:stCondLst>
                                    <p:cond delay="0"/>
                                  </p:stCondLst>
                                  <p:childTnLst>
                                    <p:set>
                                      <p:cBhvr>
                                        <p:cTn id="39" dur="1" fill="hold">
                                          <p:stCondLst>
                                            <p:cond delay="0"/>
                                          </p:stCondLst>
                                        </p:cTn>
                                        <p:tgtEl>
                                          <p:spTgt spid="24"/>
                                        </p:tgtEl>
                                        <p:attrNameLst>
                                          <p:attrName>style.visibility</p:attrName>
                                        </p:attrNameLst>
                                      </p:cBhvr>
                                      <p:to>
                                        <p:strVal val="visible"/>
                                      </p:to>
                                    </p:set>
                                    <p:anim calcmode="lin" valueType="num">
                                      <p:cBhvr>
                                        <p:cTn id="40" dur="500" fill="hold"/>
                                        <p:tgtEl>
                                          <p:spTgt spid="24"/>
                                        </p:tgtEl>
                                        <p:attrNameLst>
                                          <p:attrName>ppt_w</p:attrName>
                                        </p:attrNameLst>
                                      </p:cBhvr>
                                      <p:tavLst>
                                        <p:tav tm="0">
                                          <p:val>
                                            <p:fltVal val="0"/>
                                          </p:val>
                                        </p:tav>
                                        <p:tav tm="100000">
                                          <p:val>
                                            <p:strVal val="#ppt_w"/>
                                          </p:val>
                                        </p:tav>
                                      </p:tavLst>
                                    </p:anim>
                                    <p:anim calcmode="lin" valueType="num">
                                      <p:cBhvr>
                                        <p:cTn id="41" dur="500" fill="hold"/>
                                        <p:tgtEl>
                                          <p:spTgt spid="24"/>
                                        </p:tgtEl>
                                        <p:attrNameLst>
                                          <p:attrName>ppt_h</p:attrName>
                                        </p:attrNameLst>
                                      </p:cBhvr>
                                      <p:tavLst>
                                        <p:tav tm="0">
                                          <p:val>
                                            <p:fltVal val="0"/>
                                          </p:val>
                                        </p:tav>
                                        <p:tav tm="100000">
                                          <p:val>
                                            <p:strVal val="#ppt_h"/>
                                          </p:val>
                                        </p:tav>
                                      </p:tavLst>
                                    </p:anim>
                                    <p:anim calcmode="lin" valueType="num">
                                      <p:cBhvr>
                                        <p:cTn id="42" dur="500" fill="hold"/>
                                        <p:tgtEl>
                                          <p:spTgt spid="24"/>
                                        </p:tgtEl>
                                        <p:attrNameLst>
                                          <p:attrName>style.rotation</p:attrName>
                                        </p:attrNameLst>
                                      </p:cBhvr>
                                      <p:tavLst>
                                        <p:tav tm="0">
                                          <p:val>
                                            <p:fltVal val="360"/>
                                          </p:val>
                                        </p:tav>
                                        <p:tav tm="100000">
                                          <p:val>
                                            <p:fltVal val="0"/>
                                          </p:val>
                                        </p:tav>
                                      </p:tavLst>
                                    </p:anim>
                                    <p:animEffect transition="in" filter="fade">
                                      <p:cBhvr>
                                        <p:cTn id="43" dur="500"/>
                                        <p:tgtEl>
                                          <p:spTgt spid="24"/>
                                        </p:tgtEl>
                                      </p:cBhvr>
                                    </p:animEffect>
                                  </p:childTnLst>
                                </p:cTn>
                              </p:par>
                            </p:childTnLst>
                          </p:cTn>
                        </p:par>
                        <p:par>
                          <p:cTn id="44" fill="hold">
                            <p:stCondLst>
                              <p:cond delay="10950"/>
                            </p:stCondLst>
                            <p:childTnLst>
                              <p:par>
                                <p:cTn id="45" presetID="10" presetClass="entr" presetSubtype="0" fill="hold" grpId="0" nodeType="afterEffect">
                                  <p:stCondLst>
                                    <p:cond delay="0"/>
                                  </p:stCondLst>
                                  <p:iterate type="lt">
                                    <p:tmPct val="10000"/>
                                  </p:iterate>
                                  <p:childTnLst>
                                    <p:set>
                                      <p:cBhvr>
                                        <p:cTn id="46" dur="1" fill="hold">
                                          <p:stCondLst>
                                            <p:cond delay="0"/>
                                          </p:stCondLst>
                                        </p:cTn>
                                        <p:tgtEl>
                                          <p:spTgt spid="32"/>
                                        </p:tgtEl>
                                        <p:attrNameLst>
                                          <p:attrName>style.visibility</p:attrName>
                                        </p:attrNameLst>
                                      </p:cBhvr>
                                      <p:to>
                                        <p:strVal val="visible"/>
                                      </p:to>
                                    </p:set>
                                    <p:animEffect transition="in" filter="fade">
                                      <p:cBhvr>
                                        <p:cTn id="47" dur="500"/>
                                        <p:tgtEl>
                                          <p:spTgt spid="32"/>
                                        </p:tgtEl>
                                      </p:cBhvr>
                                    </p:animEffect>
                                  </p:childTnLst>
                                </p:cTn>
                              </p:par>
                            </p:childTnLst>
                          </p:cTn>
                        </p:par>
                        <p:par>
                          <p:cTn id="48" fill="hold">
                            <p:stCondLst>
                              <p:cond delay="12900"/>
                            </p:stCondLst>
                            <p:childTnLst>
                              <p:par>
                                <p:cTn id="49" presetID="49" presetClass="entr" presetSubtype="0" decel="100000" fill="hold" grpId="0" nodeType="afterEffect">
                                  <p:stCondLst>
                                    <p:cond delay="0"/>
                                  </p:stCondLst>
                                  <p:childTnLst>
                                    <p:set>
                                      <p:cBhvr>
                                        <p:cTn id="50" dur="1" fill="hold">
                                          <p:stCondLst>
                                            <p:cond delay="0"/>
                                          </p:stCondLst>
                                        </p:cTn>
                                        <p:tgtEl>
                                          <p:spTgt spid="25"/>
                                        </p:tgtEl>
                                        <p:attrNameLst>
                                          <p:attrName>style.visibility</p:attrName>
                                        </p:attrNameLst>
                                      </p:cBhvr>
                                      <p:to>
                                        <p:strVal val="visible"/>
                                      </p:to>
                                    </p:set>
                                    <p:anim calcmode="lin" valueType="num">
                                      <p:cBhvr>
                                        <p:cTn id="51" dur="500" fill="hold"/>
                                        <p:tgtEl>
                                          <p:spTgt spid="25"/>
                                        </p:tgtEl>
                                        <p:attrNameLst>
                                          <p:attrName>ppt_w</p:attrName>
                                        </p:attrNameLst>
                                      </p:cBhvr>
                                      <p:tavLst>
                                        <p:tav tm="0">
                                          <p:val>
                                            <p:fltVal val="0"/>
                                          </p:val>
                                        </p:tav>
                                        <p:tav tm="100000">
                                          <p:val>
                                            <p:strVal val="#ppt_w"/>
                                          </p:val>
                                        </p:tav>
                                      </p:tavLst>
                                    </p:anim>
                                    <p:anim calcmode="lin" valueType="num">
                                      <p:cBhvr>
                                        <p:cTn id="52" dur="500" fill="hold"/>
                                        <p:tgtEl>
                                          <p:spTgt spid="25"/>
                                        </p:tgtEl>
                                        <p:attrNameLst>
                                          <p:attrName>ppt_h</p:attrName>
                                        </p:attrNameLst>
                                      </p:cBhvr>
                                      <p:tavLst>
                                        <p:tav tm="0">
                                          <p:val>
                                            <p:fltVal val="0"/>
                                          </p:val>
                                        </p:tav>
                                        <p:tav tm="100000">
                                          <p:val>
                                            <p:strVal val="#ppt_h"/>
                                          </p:val>
                                        </p:tav>
                                      </p:tavLst>
                                    </p:anim>
                                    <p:anim calcmode="lin" valueType="num">
                                      <p:cBhvr>
                                        <p:cTn id="53" dur="500" fill="hold"/>
                                        <p:tgtEl>
                                          <p:spTgt spid="25"/>
                                        </p:tgtEl>
                                        <p:attrNameLst>
                                          <p:attrName>style.rotation</p:attrName>
                                        </p:attrNameLst>
                                      </p:cBhvr>
                                      <p:tavLst>
                                        <p:tav tm="0">
                                          <p:val>
                                            <p:fltVal val="360"/>
                                          </p:val>
                                        </p:tav>
                                        <p:tav tm="100000">
                                          <p:val>
                                            <p:fltVal val="0"/>
                                          </p:val>
                                        </p:tav>
                                      </p:tavLst>
                                    </p:anim>
                                    <p:animEffect transition="in" filter="fade">
                                      <p:cBhvr>
                                        <p:cTn id="54" dur="500"/>
                                        <p:tgtEl>
                                          <p:spTgt spid="25"/>
                                        </p:tgtEl>
                                      </p:cBhvr>
                                    </p:animEffect>
                                  </p:childTnLst>
                                </p:cTn>
                              </p:par>
                            </p:childTnLst>
                          </p:cTn>
                        </p:par>
                        <p:par>
                          <p:cTn id="55" fill="hold">
                            <p:stCondLst>
                              <p:cond delay="13400"/>
                            </p:stCondLst>
                            <p:childTnLst>
                              <p:par>
                                <p:cTn id="56" presetID="10" presetClass="entr" presetSubtype="0" fill="hold" grpId="0" nodeType="afterEffect">
                                  <p:stCondLst>
                                    <p:cond delay="0"/>
                                  </p:stCondLst>
                                  <p:iterate type="lt">
                                    <p:tmPct val="10000"/>
                                  </p:iterate>
                                  <p:childTnLst>
                                    <p:set>
                                      <p:cBhvr>
                                        <p:cTn id="57" dur="1" fill="hold">
                                          <p:stCondLst>
                                            <p:cond delay="0"/>
                                          </p:stCondLst>
                                        </p:cTn>
                                        <p:tgtEl>
                                          <p:spTgt spid="34"/>
                                        </p:tgtEl>
                                        <p:attrNameLst>
                                          <p:attrName>style.visibility</p:attrName>
                                        </p:attrNameLst>
                                      </p:cBhvr>
                                      <p:to>
                                        <p:strVal val="visible"/>
                                      </p:to>
                                    </p:set>
                                    <p:animEffect transition="in" filter="fade">
                                      <p:cBhvr>
                                        <p:cTn id="58" dur="500"/>
                                        <p:tgtEl>
                                          <p:spTgt spid="34"/>
                                        </p:tgtEl>
                                      </p:cBhvr>
                                    </p:animEffect>
                                  </p:childTnLst>
                                </p:cTn>
                              </p:par>
                            </p:childTnLst>
                          </p:cTn>
                        </p:par>
                        <p:par>
                          <p:cTn id="59" fill="hold">
                            <p:stCondLst>
                              <p:cond delay="15350"/>
                            </p:stCondLst>
                            <p:childTnLst>
                              <p:par>
                                <p:cTn id="60" presetID="49" presetClass="entr" presetSubtype="0" decel="100000" fill="hold" grpId="0" nodeType="afterEffect">
                                  <p:stCondLst>
                                    <p:cond delay="0"/>
                                  </p:stCondLst>
                                  <p:childTnLst>
                                    <p:set>
                                      <p:cBhvr>
                                        <p:cTn id="61" dur="1" fill="hold">
                                          <p:stCondLst>
                                            <p:cond delay="0"/>
                                          </p:stCondLst>
                                        </p:cTn>
                                        <p:tgtEl>
                                          <p:spTgt spid="26"/>
                                        </p:tgtEl>
                                        <p:attrNameLst>
                                          <p:attrName>style.visibility</p:attrName>
                                        </p:attrNameLst>
                                      </p:cBhvr>
                                      <p:to>
                                        <p:strVal val="visible"/>
                                      </p:to>
                                    </p:set>
                                    <p:anim calcmode="lin" valueType="num">
                                      <p:cBhvr>
                                        <p:cTn id="62" dur="500" fill="hold"/>
                                        <p:tgtEl>
                                          <p:spTgt spid="26"/>
                                        </p:tgtEl>
                                        <p:attrNameLst>
                                          <p:attrName>ppt_w</p:attrName>
                                        </p:attrNameLst>
                                      </p:cBhvr>
                                      <p:tavLst>
                                        <p:tav tm="0">
                                          <p:val>
                                            <p:fltVal val="0"/>
                                          </p:val>
                                        </p:tav>
                                        <p:tav tm="100000">
                                          <p:val>
                                            <p:strVal val="#ppt_w"/>
                                          </p:val>
                                        </p:tav>
                                      </p:tavLst>
                                    </p:anim>
                                    <p:anim calcmode="lin" valueType="num">
                                      <p:cBhvr>
                                        <p:cTn id="63" dur="500" fill="hold"/>
                                        <p:tgtEl>
                                          <p:spTgt spid="26"/>
                                        </p:tgtEl>
                                        <p:attrNameLst>
                                          <p:attrName>ppt_h</p:attrName>
                                        </p:attrNameLst>
                                      </p:cBhvr>
                                      <p:tavLst>
                                        <p:tav tm="0">
                                          <p:val>
                                            <p:fltVal val="0"/>
                                          </p:val>
                                        </p:tav>
                                        <p:tav tm="100000">
                                          <p:val>
                                            <p:strVal val="#ppt_h"/>
                                          </p:val>
                                        </p:tav>
                                      </p:tavLst>
                                    </p:anim>
                                    <p:anim calcmode="lin" valueType="num">
                                      <p:cBhvr>
                                        <p:cTn id="64" dur="500" fill="hold"/>
                                        <p:tgtEl>
                                          <p:spTgt spid="26"/>
                                        </p:tgtEl>
                                        <p:attrNameLst>
                                          <p:attrName>style.rotation</p:attrName>
                                        </p:attrNameLst>
                                      </p:cBhvr>
                                      <p:tavLst>
                                        <p:tav tm="0">
                                          <p:val>
                                            <p:fltVal val="360"/>
                                          </p:val>
                                        </p:tav>
                                        <p:tav tm="100000">
                                          <p:val>
                                            <p:fltVal val="0"/>
                                          </p:val>
                                        </p:tav>
                                      </p:tavLst>
                                    </p:anim>
                                    <p:animEffect transition="in" filter="fade">
                                      <p:cBhvr>
                                        <p:cTn id="65" dur="500"/>
                                        <p:tgtEl>
                                          <p:spTgt spid="26"/>
                                        </p:tgtEl>
                                      </p:cBhvr>
                                    </p:animEffect>
                                  </p:childTnLst>
                                </p:cTn>
                              </p:par>
                            </p:childTnLst>
                          </p:cTn>
                        </p:par>
                        <p:par>
                          <p:cTn id="66" fill="hold">
                            <p:stCondLst>
                              <p:cond delay="15850"/>
                            </p:stCondLst>
                            <p:childTnLst>
                              <p:par>
                                <p:cTn id="67" presetID="10" presetClass="entr" presetSubtype="0" fill="hold" grpId="0" nodeType="afterEffect">
                                  <p:stCondLst>
                                    <p:cond delay="0"/>
                                  </p:stCondLst>
                                  <p:iterate type="lt">
                                    <p:tmPct val="10000"/>
                                  </p:iterate>
                                  <p:childTnLst>
                                    <p:set>
                                      <p:cBhvr>
                                        <p:cTn id="68" dur="1" fill="hold">
                                          <p:stCondLst>
                                            <p:cond delay="0"/>
                                          </p:stCondLst>
                                        </p:cTn>
                                        <p:tgtEl>
                                          <p:spTgt spid="36"/>
                                        </p:tgtEl>
                                        <p:attrNameLst>
                                          <p:attrName>style.visibility</p:attrName>
                                        </p:attrNameLst>
                                      </p:cBhvr>
                                      <p:to>
                                        <p:strVal val="visible"/>
                                      </p:to>
                                    </p:set>
                                    <p:animEffect transition="in" filter="fade">
                                      <p:cBhvr>
                                        <p:cTn id="69"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4" grpId="0" animBg="1"/>
      <p:bldP spid="25" grpId="0" animBg="1"/>
      <p:bldP spid="26" grpId="0" animBg="1"/>
      <p:bldP spid="28" grpId="0"/>
      <p:bldP spid="30" grpId="0"/>
      <p:bldP spid="32" grpId="0"/>
      <p:bldP spid="34" grpId="0"/>
      <p:bldP spid="3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图表 18"/>
          <p:cNvGraphicFramePr/>
          <p:nvPr>
            <p:extLst>
              <p:ext uri="{D42A27DB-BD31-4B8C-83A1-F6EECF244321}">
                <p14:modId xmlns:p14="http://schemas.microsoft.com/office/powerpoint/2010/main" val="2813507065"/>
              </p:ext>
            </p:extLst>
          </p:nvPr>
        </p:nvGraphicFramePr>
        <p:xfrm>
          <a:off x="3253974" y="772344"/>
          <a:ext cx="2683558" cy="3127526"/>
        </p:xfrm>
        <a:graphic>
          <a:graphicData uri="http://schemas.openxmlformats.org/drawingml/2006/chart">
            <c:chart xmlns:c="http://schemas.openxmlformats.org/drawingml/2006/chart" xmlns:r="http://schemas.openxmlformats.org/officeDocument/2006/relationships" r:id="rId3"/>
          </a:graphicData>
        </a:graphic>
      </p:graphicFrame>
      <p:grpSp>
        <p:nvGrpSpPr>
          <p:cNvPr id="2" name="组合 19"/>
          <p:cNvGrpSpPr/>
          <p:nvPr/>
        </p:nvGrpSpPr>
        <p:grpSpPr>
          <a:xfrm>
            <a:off x="3675379" y="1475769"/>
            <a:ext cx="2222466" cy="2698295"/>
            <a:chOff x="3403848" y="1246777"/>
            <a:chExt cx="3094206" cy="3021431"/>
          </a:xfrm>
        </p:grpSpPr>
        <p:grpSp>
          <p:nvGrpSpPr>
            <p:cNvPr id="3" name="组合 20"/>
            <p:cNvGrpSpPr/>
            <p:nvPr/>
          </p:nvGrpSpPr>
          <p:grpSpPr>
            <a:xfrm rot="900000">
              <a:off x="3491329" y="1261482"/>
              <a:ext cx="3006725" cy="3006726"/>
              <a:chOff x="3491329" y="1261482"/>
              <a:chExt cx="3006725" cy="3006726"/>
            </a:xfrm>
          </p:grpSpPr>
          <p:grpSp>
            <p:nvGrpSpPr>
              <p:cNvPr id="4" name="组合 22"/>
              <p:cNvGrpSpPr/>
              <p:nvPr/>
            </p:nvGrpSpPr>
            <p:grpSpPr>
              <a:xfrm>
                <a:off x="5015329" y="2787070"/>
                <a:ext cx="1482725" cy="1481138"/>
                <a:chOff x="4549776" y="2547938"/>
                <a:chExt cx="1482725" cy="1481138"/>
              </a:xfrm>
            </p:grpSpPr>
            <p:sp>
              <p:nvSpPr>
                <p:cNvPr id="25" name="Freeform 5"/>
                <p:cNvSpPr/>
                <p:nvPr/>
              </p:nvSpPr>
              <p:spPr bwMode="auto">
                <a:xfrm>
                  <a:off x="4735513" y="2732088"/>
                  <a:ext cx="538163" cy="538163"/>
                </a:xfrm>
                <a:custGeom>
                  <a:avLst/>
                  <a:gdLst>
                    <a:gd name="T0" fmla="*/ 339 w 339"/>
                    <a:gd name="T1" fmla="*/ 270 h 339"/>
                    <a:gd name="T2" fmla="*/ 270 w 339"/>
                    <a:gd name="T3" fmla="*/ 339 h 339"/>
                    <a:gd name="T4" fmla="*/ 0 w 339"/>
                    <a:gd name="T5" fmla="*/ 71 h 339"/>
                    <a:gd name="T6" fmla="*/ 70 w 339"/>
                    <a:gd name="T7" fmla="*/ 0 h 339"/>
                    <a:gd name="T8" fmla="*/ 339 w 339"/>
                    <a:gd name="T9" fmla="*/ 270 h 339"/>
                  </a:gdLst>
                  <a:ahLst/>
                  <a:cxnLst>
                    <a:cxn ang="0">
                      <a:pos x="T0" y="T1"/>
                    </a:cxn>
                    <a:cxn ang="0">
                      <a:pos x="T2" y="T3"/>
                    </a:cxn>
                    <a:cxn ang="0">
                      <a:pos x="T4" y="T5"/>
                    </a:cxn>
                    <a:cxn ang="0">
                      <a:pos x="T6" y="T7"/>
                    </a:cxn>
                    <a:cxn ang="0">
                      <a:pos x="T8" y="T9"/>
                    </a:cxn>
                  </a:cxnLst>
                  <a:rect l="0" t="0" r="r" b="b"/>
                  <a:pathLst>
                    <a:path w="339" h="339">
                      <a:moveTo>
                        <a:pt x="339" y="270"/>
                      </a:moveTo>
                      <a:lnTo>
                        <a:pt x="270" y="339"/>
                      </a:lnTo>
                      <a:lnTo>
                        <a:pt x="0" y="71"/>
                      </a:lnTo>
                      <a:lnTo>
                        <a:pt x="70" y="0"/>
                      </a:lnTo>
                      <a:lnTo>
                        <a:pt x="339" y="270"/>
                      </a:lnTo>
                      <a:close/>
                    </a:path>
                  </a:pathLst>
                </a:custGeom>
                <a:solidFill>
                  <a:srgbClr val="94949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 name="Freeform 6"/>
                <p:cNvSpPr/>
                <p:nvPr/>
              </p:nvSpPr>
              <p:spPr bwMode="auto">
                <a:xfrm>
                  <a:off x="4549776" y="2547938"/>
                  <a:ext cx="388938" cy="388938"/>
                </a:xfrm>
                <a:custGeom>
                  <a:avLst/>
                  <a:gdLst>
                    <a:gd name="T0" fmla="*/ 188 w 197"/>
                    <a:gd name="T1" fmla="*/ 77 h 197"/>
                    <a:gd name="T2" fmla="*/ 188 w 197"/>
                    <a:gd name="T3" fmla="*/ 111 h 197"/>
                    <a:gd name="T4" fmla="*/ 112 w 197"/>
                    <a:gd name="T5" fmla="*/ 187 h 197"/>
                    <a:gd name="T6" fmla="*/ 78 w 197"/>
                    <a:gd name="T7" fmla="*/ 187 h 197"/>
                    <a:gd name="T8" fmla="*/ 10 w 197"/>
                    <a:gd name="T9" fmla="*/ 120 h 197"/>
                    <a:gd name="T10" fmla="*/ 10 w 197"/>
                    <a:gd name="T11" fmla="*/ 86 h 197"/>
                    <a:gd name="T12" fmla="*/ 86 w 197"/>
                    <a:gd name="T13" fmla="*/ 9 h 197"/>
                    <a:gd name="T14" fmla="*/ 120 w 197"/>
                    <a:gd name="T15" fmla="*/ 9 h 197"/>
                    <a:gd name="T16" fmla="*/ 188 w 197"/>
                    <a:gd name="T17" fmla="*/ 77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7" h="197">
                      <a:moveTo>
                        <a:pt x="188" y="77"/>
                      </a:moveTo>
                      <a:cubicBezTo>
                        <a:pt x="197" y="87"/>
                        <a:pt x="197" y="102"/>
                        <a:pt x="188" y="111"/>
                      </a:cubicBezTo>
                      <a:cubicBezTo>
                        <a:pt x="112" y="187"/>
                        <a:pt x="112" y="187"/>
                        <a:pt x="112" y="187"/>
                      </a:cubicBezTo>
                      <a:cubicBezTo>
                        <a:pt x="102" y="197"/>
                        <a:pt x="87" y="197"/>
                        <a:pt x="78" y="187"/>
                      </a:cubicBezTo>
                      <a:cubicBezTo>
                        <a:pt x="10" y="120"/>
                        <a:pt x="10" y="120"/>
                        <a:pt x="10" y="120"/>
                      </a:cubicBezTo>
                      <a:cubicBezTo>
                        <a:pt x="0" y="110"/>
                        <a:pt x="0" y="95"/>
                        <a:pt x="10" y="86"/>
                      </a:cubicBezTo>
                      <a:cubicBezTo>
                        <a:pt x="86" y="9"/>
                        <a:pt x="86" y="9"/>
                        <a:pt x="86" y="9"/>
                      </a:cubicBezTo>
                      <a:cubicBezTo>
                        <a:pt x="95" y="0"/>
                        <a:pt x="111" y="0"/>
                        <a:pt x="120" y="9"/>
                      </a:cubicBezTo>
                      <a:lnTo>
                        <a:pt x="188" y="77"/>
                      </a:lnTo>
                      <a:close/>
                    </a:path>
                  </a:pathLst>
                </a:custGeom>
                <a:solidFill>
                  <a:srgbClr val="CCCCC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 name="Freeform 7"/>
                <p:cNvSpPr/>
                <p:nvPr/>
              </p:nvSpPr>
              <p:spPr bwMode="auto">
                <a:xfrm>
                  <a:off x="5057776" y="3052763"/>
                  <a:ext cx="974725" cy="976313"/>
                </a:xfrm>
                <a:custGeom>
                  <a:avLst/>
                  <a:gdLst>
                    <a:gd name="T0" fmla="*/ 86 w 494"/>
                    <a:gd name="T1" fmla="*/ 10 h 495"/>
                    <a:gd name="T2" fmla="*/ 41 w 494"/>
                    <a:gd name="T3" fmla="*/ 55 h 495"/>
                    <a:gd name="T4" fmla="*/ 31 w 494"/>
                    <a:gd name="T5" fmla="*/ 64 h 495"/>
                    <a:gd name="T6" fmla="*/ 26 w 494"/>
                    <a:gd name="T7" fmla="*/ 70 h 495"/>
                    <a:gd name="T8" fmla="*/ 9 w 494"/>
                    <a:gd name="T9" fmla="*/ 86 h 495"/>
                    <a:gd name="T10" fmla="*/ 9 w 494"/>
                    <a:gd name="T11" fmla="*/ 120 h 495"/>
                    <a:gd name="T12" fmla="*/ 374 w 494"/>
                    <a:gd name="T13" fmla="*/ 485 h 495"/>
                    <a:gd name="T14" fmla="*/ 408 w 494"/>
                    <a:gd name="T15" fmla="*/ 485 h 495"/>
                    <a:gd name="T16" fmla="*/ 425 w 494"/>
                    <a:gd name="T17" fmla="*/ 469 h 495"/>
                    <a:gd name="T18" fmla="*/ 430 w 494"/>
                    <a:gd name="T19" fmla="*/ 463 h 495"/>
                    <a:gd name="T20" fmla="*/ 440 w 494"/>
                    <a:gd name="T21" fmla="*/ 454 h 495"/>
                    <a:gd name="T22" fmla="*/ 485 w 494"/>
                    <a:gd name="T23" fmla="*/ 409 h 495"/>
                    <a:gd name="T24" fmla="*/ 485 w 494"/>
                    <a:gd name="T25" fmla="*/ 375 h 495"/>
                    <a:gd name="T26" fmla="*/ 119 w 494"/>
                    <a:gd name="T27" fmla="*/ 10 h 495"/>
                    <a:gd name="T28" fmla="*/ 86 w 494"/>
                    <a:gd name="T29" fmla="*/ 10 h 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94" h="495">
                      <a:moveTo>
                        <a:pt x="86" y="10"/>
                      </a:moveTo>
                      <a:cubicBezTo>
                        <a:pt x="41" y="55"/>
                        <a:pt x="41" y="55"/>
                        <a:pt x="41" y="55"/>
                      </a:cubicBezTo>
                      <a:cubicBezTo>
                        <a:pt x="31" y="64"/>
                        <a:pt x="31" y="64"/>
                        <a:pt x="31" y="64"/>
                      </a:cubicBezTo>
                      <a:cubicBezTo>
                        <a:pt x="26" y="70"/>
                        <a:pt x="26" y="70"/>
                        <a:pt x="26" y="70"/>
                      </a:cubicBezTo>
                      <a:cubicBezTo>
                        <a:pt x="9" y="86"/>
                        <a:pt x="9" y="86"/>
                        <a:pt x="9" y="86"/>
                      </a:cubicBezTo>
                      <a:cubicBezTo>
                        <a:pt x="0" y="95"/>
                        <a:pt x="0" y="111"/>
                        <a:pt x="9" y="120"/>
                      </a:cubicBezTo>
                      <a:cubicBezTo>
                        <a:pt x="374" y="485"/>
                        <a:pt x="374" y="485"/>
                        <a:pt x="374" y="485"/>
                      </a:cubicBezTo>
                      <a:cubicBezTo>
                        <a:pt x="384" y="495"/>
                        <a:pt x="399" y="495"/>
                        <a:pt x="408" y="485"/>
                      </a:cubicBezTo>
                      <a:cubicBezTo>
                        <a:pt x="425" y="469"/>
                        <a:pt x="425" y="469"/>
                        <a:pt x="425" y="469"/>
                      </a:cubicBezTo>
                      <a:cubicBezTo>
                        <a:pt x="430" y="463"/>
                        <a:pt x="430" y="463"/>
                        <a:pt x="430" y="463"/>
                      </a:cubicBezTo>
                      <a:cubicBezTo>
                        <a:pt x="440" y="454"/>
                        <a:pt x="440" y="454"/>
                        <a:pt x="440" y="454"/>
                      </a:cubicBezTo>
                      <a:cubicBezTo>
                        <a:pt x="485" y="409"/>
                        <a:pt x="485" y="409"/>
                        <a:pt x="485" y="409"/>
                      </a:cubicBezTo>
                      <a:cubicBezTo>
                        <a:pt x="494" y="399"/>
                        <a:pt x="494" y="384"/>
                        <a:pt x="485" y="375"/>
                      </a:cubicBezTo>
                      <a:cubicBezTo>
                        <a:pt x="119" y="10"/>
                        <a:pt x="119" y="10"/>
                        <a:pt x="119" y="10"/>
                      </a:cubicBezTo>
                      <a:cubicBezTo>
                        <a:pt x="110" y="0"/>
                        <a:pt x="95" y="0"/>
                        <a:pt x="86" y="10"/>
                      </a:cubicBezTo>
                      <a:close/>
                    </a:path>
                  </a:pathLst>
                </a:custGeom>
                <a:solidFill>
                  <a:srgbClr val="76767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 name="Freeform 8"/>
                <p:cNvSpPr/>
                <p:nvPr/>
              </p:nvSpPr>
              <p:spPr bwMode="auto">
                <a:xfrm>
                  <a:off x="5057776" y="3190875"/>
                  <a:ext cx="838200" cy="838200"/>
                </a:xfrm>
                <a:custGeom>
                  <a:avLst/>
                  <a:gdLst>
                    <a:gd name="T0" fmla="*/ 9 w 425"/>
                    <a:gd name="T1" fmla="*/ 16 h 425"/>
                    <a:gd name="T2" fmla="*/ 9 w 425"/>
                    <a:gd name="T3" fmla="*/ 50 h 425"/>
                    <a:gd name="T4" fmla="*/ 374 w 425"/>
                    <a:gd name="T5" fmla="*/ 415 h 425"/>
                    <a:gd name="T6" fmla="*/ 408 w 425"/>
                    <a:gd name="T7" fmla="*/ 415 h 425"/>
                    <a:gd name="T8" fmla="*/ 425 w 425"/>
                    <a:gd name="T9" fmla="*/ 399 h 425"/>
                    <a:gd name="T10" fmla="*/ 26 w 425"/>
                    <a:gd name="T11" fmla="*/ 0 h 425"/>
                    <a:gd name="T12" fmla="*/ 9 w 425"/>
                    <a:gd name="T13" fmla="*/ 16 h 425"/>
                  </a:gdLst>
                  <a:ahLst/>
                  <a:cxnLst>
                    <a:cxn ang="0">
                      <a:pos x="T0" y="T1"/>
                    </a:cxn>
                    <a:cxn ang="0">
                      <a:pos x="T2" y="T3"/>
                    </a:cxn>
                    <a:cxn ang="0">
                      <a:pos x="T4" y="T5"/>
                    </a:cxn>
                    <a:cxn ang="0">
                      <a:pos x="T6" y="T7"/>
                    </a:cxn>
                    <a:cxn ang="0">
                      <a:pos x="T8" y="T9"/>
                    </a:cxn>
                    <a:cxn ang="0">
                      <a:pos x="T10" y="T11"/>
                    </a:cxn>
                    <a:cxn ang="0">
                      <a:pos x="T12" y="T13"/>
                    </a:cxn>
                  </a:cxnLst>
                  <a:rect l="0" t="0" r="r" b="b"/>
                  <a:pathLst>
                    <a:path w="425" h="425">
                      <a:moveTo>
                        <a:pt x="9" y="16"/>
                      </a:moveTo>
                      <a:cubicBezTo>
                        <a:pt x="0" y="25"/>
                        <a:pt x="0" y="41"/>
                        <a:pt x="9" y="50"/>
                      </a:cubicBezTo>
                      <a:cubicBezTo>
                        <a:pt x="374" y="415"/>
                        <a:pt x="374" y="415"/>
                        <a:pt x="374" y="415"/>
                      </a:cubicBezTo>
                      <a:cubicBezTo>
                        <a:pt x="384" y="425"/>
                        <a:pt x="399" y="425"/>
                        <a:pt x="408" y="415"/>
                      </a:cubicBezTo>
                      <a:cubicBezTo>
                        <a:pt x="425" y="399"/>
                        <a:pt x="425" y="399"/>
                        <a:pt x="425" y="399"/>
                      </a:cubicBezTo>
                      <a:cubicBezTo>
                        <a:pt x="26" y="0"/>
                        <a:pt x="26" y="0"/>
                        <a:pt x="26" y="0"/>
                      </a:cubicBezTo>
                      <a:lnTo>
                        <a:pt x="9" y="16"/>
                      </a:lnTo>
                      <a:close/>
                    </a:path>
                  </a:pathLst>
                </a:custGeom>
                <a:solidFill>
                  <a:srgbClr val="5A5A5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 name="Freeform 9"/>
                <p:cNvSpPr/>
                <p:nvPr/>
              </p:nvSpPr>
              <p:spPr bwMode="auto">
                <a:xfrm>
                  <a:off x="5118101" y="3162300"/>
                  <a:ext cx="806450" cy="804863"/>
                </a:xfrm>
                <a:custGeom>
                  <a:avLst/>
                  <a:gdLst>
                    <a:gd name="T0" fmla="*/ 0 w 508"/>
                    <a:gd name="T1" fmla="*/ 11 h 507"/>
                    <a:gd name="T2" fmla="*/ 496 w 508"/>
                    <a:gd name="T3" fmla="*/ 507 h 507"/>
                    <a:gd name="T4" fmla="*/ 508 w 508"/>
                    <a:gd name="T5" fmla="*/ 496 h 507"/>
                    <a:gd name="T6" fmla="*/ 13 w 508"/>
                    <a:gd name="T7" fmla="*/ 0 h 507"/>
                    <a:gd name="T8" fmla="*/ 0 w 508"/>
                    <a:gd name="T9" fmla="*/ 11 h 507"/>
                  </a:gdLst>
                  <a:ahLst/>
                  <a:cxnLst>
                    <a:cxn ang="0">
                      <a:pos x="T0" y="T1"/>
                    </a:cxn>
                    <a:cxn ang="0">
                      <a:pos x="T2" y="T3"/>
                    </a:cxn>
                    <a:cxn ang="0">
                      <a:pos x="T4" y="T5"/>
                    </a:cxn>
                    <a:cxn ang="0">
                      <a:pos x="T6" y="T7"/>
                    </a:cxn>
                    <a:cxn ang="0">
                      <a:pos x="T8" y="T9"/>
                    </a:cxn>
                  </a:cxnLst>
                  <a:rect l="0" t="0" r="r" b="b"/>
                  <a:pathLst>
                    <a:path w="508" h="507">
                      <a:moveTo>
                        <a:pt x="0" y="11"/>
                      </a:moveTo>
                      <a:lnTo>
                        <a:pt x="496" y="507"/>
                      </a:lnTo>
                      <a:lnTo>
                        <a:pt x="508" y="496"/>
                      </a:lnTo>
                      <a:lnTo>
                        <a:pt x="13" y="0"/>
                      </a:lnTo>
                      <a:lnTo>
                        <a:pt x="0" y="11"/>
                      </a:lnTo>
                      <a:close/>
                    </a:path>
                  </a:pathLst>
                </a:custGeom>
                <a:solidFill>
                  <a:srgbClr val="5A5A5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 name="Freeform 10"/>
                <p:cNvSpPr/>
                <p:nvPr/>
              </p:nvSpPr>
              <p:spPr bwMode="auto">
                <a:xfrm>
                  <a:off x="4619626" y="2768600"/>
                  <a:ext cx="182563" cy="168275"/>
                </a:xfrm>
                <a:custGeom>
                  <a:avLst/>
                  <a:gdLst>
                    <a:gd name="T0" fmla="*/ 0 w 93"/>
                    <a:gd name="T1" fmla="*/ 33 h 85"/>
                    <a:gd name="T2" fmla="*/ 43 w 93"/>
                    <a:gd name="T3" fmla="*/ 75 h 85"/>
                    <a:gd name="T4" fmla="*/ 77 w 93"/>
                    <a:gd name="T5" fmla="*/ 75 h 85"/>
                    <a:gd name="T6" fmla="*/ 93 w 93"/>
                    <a:gd name="T7" fmla="*/ 59 h 85"/>
                    <a:gd name="T8" fmla="*/ 34 w 93"/>
                    <a:gd name="T9" fmla="*/ 0 h 85"/>
                    <a:gd name="T10" fmla="*/ 0 w 93"/>
                    <a:gd name="T11" fmla="*/ 33 h 85"/>
                  </a:gdLst>
                  <a:ahLst/>
                  <a:cxnLst>
                    <a:cxn ang="0">
                      <a:pos x="T0" y="T1"/>
                    </a:cxn>
                    <a:cxn ang="0">
                      <a:pos x="T2" y="T3"/>
                    </a:cxn>
                    <a:cxn ang="0">
                      <a:pos x="T4" y="T5"/>
                    </a:cxn>
                    <a:cxn ang="0">
                      <a:pos x="T6" y="T7"/>
                    </a:cxn>
                    <a:cxn ang="0">
                      <a:pos x="T8" y="T9"/>
                    </a:cxn>
                    <a:cxn ang="0">
                      <a:pos x="T10" y="T11"/>
                    </a:cxn>
                  </a:cxnLst>
                  <a:rect l="0" t="0" r="r" b="b"/>
                  <a:pathLst>
                    <a:path w="93" h="85">
                      <a:moveTo>
                        <a:pt x="0" y="33"/>
                      </a:moveTo>
                      <a:cubicBezTo>
                        <a:pt x="43" y="75"/>
                        <a:pt x="43" y="75"/>
                        <a:pt x="43" y="75"/>
                      </a:cubicBezTo>
                      <a:cubicBezTo>
                        <a:pt x="52" y="85"/>
                        <a:pt x="67" y="85"/>
                        <a:pt x="77" y="75"/>
                      </a:cubicBezTo>
                      <a:cubicBezTo>
                        <a:pt x="93" y="59"/>
                        <a:pt x="93" y="59"/>
                        <a:pt x="93" y="59"/>
                      </a:cubicBezTo>
                      <a:cubicBezTo>
                        <a:pt x="34" y="0"/>
                        <a:pt x="34" y="0"/>
                        <a:pt x="34" y="0"/>
                      </a:cubicBezTo>
                      <a:lnTo>
                        <a:pt x="0" y="33"/>
                      </a:lnTo>
                      <a:close/>
                    </a:path>
                  </a:pathLst>
                </a:custGeom>
                <a:solidFill>
                  <a:srgbClr val="B8B8B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 name="Freeform 11"/>
                <p:cNvSpPr/>
                <p:nvPr/>
              </p:nvSpPr>
              <p:spPr bwMode="auto">
                <a:xfrm>
                  <a:off x="4699001" y="2740025"/>
                  <a:ext cx="133350" cy="133350"/>
                </a:xfrm>
                <a:custGeom>
                  <a:avLst/>
                  <a:gdLst>
                    <a:gd name="T0" fmla="*/ 0 w 84"/>
                    <a:gd name="T1" fmla="*/ 11 h 84"/>
                    <a:gd name="T2" fmla="*/ 73 w 84"/>
                    <a:gd name="T3" fmla="*/ 84 h 84"/>
                    <a:gd name="T4" fmla="*/ 84 w 84"/>
                    <a:gd name="T5" fmla="*/ 73 h 84"/>
                    <a:gd name="T6" fmla="*/ 11 w 84"/>
                    <a:gd name="T7" fmla="*/ 0 h 84"/>
                    <a:gd name="T8" fmla="*/ 0 w 84"/>
                    <a:gd name="T9" fmla="*/ 11 h 84"/>
                  </a:gdLst>
                  <a:ahLst/>
                  <a:cxnLst>
                    <a:cxn ang="0">
                      <a:pos x="T0" y="T1"/>
                    </a:cxn>
                    <a:cxn ang="0">
                      <a:pos x="T2" y="T3"/>
                    </a:cxn>
                    <a:cxn ang="0">
                      <a:pos x="T4" y="T5"/>
                    </a:cxn>
                    <a:cxn ang="0">
                      <a:pos x="T6" y="T7"/>
                    </a:cxn>
                    <a:cxn ang="0">
                      <a:pos x="T8" y="T9"/>
                    </a:cxn>
                  </a:cxnLst>
                  <a:rect l="0" t="0" r="r" b="b"/>
                  <a:pathLst>
                    <a:path w="84" h="84">
                      <a:moveTo>
                        <a:pt x="0" y="11"/>
                      </a:moveTo>
                      <a:lnTo>
                        <a:pt x="73" y="84"/>
                      </a:lnTo>
                      <a:lnTo>
                        <a:pt x="84" y="73"/>
                      </a:lnTo>
                      <a:lnTo>
                        <a:pt x="11" y="0"/>
                      </a:lnTo>
                      <a:lnTo>
                        <a:pt x="0" y="11"/>
                      </a:lnTo>
                      <a:close/>
                    </a:path>
                  </a:pathLst>
                </a:custGeom>
                <a:solidFill>
                  <a:srgbClr val="B8B8B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24" name="Freeform 12"/>
              <p:cNvSpPr/>
              <p:nvPr/>
            </p:nvSpPr>
            <p:spPr bwMode="auto">
              <a:xfrm>
                <a:off x="3491329" y="1261482"/>
                <a:ext cx="2147888" cy="2147888"/>
              </a:xfrm>
              <a:custGeom>
                <a:avLst/>
                <a:gdLst>
                  <a:gd name="T0" fmla="*/ 895 w 1089"/>
                  <a:gd name="T1" fmla="*/ 194 h 1089"/>
                  <a:gd name="T2" fmla="*/ 895 w 1089"/>
                  <a:gd name="T3" fmla="*/ 895 h 1089"/>
                  <a:gd name="T4" fmla="*/ 193 w 1089"/>
                  <a:gd name="T5" fmla="*/ 895 h 1089"/>
                  <a:gd name="T6" fmla="*/ 193 w 1089"/>
                  <a:gd name="T7" fmla="*/ 194 h 1089"/>
                  <a:gd name="T8" fmla="*/ 895 w 1089"/>
                  <a:gd name="T9" fmla="*/ 194 h 1089"/>
                </a:gdLst>
                <a:ahLst/>
                <a:cxnLst>
                  <a:cxn ang="0">
                    <a:pos x="T0" y="T1"/>
                  </a:cxn>
                  <a:cxn ang="0">
                    <a:pos x="T2" y="T3"/>
                  </a:cxn>
                  <a:cxn ang="0">
                    <a:pos x="T4" y="T5"/>
                  </a:cxn>
                  <a:cxn ang="0">
                    <a:pos x="T6" y="T7"/>
                  </a:cxn>
                  <a:cxn ang="0">
                    <a:pos x="T8" y="T9"/>
                  </a:cxn>
                </a:cxnLst>
                <a:rect l="0" t="0" r="r" b="b"/>
                <a:pathLst>
                  <a:path w="1089" h="1089">
                    <a:moveTo>
                      <a:pt x="895" y="194"/>
                    </a:moveTo>
                    <a:cubicBezTo>
                      <a:pt x="1089" y="388"/>
                      <a:pt x="1089" y="702"/>
                      <a:pt x="895" y="895"/>
                    </a:cubicBezTo>
                    <a:cubicBezTo>
                      <a:pt x="701" y="1089"/>
                      <a:pt x="387" y="1089"/>
                      <a:pt x="193" y="895"/>
                    </a:cubicBezTo>
                    <a:cubicBezTo>
                      <a:pt x="0" y="702"/>
                      <a:pt x="0" y="388"/>
                      <a:pt x="193" y="194"/>
                    </a:cubicBezTo>
                    <a:cubicBezTo>
                      <a:pt x="387" y="0"/>
                      <a:pt x="701" y="0"/>
                      <a:pt x="895" y="194"/>
                    </a:cubicBezTo>
                    <a:close/>
                  </a:path>
                </a:pathLst>
              </a:custGeom>
              <a:solidFill>
                <a:srgbClr val="E9E9E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22" name="Freeform 14"/>
            <p:cNvSpPr/>
            <p:nvPr/>
          </p:nvSpPr>
          <p:spPr bwMode="auto">
            <a:xfrm rot="900000">
              <a:off x="3403848" y="1246777"/>
              <a:ext cx="2584623" cy="1845781"/>
            </a:xfrm>
            <a:custGeom>
              <a:avLst/>
              <a:gdLst>
                <a:gd name="T0" fmla="*/ 809 w 984"/>
                <a:gd name="T1" fmla="*/ 175 h 983"/>
                <a:gd name="T2" fmla="*/ 809 w 984"/>
                <a:gd name="T3" fmla="*/ 809 h 983"/>
                <a:gd name="T4" fmla="*/ 175 w 984"/>
                <a:gd name="T5" fmla="*/ 809 h 983"/>
                <a:gd name="T6" fmla="*/ 175 w 984"/>
                <a:gd name="T7" fmla="*/ 175 h 983"/>
                <a:gd name="T8" fmla="*/ 809 w 984"/>
                <a:gd name="T9" fmla="*/ 175 h 983"/>
              </a:gdLst>
              <a:ahLst/>
              <a:cxnLst>
                <a:cxn ang="0">
                  <a:pos x="T0" y="T1"/>
                </a:cxn>
                <a:cxn ang="0">
                  <a:pos x="T2" y="T3"/>
                </a:cxn>
                <a:cxn ang="0">
                  <a:pos x="T4" y="T5"/>
                </a:cxn>
                <a:cxn ang="0">
                  <a:pos x="T6" y="T7"/>
                </a:cxn>
                <a:cxn ang="0">
                  <a:pos x="T8" y="T9"/>
                </a:cxn>
              </a:cxnLst>
              <a:rect l="0" t="0" r="r" b="b"/>
              <a:pathLst>
                <a:path w="984" h="983">
                  <a:moveTo>
                    <a:pt x="809" y="175"/>
                  </a:moveTo>
                  <a:cubicBezTo>
                    <a:pt x="984" y="350"/>
                    <a:pt x="984" y="634"/>
                    <a:pt x="809" y="809"/>
                  </a:cubicBezTo>
                  <a:cubicBezTo>
                    <a:pt x="634" y="983"/>
                    <a:pt x="350" y="983"/>
                    <a:pt x="175" y="809"/>
                  </a:cubicBezTo>
                  <a:cubicBezTo>
                    <a:pt x="0" y="634"/>
                    <a:pt x="0" y="350"/>
                    <a:pt x="175" y="175"/>
                  </a:cubicBezTo>
                  <a:cubicBezTo>
                    <a:pt x="350" y="0"/>
                    <a:pt x="634" y="0"/>
                    <a:pt x="809" y="17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33" name="Rectangle 24"/>
          <p:cNvSpPr>
            <a:spLocks noChangeArrowheads="1"/>
          </p:cNvSpPr>
          <p:nvPr/>
        </p:nvSpPr>
        <p:spPr bwMode="auto">
          <a:xfrm>
            <a:off x="3897411" y="1986726"/>
            <a:ext cx="1452060" cy="636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lnSpc>
                <a:spcPct val="120000"/>
              </a:lnSpc>
              <a:spcBef>
                <a:spcPts val="300"/>
              </a:spcBef>
            </a:pPr>
            <a:r>
              <a:rPr lang="zh-TW" altLang="en-US" b="1" dirty="0">
                <a:solidFill>
                  <a:schemeClr val="bg1">
                    <a:lumMod val="50000"/>
                  </a:schemeClr>
                </a:solidFill>
                <a:latin typeface="微软雅黑" pitchFamily="34" charset="-122"/>
                <a:ea typeface="微软雅黑" pitchFamily="34" charset="-122"/>
              </a:rPr>
              <a:t>學生平安保險理賠須知</a:t>
            </a:r>
            <a:endParaRPr lang="en-US" altLang="zh-CN" sz="1050" dirty="0">
              <a:solidFill>
                <a:schemeClr val="bg1">
                  <a:lumMod val="50000"/>
                </a:schemeClr>
              </a:solidFill>
              <a:latin typeface="微软雅黑" pitchFamily="34" charset="-122"/>
              <a:ea typeface="微软雅黑" pitchFamily="34" charset="-122"/>
            </a:endParaRPr>
          </a:p>
        </p:txBody>
      </p:sp>
      <p:sp>
        <p:nvSpPr>
          <p:cNvPr id="34" name="Rectangle 24"/>
          <p:cNvSpPr>
            <a:spLocks noChangeArrowheads="1"/>
          </p:cNvSpPr>
          <p:nvPr/>
        </p:nvSpPr>
        <p:spPr bwMode="auto">
          <a:xfrm>
            <a:off x="1090073" y="1651212"/>
            <a:ext cx="1796593"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defRPr/>
            </a:pPr>
            <a:r>
              <a:rPr lang="zh-TW" altLang="en-US" sz="1600" dirty="0">
                <a:solidFill>
                  <a:schemeClr val="tx1">
                    <a:lumMod val="65000"/>
                    <a:lumOff val="35000"/>
                  </a:schemeClr>
                </a:solidFill>
                <a:latin typeface="文鼎簽字筆體E" panose="04090A00000000000000" pitchFamily="82" charset="-120"/>
                <a:ea typeface="文鼎簽字筆體E" panose="04090A00000000000000" pitchFamily="82" charset="-120"/>
              </a:rPr>
              <a:t>診斷書及掛號費用不給付。</a:t>
            </a:r>
            <a:endParaRPr lang="en-US" altLang="zh-TW" sz="1600" dirty="0">
              <a:solidFill>
                <a:schemeClr val="tx1">
                  <a:lumMod val="65000"/>
                  <a:lumOff val="35000"/>
                </a:schemeClr>
              </a:solidFill>
              <a:latin typeface="文鼎簽字筆體E" panose="04090A00000000000000" pitchFamily="82" charset="-120"/>
              <a:ea typeface="文鼎簽字筆體E" panose="04090A00000000000000" pitchFamily="82" charset="-120"/>
            </a:endParaRPr>
          </a:p>
        </p:txBody>
      </p:sp>
      <p:sp>
        <p:nvSpPr>
          <p:cNvPr id="35" name="Rectangle 24"/>
          <p:cNvSpPr>
            <a:spLocks noChangeArrowheads="1"/>
          </p:cNvSpPr>
          <p:nvPr/>
        </p:nvSpPr>
        <p:spPr bwMode="auto">
          <a:xfrm>
            <a:off x="2742625" y="1573320"/>
            <a:ext cx="599349" cy="413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lnSpc>
                <a:spcPct val="120000"/>
              </a:lnSpc>
              <a:spcBef>
                <a:spcPts val="300"/>
              </a:spcBef>
            </a:pPr>
            <a:r>
              <a:rPr lang="en-US" altLang="zh-TW" sz="2400" b="1" dirty="0">
                <a:solidFill>
                  <a:schemeClr val="accent2"/>
                </a:solidFill>
              </a:rPr>
              <a:t>02</a:t>
            </a:r>
            <a:endParaRPr lang="en-US" altLang="zh-CN" dirty="0">
              <a:solidFill>
                <a:schemeClr val="accent2"/>
              </a:solidFill>
            </a:endParaRPr>
          </a:p>
        </p:txBody>
      </p:sp>
      <p:sp>
        <p:nvSpPr>
          <p:cNvPr id="36" name="Rectangle 24"/>
          <p:cNvSpPr>
            <a:spLocks noChangeArrowheads="1"/>
          </p:cNvSpPr>
          <p:nvPr/>
        </p:nvSpPr>
        <p:spPr bwMode="auto">
          <a:xfrm>
            <a:off x="879862" y="3417904"/>
            <a:ext cx="1843898"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defRPr/>
            </a:pPr>
            <a:r>
              <a:rPr lang="zh-TW" altLang="en-US" sz="1600" dirty="0">
                <a:solidFill>
                  <a:schemeClr val="tx1">
                    <a:lumMod val="65000"/>
                    <a:lumOff val="35000"/>
                  </a:schemeClr>
                </a:solidFill>
                <a:latin typeface="文鼎簽字筆體E" panose="04090A00000000000000" pitchFamily="82" charset="-120"/>
                <a:ea typeface="文鼎簽字筆體E" panose="04090A00000000000000" pitchFamily="82" charset="-120"/>
              </a:rPr>
              <a:t>如需辦理理賠時，請告知導師協助申請。</a:t>
            </a:r>
          </a:p>
        </p:txBody>
      </p:sp>
      <p:sp>
        <p:nvSpPr>
          <p:cNvPr id="37" name="Rectangle 24"/>
          <p:cNvSpPr>
            <a:spLocks noChangeArrowheads="1"/>
          </p:cNvSpPr>
          <p:nvPr/>
        </p:nvSpPr>
        <p:spPr bwMode="auto">
          <a:xfrm>
            <a:off x="2886666" y="3380405"/>
            <a:ext cx="599349" cy="413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lnSpc>
                <a:spcPct val="120000"/>
              </a:lnSpc>
              <a:spcBef>
                <a:spcPts val="300"/>
              </a:spcBef>
            </a:pPr>
            <a:r>
              <a:rPr lang="en-US" altLang="zh-TW" sz="2400" b="1" dirty="0">
                <a:solidFill>
                  <a:schemeClr val="accent1"/>
                </a:solidFill>
              </a:rPr>
              <a:t>01</a:t>
            </a:r>
            <a:endParaRPr lang="en-US" altLang="zh-CN" dirty="0">
              <a:solidFill>
                <a:schemeClr val="accent1"/>
              </a:solidFill>
            </a:endParaRPr>
          </a:p>
        </p:txBody>
      </p:sp>
      <p:sp>
        <p:nvSpPr>
          <p:cNvPr id="38" name="Rectangle 24"/>
          <p:cNvSpPr>
            <a:spLocks noChangeArrowheads="1"/>
          </p:cNvSpPr>
          <p:nvPr/>
        </p:nvSpPr>
        <p:spPr bwMode="auto">
          <a:xfrm>
            <a:off x="6177249" y="954471"/>
            <a:ext cx="2235662"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defRPr/>
            </a:pPr>
            <a:r>
              <a:rPr lang="zh-TW" altLang="en-US" sz="1600" dirty="0">
                <a:solidFill>
                  <a:schemeClr val="tx1">
                    <a:lumMod val="65000"/>
                    <a:lumOff val="35000"/>
                  </a:schemeClr>
                </a:solidFill>
                <a:latin typeface="文鼎簽字筆體E" panose="04090A00000000000000" pitchFamily="82" charset="-120"/>
                <a:ea typeface="文鼎簽字筆體E" panose="04090A00000000000000" pitchFamily="82" charset="-120"/>
              </a:rPr>
              <a:t>本年度自付金額需大於</a:t>
            </a:r>
            <a:r>
              <a:rPr lang="en-US" altLang="zh-TW" sz="1600" dirty="0">
                <a:solidFill>
                  <a:schemeClr val="tx1">
                    <a:lumMod val="65000"/>
                    <a:lumOff val="35000"/>
                  </a:schemeClr>
                </a:solidFill>
                <a:latin typeface="文鼎簽字筆體E" panose="04090A00000000000000" pitchFamily="82" charset="-120"/>
                <a:ea typeface="文鼎簽字筆體E" panose="04090A00000000000000" pitchFamily="82" charset="-120"/>
              </a:rPr>
              <a:t>500</a:t>
            </a:r>
            <a:r>
              <a:rPr lang="zh-TW" altLang="en-US" sz="1600" dirty="0">
                <a:solidFill>
                  <a:schemeClr val="tx1">
                    <a:lumMod val="65000"/>
                    <a:lumOff val="35000"/>
                  </a:schemeClr>
                </a:solidFill>
                <a:latin typeface="文鼎簽字筆體E" panose="04090A00000000000000" pitchFamily="82" charset="-120"/>
                <a:ea typeface="文鼎簽字筆體E" panose="04090A00000000000000" pitchFamily="82" charset="-120"/>
              </a:rPr>
              <a:t>元原始得申請理賠</a:t>
            </a:r>
            <a:r>
              <a:rPr lang="zh-TW" altLang="en-US" sz="1200" dirty="0">
                <a:latin typeface="微軟正黑體" panose="020B0604030504040204" pitchFamily="34" charset="-120"/>
                <a:ea typeface="微軟正黑體" panose="020B0604030504040204" pitchFamily="34" charset="-120"/>
              </a:rPr>
              <a:t>。</a:t>
            </a:r>
            <a:endParaRPr lang="en-US" altLang="zh-TW" sz="1200" dirty="0">
              <a:latin typeface="微軟正黑體" panose="020B0604030504040204" pitchFamily="34" charset="-120"/>
              <a:ea typeface="微軟正黑體" panose="020B0604030504040204" pitchFamily="34" charset="-120"/>
            </a:endParaRPr>
          </a:p>
        </p:txBody>
      </p:sp>
      <p:sp>
        <p:nvSpPr>
          <p:cNvPr id="39" name="Rectangle 24"/>
          <p:cNvSpPr>
            <a:spLocks noChangeArrowheads="1"/>
          </p:cNvSpPr>
          <p:nvPr/>
        </p:nvSpPr>
        <p:spPr bwMode="auto">
          <a:xfrm>
            <a:off x="5351349" y="993874"/>
            <a:ext cx="599349" cy="413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lnSpc>
                <a:spcPct val="120000"/>
              </a:lnSpc>
              <a:spcBef>
                <a:spcPts val="300"/>
              </a:spcBef>
            </a:pPr>
            <a:r>
              <a:rPr lang="en-US" altLang="zh-TW" sz="2400" b="1" dirty="0">
                <a:solidFill>
                  <a:schemeClr val="accent3"/>
                </a:solidFill>
              </a:rPr>
              <a:t>03</a:t>
            </a:r>
            <a:endParaRPr lang="en-US" altLang="zh-CN" dirty="0">
              <a:solidFill>
                <a:schemeClr val="accent3"/>
              </a:solidFill>
            </a:endParaRPr>
          </a:p>
        </p:txBody>
      </p:sp>
      <p:sp>
        <p:nvSpPr>
          <p:cNvPr id="40" name="Rectangle 24"/>
          <p:cNvSpPr>
            <a:spLocks noChangeArrowheads="1"/>
          </p:cNvSpPr>
          <p:nvPr/>
        </p:nvSpPr>
        <p:spPr bwMode="auto">
          <a:xfrm>
            <a:off x="6661026" y="2422094"/>
            <a:ext cx="1843898"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defRPr/>
            </a:pPr>
            <a:r>
              <a:rPr lang="zh-TW" altLang="en-US" sz="1600" dirty="0">
                <a:solidFill>
                  <a:schemeClr val="tx1">
                    <a:lumMod val="65000"/>
                    <a:lumOff val="35000"/>
                  </a:schemeClr>
                </a:solidFill>
                <a:latin typeface="文鼎簽字筆體E" panose="04090A00000000000000" pitchFamily="82" charset="-120"/>
                <a:ea typeface="文鼎簽字筆體E" panose="04090A00000000000000" pitchFamily="82" charset="-120"/>
              </a:rPr>
              <a:t>事故發生之日起</a:t>
            </a:r>
            <a:r>
              <a:rPr lang="en-US" altLang="zh-TW" sz="1600" dirty="0">
                <a:solidFill>
                  <a:schemeClr val="tx1">
                    <a:lumMod val="65000"/>
                    <a:lumOff val="35000"/>
                  </a:schemeClr>
                </a:solidFill>
                <a:latin typeface="文鼎簽字筆體E" panose="04090A00000000000000" pitchFamily="82" charset="-120"/>
                <a:ea typeface="文鼎簽字筆體E" panose="04090A00000000000000" pitchFamily="82" charset="-120"/>
              </a:rPr>
              <a:t>2</a:t>
            </a:r>
            <a:r>
              <a:rPr lang="zh-TW" altLang="en-US" sz="1600" dirty="0">
                <a:solidFill>
                  <a:schemeClr val="tx1">
                    <a:lumMod val="65000"/>
                    <a:lumOff val="35000"/>
                  </a:schemeClr>
                </a:solidFill>
                <a:latin typeface="文鼎簽字筆體E" panose="04090A00000000000000" pitchFamily="82" charset="-120"/>
                <a:ea typeface="文鼎簽字筆體E" panose="04090A00000000000000" pitchFamily="82" charset="-120"/>
              </a:rPr>
              <a:t>年內提出理賠。</a:t>
            </a:r>
          </a:p>
        </p:txBody>
      </p:sp>
      <p:sp>
        <p:nvSpPr>
          <p:cNvPr id="41" name="Rectangle 24"/>
          <p:cNvSpPr>
            <a:spLocks noChangeArrowheads="1"/>
          </p:cNvSpPr>
          <p:nvPr/>
        </p:nvSpPr>
        <p:spPr bwMode="auto">
          <a:xfrm>
            <a:off x="5937533" y="2362972"/>
            <a:ext cx="599349" cy="413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lnSpc>
                <a:spcPct val="120000"/>
              </a:lnSpc>
              <a:spcBef>
                <a:spcPts val="300"/>
              </a:spcBef>
            </a:pPr>
            <a:r>
              <a:rPr lang="en-US" altLang="zh-TW" sz="2400" b="1" dirty="0">
                <a:solidFill>
                  <a:schemeClr val="accent4"/>
                </a:solidFill>
              </a:rPr>
              <a:t>04</a:t>
            </a:r>
            <a:endParaRPr lang="en-US" altLang="zh-CN" dirty="0">
              <a:solidFill>
                <a:schemeClr val="accent4"/>
              </a:solidFill>
            </a:endParaRPr>
          </a:p>
        </p:txBody>
      </p:sp>
      <p:sp>
        <p:nvSpPr>
          <p:cNvPr id="42" name="文本框 32">
            <a:extLst>
              <a:ext uri="{FF2B5EF4-FFF2-40B4-BE49-F238E27FC236}">
                <a16:creationId xmlns:a16="http://schemas.microsoft.com/office/drawing/2014/main" id="{6B8A79D5-CB76-4491-BFBB-AF33ECD615CC}"/>
              </a:ext>
            </a:extLst>
          </p:cNvPr>
          <p:cNvSpPr txBox="1"/>
          <p:nvPr/>
        </p:nvSpPr>
        <p:spPr>
          <a:xfrm>
            <a:off x="265159" y="268288"/>
            <a:ext cx="1061837" cy="346253"/>
          </a:xfrm>
          <a:prstGeom prst="rect">
            <a:avLst/>
          </a:prstGeom>
          <a:noFill/>
        </p:spPr>
        <p:txBody>
          <a:bodyPr wrap="none" lIns="68584" tIns="34292" rIns="68584" bIns="34292">
            <a:spAutoFit/>
          </a:bodyPr>
          <a:lstStyle/>
          <a:p>
            <a:r>
              <a:rPr lang="zh-TW" altLang="en-US"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理賠須知</a:t>
            </a:r>
            <a:endParaRPr lang="en-US" altLang="zh-CN"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43" name="矩形 42">
            <a:extLst>
              <a:ext uri="{FF2B5EF4-FFF2-40B4-BE49-F238E27FC236}">
                <a16:creationId xmlns:a16="http://schemas.microsoft.com/office/drawing/2014/main" id="{0D67ABB9-FED6-48E2-80F9-01ECB01363B9}"/>
              </a:ext>
            </a:extLst>
          </p:cNvPr>
          <p:cNvSpPr/>
          <p:nvPr/>
        </p:nvSpPr>
        <p:spPr>
          <a:xfrm>
            <a:off x="0" y="196280"/>
            <a:ext cx="160366" cy="41751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4" tIns="34292" rIns="68584" bIns="34292" anchor="ctr"/>
          <a:lstStyle/>
          <a:p>
            <a:pPr algn="ctr" defTabSz="685795">
              <a:defRPr/>
            </a:pPr>
            <a:endParaRPr lang="zh-CN" altLang="en-US" sz="1400" dirty="0">
              <a:solidFill>
                <a:srgbClr val="E7E6E6">
                  <a:lumMod val="50000"/>
                </a:srgbClr>
              </a:solidFill>
              <a:cs typeface="+mn-ea"/>
              <a:sym typeface="+mn-lt"/>
            </a:endParaRPr>
          </a:p>
        </p:txBody>
      </p:sp>
    </p:spTree>
    <p:extLst>
      <p:ext uri="{BB962C8B-B14F-4D97-AF65-F5344CB8AC3E}">
        <p14:creationId xmlns:p14="http://schemas.microsoft.com/office/powerpoint/2010/main" val="1335994676"/>
      </p:ext>
    </p:extLst>
  </p:cSld>
  <p:clrMapOvr>
    <a:masterClrMapping/>
  </p:clrMapOvr>
  <mc:AlternateContent xmlns:mc="http://schemas.openxmlformats.org/markup-compatibility/2006" xmlns:p14="http://schemas.microsoft.com/office/powerpoint/2010/main">
    <mc:Choice Requires="p14">
      <p:transition spd="slow" p14:dur="1500" advClick="0" advTm="0">
        <p:wipe/>
      </p:transition>
    </mc:Choice>
    <mc:Fallback xmlns="">
      <p:transition spd="slow" advClick="0" advTm="0">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6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par>
                                <p:cTn id="10" presetID="53" presetClass="entr" presetSubtype="16" fill="hold" grpId="0" nodeType="withEffect">
                                  <p:stCondLst>
                                    <p:cond delay="600"/>
                                  </p:stCondLst>
                                  <p:childTnLst>
                                    <p:set>
                                      <p:cBhvr>
                                        <p:cTn id="11" dur="1" fill="hold">
                                          <p:stCondLst>
                                            <p:cond delay="0"/>
                                          </p:stCondLst>
                                        </p:cTn>
                                        <p:tgtEl>
                                          <p:spTgt spid="33"/>
                                        </p:tgtEl>
                                        <p:attrNameLst>
                                          <p:attrName>style.visibility</p:attrName>
                                        </p:attrNameLst>
                                      </p:cBhvr>
                                      <p:to>
                                        <p:strVal val="visible"/>
                                      </p:to>
                                    </p:set>
                                    <p:anim calcmode="lin" valueType="num">
                                      <p:cBhvr>
                                        <p:cTn id="12" dur="500" fill="hold"/>
                                        <p:tgtEl>
                                          <p:spTgt spid="33"/>
                                        </p:tgtEl>
                                        <p:attrNameLst>
                                          <p:attrName>ppt_w</p:attrName>
                                        </p:attrNameLst>
                                      </p:cBhvr>
                                      <p:tavLst>
                                        <p:tav tm="0">
                                          <p:val>
                                            <p:fltVal val="0"/>
                                          </p:val>
                                        </p:tav>
                                        <p:tav tm="100000">
                                          <p:val>
                                            <p:strVal val="#ppt_w"/>
                                          </p:val>
                                        </p:tav>
                                      </p:tavLst>
                                    </p:anim>
                                    <p:anim calcmode="lin" valueType="num">
                                      <p:cBhvr>
                                        <p:cTn id="13" dur="500" fill="hold"/>
                                        <p:tgtEl>
                                          <p:spTgt spid="33"/>
                                        </p:tgtEl>
                                        <p:attrNameLst>
                                          <p:attrName>ppt_h</p:attrName>
                                        </p:attrNameLst>
                                      </p:cBhvr>
                                      <p:tavLst>
                                        <p:tav tm="0">
                                          <p:val>
                                            <p:fltVal val="0"/>
                                          </p:val>
                                        </p:tav>
                                        <p:tav tm="100000">
                                          <p:val>
                                            <p:strVal val="#ppt_h"/>
                                          </p:val>
                                        </p:tav>
                                      </p:tavLst>
                                    </p:anim>
                                    <p:animEffect transition="in" filter="fade">
                                      <p:cBhvr>
                                        <p:cTn id="14" dur="500"/>
                                        <p:tgtEl>
                                          <p:spTgt spid="33"/>
                                        </p:tgtEl>
                                      </p:cBhvr>
                                    </p:animEffect>
                                  </p:childTnLst>
                                </p:cTn>
                              </p:par>
                              <p:par>
                                <p:cTn id="15" presetID="21" presetClass="entr" presetSubtype="1" fill="hold" grpId="0" nodeType="withEffect">
                                  <p:stCondLst>
                                    <p:cond delay="1100"/>
                                  </p:stCondLst>
                                  <p:childTnLst>
                                    <p:set>
                                      <p:cBhvr>
                                        <p:cTn id="16" dur="1" fill="hold">
                                          <p:stCondLst>
                                            <p:cond delay="0"/>
                                          </p:stCondLst>
                                        </p:cTn>
                                        <p:tgtEl>
                                          <p:spTgt spid="19"/>
                                        </p:tgtEl>
                                        <p:attrNameLst>
                                          <p:attrName>style.visibility</p:attrName>
                                        </p:attrNameLst>
                                      </p:cBhvr>
                                      <p:to>
                                        <p:strVal val="visible"/>
                                      </p:to>
                                    </p:set>
                                    <p:animEffect transition="in" filter="wheel(1)">
                                      <p:cBhvr>
                                        <p:cTn id="17" dur="750"/>
                                        <p:tgtEl>
                                          <p:spTgt spid="19"/>
                                        </p:tgtEl>
                                      </p:cBhvr>
                                    </p:animEffect>
                                  </p:childTnLst>
                                </p:cTn>
                              </p:par>
                              <p:par>
                                <p:cTn id="18" presetID="53" presetClass="entr" presetSubtype="16" fill="hold" grpId="0" nodeType="withEffect">
                                  <p:stCondLst>
                                    <p:cond delay="1100"/>
                                  </p:stCondLst>
                                  <p:childTnLst>
                                    <p:set>
                                      <p:cBhvr>
                                        <p:cTn id="19" dur="1" fill="hold">
                                          <p:stCondLst>
                                            <p:cond delay="0"/>
                                          </p:stCondLst>
                                        </p:cTn>
                                        <p:tgtEl>
                                          <p:spTgt spid="39"/>
                                        </p:tgtEl>
                                        <p:attrNameLst>
                                          <p:attrName>style.visibility</p:attrName>
                                        </p:attrNameLst>
                                      </p:cBhvr>
                                      <p:to>
                                        <p:strVal val="visible"/>
                                      </p:to>
                                    </p:set>
                                    <p:anim calcmode="lin" valueType="num">
                                      <p:cBhvr>
                                        <p:cTn id="20" dur="500" fill="hold"/>
                                        <p:tgtEl>
                                          <p:spTgt spid="39"/>
                                        </p:tgtEl>
                                        <p:attrNameLst>
                                          <p:attrName>ppt_w</p:attrName>
                                        </p:attrNameLst>
                                      </p:cBhvr>
                                      <p:tavLst>
                                        <p:tav tm="0">
                                          <p:val>
                                            <p:fltVal val="0"/>
                                          </p:val>
                                        </p:tav>
                                        <p:tav tm="100000">
                                          <p:val>
                                            <p:strVal val="#ppt_w"/>
                                          </p:val>
                                        </p:tav>
                                      </p:tavLst>
                                    </p:anim>
                                    <p:anim calcmode="lin" valueType="num">
                                      <p:cBhvr>
                                        <p:cTn id="21" dur="500" fill="hold"/>
                                        <p:tgtEl>
                                          <p:spTgt spid="39"/>
                                        </p:tgtEl>
                                        <p:attrNameLst>
                                          <p:attrName>ppt_h</p:attrName>
                                        </p:attrNameLst>
                                      </p:cBhvr>
                                      <p:tavLst>
                                        <p:tav tm="0">
                                          <p:val>
                                            <p:fltVal val="0"/>
                                          </p:val>
                                        </p:tav>
                                        <p:tav tm="100000">
                                          <p:val>
                                            <p:strVal val="#ppt_h"/>
                                          </p:val>
                                        </p:tav>
                                      </p:tavLst>
                                    </p:anim>
                                    <p:animEffect transition="in" filter="fade">
                                      <p:cBhvr>
                                        <p:cTn id="22" dur="500"/>
                                        <p:tgtEl>
                                          <p:spTgt spid="39"/>
                                        </p:tgtEl>
                                      </p:cBhvr>
                                    </p:animEffect>
                                  </p:childTnLst>
                                </p:cTn>
                              </p:par>
                              <p:par>
                                <p:cTn id="23" presetID="2" presetClass="entr" presetSubtype="2" fill="hold" grpId="0" nodeType="withEffect">
                                  <p:stCondLst>
                                    <p:cond delay="1100"/>
                                  </p:stCondLst>
                                  <p:childTnLst>
                                    <p:set>
                                      <p:cBhvr>
                                        <p:cTn id="24" dur="1" fill="hold">
                                          <p:stCondLst>
                                            <p:cond delay="0"/>
                                          </p:stCondLst>
                                        </p:cTn>
                                        <p:tgtEl>
                                          <p:spTgt spid="38"/>
                                        </p:tgtEl>
                                        <p:attrNameLst>
                                          <p:attrName>style.visibility</p:attrName>
                                        </p:attrNameLst>
                                      </p:cBhvr>
                                      <p:to>
                                        <p:strVal val="visible"/>
                                      </p:to>
                                    </p:set>
                                    <p:anim calcmode="lin" valueType="num">
                                      <p:cBhvr additive="base">
                                        <p:cTn id="25" dur="500" fill="hold"/>
                                        <p:tgtEl>
                                          <p:spTgt spid="38"/>
                                        </p:tgtEl>
                                        <p:attrNameLst>
                                          <p:attrName>ppt_x</p:attrName>
                                        </p:attrNameLst>
                                      </p:cBhvr>
                                      <p:tavLst>
                                        <p:tav tm="0">
                                          <p:val>
                                            <p:strVal val="1+#ppt_w/2"/>
                                          </p:val>
                                        </p:tav>
                                        <p:tav tm="100000">
                                          <p:val>
                                            <p:strVal val="#ppt_x"/>
                                          </p:val>
                                        </p:tav>
                                      </p:tavLst>
                                    </p:anim>
                                    <p:anim calcmode="lin" valueType="num">
                                      <p:cBhvr additive="base">
                                        <p:cTn id="26" dur="500" fill="hold"/>
                                        <p:tgtEl>
                                          <p:spTgt spid="38"/>
                                        </p:tgtEl>
                                        <p:attrNameLst>
                                          <p:attrName>ppt_y</p:attrName>
                                        </p:attrNameLst>
                                      </p:cBhvr>
                                      <p:tavLst>
                                        <p:tav tm="0">
                                          <p:val>
                                            <p:strVal val="#ppt_y"/>
                                          </p:val>
                                        </p:tav>
                                        <p:tav tm="100000">
                                          <p:val>
                                            <p:strVal val="#ppt_y"/>
                                          </p:val>
                                        </p:tav>
                                      </p:tavLst>
                                    </p:anim>
                                  </p:childTnLst>
                                </p:cTn>
                              </p:par>
                              <p:par>
                                <p:cTn id="27" presetID="53" presetClass="entr" presetSubtype="16" fill="hold" grpId="0" nodeType="withEffect">
                                  <p:stCondLst>
                                    <p:cond delay="1600"/>
                                  </p:stCondLst>
                                  <p:childTnLst>
                                    <p:set>
                                      <p:cBhvr>
                                        <p:cTn id="28" dur="1" fill="hold">
                                          <p:stCondLst>
                                            <p:cond delay="0"/>
                                          </p:stCondLst>
                                        </p:cTn>
                                        <p:tgtEl>
                                          <p:spTgt spid="41"/>
                                        </p:tgtEl>
                                        <p:attrNameLst>
                                          <p:attrName>style.visibility</p:attrName>
                                        </p:attrNameLst>
                                      </p:cBhvr>
                                      <p:to>
                                        <p:strVal val="visible"/>
                                      </p:to>
                                    </p:set>
                                    <p:anim calcmode="lin" valueType="num">
                                      <p:cBhvr>
                                        <p:cTn id="29" dur="500" fill="hold"/>
                                        <p:tgtEl>
                                          <p:spTgt spid="41"/>
                                        </p:tgtEl>
                                        <p:attrNameLst>
                                          <p:attrName>ppt_w</p:attrName>
                                        </p:attrNameLst>
                                      </p:cBhvr>
                                      <p:tavLst>
                                        <p:tav tm="0">
                                          <p:val>
                                            <p:fltVal val="0"/>
                                          </p:val>
                                        </p:tav>
                                        <p:tav tm="100000">
                                          <p:val>
                                            <p:strVal val="#ppt_w"/>
                                          </p:val>
                                        </p:tav>
                                      </p:tavLst>
                                    </p:anim>
                                    <p:anim calcmode="lin" valueType="num">
                                      <p:cBhvr>
                                        <p:cTn id="30" dur="500" fill="hold"/>
                                        <p:tgtEl>
                                          <p:spTgt spid="41"/>
                                        </p:tgtEl>
                                        <p:attrNameLst>
                                          <p:attrName>ppt_h</p:attrName>
                                        </p:attrNameLst>
                                      </p:cBhvr>
                                      <p:tavLst>
                                        <p:tav tm="0">
                                          <p:val>
                                            <p:fltVal val="0"/>
                                          </p:val>
                                        </p:tav>
                                        <p:tav tm="100000">
                                          <p:val>
                                            <p:strVal val="#ppt_h"/>
                                          </p:val>
                                        </p:tav>
                                      </p:tavLst>
                                    </p:anim>
                                    <p:animEffect transition="in" filter="fade">
                                      <p:cBhvr>
                                        <p:cTn id="31" dur="500"/>
                                        <p:tgtEl>
                                          <p:spTgt spid="41"/>
                                        </p:tgtEl>
                                      </p:cBhvr>
                                    </p:animEffect>
                                  </p:childTnLst>
                                </p:cTn>
                              </p:par>
                              <p:par>
                                <p:cTn id="32" presetID="2" presetClass="entr" presetSubtype="2" fill="hold" grpId="0" nodeType="withEffect">
                                  <p:stCondLst>
                                    <p:cond delay="1600"/>
                                  </p:stCondLst>
                                  <p:childTnLst>
                                    <p:set>
                                      <p:cBhvr>
                                        <p:cTn id="33" dur="1" fill="hold">
                                          <p:stCondLst>
                                            <p:cond delay="0"/>
                                          </p:stCondLst>
                                        </p:cTn>
                                        <p:tgtEl>
                                          <p:spTgt spid="40"/>
                                        </p:tgtEl>
                                        <p:attrNameLst>
                                          <p:attrName>style.visibility</p:attrName>
                                        </p:attrNameLst>
                                      </p:cBhvr>
                                      <p:to>
                                        <p:strVal val="visible"/>
                                      </p:to>
                                    </p:set>
                                    <p:anim calcmode="lin" valueType="num">
                                      <p:cBhvr additive="base">
                                        <p:cTn id="34" dur="500" fill="hold"/>
                                        <p:tgtEl>
                                          <p:spTgt spid="40"/>
                                        </p:tgtEl>
                                        <p:attrNameLst>
                                          <p:attrName>ppt_x</p:attrName>
                                        </p:attrNameLst>
                                      </p:cBhvr>
                                      <p:tavLst>
                                        <p:tav tm="0">
                                          <p:val>
                                            <p:strVal val="1+#ppt_w/2"/>
                                          </p:val>
                                        </p:tav>
                                        <p:tav tm="100000">
                                          <p:val>
                                            <p:strVal val="#ppt_x"/>
                                          </p:val>
                                        </p:tav>
                                      </p:tavLst>
                                    </p:anim>
                                    <p:anim calcmode="lin" valueType="num">
                                      <p:cBhvr additive="base">
                                        <p:cTn id="35" dur="500" fill="hold"/>
                                        <p:tgtEl>
                                          <p:spTgt spid="40"/>
                                        </p:tgtEl>
                                        <p:attrNameLst>
                                          <p:attrName>ppt_y</p:attrName>
                                        </p:attrNameLst>
                                      </p:cBhvr>
                                      <p:tavLst>
                                        <p:tav tm="0">
                                          <p:val>
                                            <p:strVal val="#ppt_y"/>
                                          </p:val>
                                        </p:tav>
                                        <p:tav tm="100000">
                                          <p:val>
                                            <p:strVal val="#ppt_y"/>
                                          </p:val>
                                        </p:tav>
                                      </p:tavLst>
                                    </p:anim>
                                  </p:childTnLst>
                                </p:cTn>
                              </p:par>
                              <p:par>
                                <p:cTn id="36" presetID="53" presetClass="entr" presetSubtype="16" fill="hold" grpId="0" nodeType="withEffect">
                                  <p:stCondLst>
                                    <p:cond delay="2100"/>
                                  </p:stCondLst>
                                  <p:childTnLst>
                                    <p:set>
                                      <p:cBhvr>
                                        <p:cTn id="37" dur="1" fill="hold">
                                          <p:stCondLst>
                                            <p:cond delay="0"/>
                                          </p:stCondLst>
                                        </p:cTn>
                                        <p:tgtEl>
                                          <p:spTgt spid="37"/>
                                        </p:tgtEl>
                                        <p:attrNameLst>
                                          <p:attrName>style.visibility</p:attrName>
                                        </p:attrNameLst>
                                      </p:cBhvr>
                                      <p:to>
                                        <p:strVal val="visible"/>
                                      </p:to>
                                    </p:set>
                                    <p:anim calcmode="lin" valueType="num">
                                      <p:cBhvr>
                                        <p:cTn id="38" dur="500" fill="hold"/>
                                        <p:tgtEl>
                                          <p:spTgt spid="37"/>
                                        </p:tgtEl>
                                        <p:attrNameLst>
                                          <p:attrName>ppt_w</p:attrName>
                                        </p:attrNameLst>
                                      </p:cBhvr>
                                      <p:tavLst>
                                        <p:tav tm="0">
                                          <p:val>
                                            <p:fltVal val="0"/>
                                          </p:val>
                                        </p:tav>
                                        <p:tav tm="100000">
                                          <p:val>
                                            <p:strVal val="#ppt_w"/>
                                          </p:val>
                                        </p:tav>
                                      </p:tavLst>
                                    </p:anim>
                                    <p:anim calcmode="lin" valueType="num">
                                      <p:cBhvr>
                                        <p:cTn id="39" dur="500" fill="hold"/>
                                        <p:tgtEl>
                                          <p:spTgt spid="37"/>
                                        </p:tgtEl>
                                        <p:attrNameLst>
                                          <p:attrName>ppt_h</p:attrName>
                                        </p:attrNameLst>
                                      </p:cBhvr>
                                      <p:tavLst>
                                        <p:tav tm="0">
                                          <p:val>
                                            <p:fltVal val="0"/>
                                          </p:val>
                                        </p:tav>
                                        <p:tav tm="100000">
                                          <p:val>
                                            <p:strVal val="#ppt_h"/>
                                          </p:val>
                                        </p:tav>
                                      </p:tavLst>
                                    </p:anim>
                                    <p:animEffect transition="in" filter="fade">
                                      <p:cBhvr>
                                        <p:cTn id="40" dur="500"/>
                                        <p:tgtEl>
                                          <p:spTgt spid="37"/>
                                        </p:tgtEl>
                                      </p:cBhvr>
                                    </p:animEffect>
                                  </p:childTnLst>
                                </p:cTn>
                              </p:par>
                              <p:par>
                                <p:cTn id="41" presetID="2" presetClass="entr" presetSubtype="8" fill="hold" grpId="0" nodeType="withEffect">
                                  <p:stCondLst>
                                    <p:cond delay="2100"/>
                                  </p:stCondLst>
                                  <p:childTnLst>
                                    <p:set>
                                      <p:cBhvr>
                                        <p:cTn id="42" dur="1" fill="hold">
                                          <p:stCondLst>
                                            <p:cond delay="0"/>
                                          </p:stCondLst>
                                        </p:cTn>
                                        <p:tgtEl>
                                          <p:spTgt spid="36"/>
                                        </p:tgtEl>
                                        <p:attrNameLst>
                                          <p:attrName>style.visibility</p:attrName>
                                        </p:attrNameLst>
                                      </p:cBhvr>
                                      <p:to>
                                        <p:strVal val="visible"/>
                                      </p:to>
                                    </p:set>
                                    <p:anim calcmode="lin" valueType="num">
                                      <p:cBhvr additive="base">
                                        <p:cTn id="43" dur="500" fill="hold"/>
                                        <p:tgtEl>
                                          <p:spTgt spid="36"/>
                                        </p:tgtEl>
                                        <p:attrNameLst>
                                          <p:attrName>ppt_x</p:attrName>
                                        </p:attrNameLst>
                                      </p:cBhvr>
                                      <p:tavLst>
                                        <p:tav tm="0">
                                          <p:val>
                                            <p:strVal val="0-#ppt_w/2"/>
                                          </p:val>
                                        </p:tav>
                                        <p:tav tm="100000">
                                          <p:val>
                                            <p:strVal val="#ppt_x"/>
                                          </p:val>
                                        </p:tav>
                                      </p:tavLst>
                                    </p:anim>
                                    <p:anim calcmode="lin" valueType="num">
                                      <p:cBhvr additive="base">
                                        <p:cTn id="44" dur="500" fill="hold"/>
                                        <p:tgtEl>
                                          <p:spTgt spid="36"/>
                                        </p:tgtEl>
                                        <p:attrNameLst>
                                          <p:attrName>ppt_y</p:attrName>
                                        </p:attrNameLst>
                                      </p:cBhvr>
                                      <p:tavLst>
                                        <p:tav tm="0">
                                          <p:val>
                                            <p:strVal val="#ppt_y"/>
                                          </p:val>
                                        </p:tav>
                                        <p:tav tm="100000">
                                          <p:val>
                                            <p:strVal val="#ppt_y"/>
                                          </p:val>
                                        </p:tav>
                                      </p:tavLst>
                                    </p:anim>
                                  </p:childTnLst>
                                </p:cTn>
                              </p:par>
                              <p:par>
                                <p:cTn id="45" presetID="53" presetClass="entr" presetSubtype="16" fill="hold" grpId="0" nodeType="withEffect">
                                  <p:stCondLst>
                                    <p:cond delay="2600"/>
                                  </p:stCondLst>
                                  <p:childTnLst>
                                    <p:set>
                                      <p:cBhvr>
                                        <p:cTn id="46" dur="1" fill="hold">
                                          <p:stCondLst>
                                            <p:cond delay="0"/>
                                          </p:stCondLst>
                                        </p:cTn>
                                        <p:tgtEl>
                                          <p:spTgt spid="35"/>
                                        </p:tgtEl>
                                        <p:attrNameLst>
                                          <p:attrName>style.visibility</p:attrName>
                                        </p:attrNameLst>
                                      </p:cBhvr>
                                      <p:to>
                                        <p:strVal val="visible"/>
                                      </p:to>
                                    </p:set>
                                    <p:anim calcmode="lin" valueType="num">
                                      <p:cBhvr>
                                        <p:cTn id="47" dur="500" fill="hold"/>
                                        <p:tgtEl>
                                          <p:spTgt spid="35"/>
                                        </p:tgtEl>
                                        <p:attrNameLst>
                                          <p:attrName>ppt_w</p:attrName>
                                        </p:attrNameLst>
                                      </p:cBhvr>
                                      <p:tavLst>
                                        <p:tav tm="0">
                                          <p:val>
                                            <p:fltVal val="0"/>
                                          </p:val>
                                        </p:tav>
                                        <p:tav tm="100000">
                                          <p:val>
                                            <p:strVal val="#ppt_w"/>
                                          </p:val>
                                        </p:tav>
                                      </p:tavLst>
                                    </p:anim>
                                    <p:anim calcmode="lin" valueType="num">
                                      <p:cBhvr>
                                        <p:cTn id="48" dur="500" fill="hold"/>
                                        <p:tgtEl>
                                          <p:spTgt spid="35"/>
                                        </p:tgtEl>
                                        <p:attrNameLst>
                                          <p:attrName>ppt_h</p:attrName>
                                        </p:attrNameLst>
                                      </p:cBhvr>
                                      <p:tavLst>
                                        <p:tav tm="0">
                                          <p:val>
                                            <p:fltVal val="0"/>
                                          </p:val>
                                        </p:tav>
                                        <p:tav tm="100000">
                                          <p:val>
                                            <p:strVal val="#ppt_h"/>
                                          </p:val>
                                        </p:tav>
                                      </p:tavLst>
                                    </p:anim>
                                    <p:animEffect transition="in" filter="fade">
                                      <p:cBhvr>
                                        <p:cTn id="49" dur="500"/>
                                        <p:tgtEl>
                                          <p:spTgt spid="35"/>
                                        </p:tgtEl>
                                      </p:cBhvr>
                                    </p:animEffect>
                                  </p:childTnLst>
                                </p:cTn>
                              </p:par>
                              <p:par>
                                <p:cTn id="50" presetID="2" presetClass="entr" presetSubtype="8" fill="hold" grpId="0" nodeType="withEffect">
                                  <p:stCondLst>
                                    <p:cond delay="2600"/>
                                  </p:stCondLst>
                                  <p:childTnLst>
                                    <p:set>
                                      <p:cBhvr>
                                        <p:cTn id="51" dur="1" fill="hold">
                                          <p:stCondLst>
                                            <p:cond delay="0"/>
                                          </p:stCondLst>
                                        </p:cTn>
                                        <p:tgtEl>
                                          <p:spTgt spid="34"/>
                                        </p:tgtEl>
                                        <p:attrNameLst>
                                          <p:attrName>style.visibility</p:attrName>
                                        </p:attrNameLst>
                                      </p:cBhvr>
                                      <p:to>
                                        <p:strVal val="visible"/>
                                      </p:to>
                                    </p:set>
                                    <p:anim calcmode="lin" valueType="num">
                                      <p:cBhvr additive="base">
                                        <p:cTn id="52" dur="500" fill="hold"/>
                                        <p:tgtEl>
                                          <p:spTgt spid="34"/>
                                        </p:tgtEl>
                                        <p:attrNameLst>
                                          <p:attrName>ppt_x</p:attrName>
                                        </p:attrNameLst>
                                      </p:cBhvr>
                                      <p:tavLst>
                                        <p:tav tm="0">
                                          <p:val>
                                            <p:strVal val="0-#ppt_w/2"/>
                                          </p:val>
                                        </p:tav>
                                        <p:tav tm="100000">
                                          <p:val>
                                            <p:strVal val="#ppt_x"/>
                                          </p:val>
                                        </p:tav>
                                      </p:tavLst>
                                    </p:anim>
                                    <p:anim calcmode="lin" valueType="num">
                                      <p:cBhvr additive="base">
                                        <p:cTn id="53" dur="500" fill="hold"/>
                                        <p:tgtEl>
                                          <p:spTgt spid="3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9" grpId="0">
        <p:bldAsOne/>
      </p:bldGraphic>
      <p:bldP spid="33" grpId="0"/>
      <p:bldP spid="34" grpId="0"/>
      <p:bldP spid="35" grpId="0"/>
      <p:bldP spid="36" grpId="0"/>
      <p:bldP spid="37" grpId="0"/>
      <p:bldP spid="38" grpId="0"/>
      <p:bldP spid="39" grpId="0"/>
      <p:bldP spid="40" grpId="0"/>
      <p:bldP spid="41"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9F00DFA4-385D-40AA-8681-BA6070F1A3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88" y="0"/>
            <a:ext cx="9138700" cy="5145088"/>
          </a:xfrm>
          <a:prstGeom prst="rect">
            <a:avLst/>
          </a:prstGeom>
        </p:spPr>
      </p:pic>
      <p:sp>
        <p:nvSpPr>
          <p:cNvPr id="24" name="矩形 23"/>
          <p:cNvSpPr/>
          <p:nvPr/>
        </p:nvSpPr>
        <p:spPr>
          <a:xfrm>
            <a:off x="1755475" y="1664110"/>
            <a:ext cx="5634638" cy="954126"/>
          </a:xfrm>
          <a:prstGeom prst="rect">
            <a:avLst/>
          </a:prstGeom>
        </p:spPr>
        <p:txBody>
          <a:bodyPr wrap="square" lIns="91458" tIns="45729" rIns="91458" bIns="45729">
            <a:spAutoFit/>
          </a:bodyPr>
          <a:lstStyle/>
          <a:p>
            <a:pPr algn="ctr"/>
            <a:r>
              <a:rPr lang="zh-TW" altLang="en-US" sz="2800" b="1" dirty="0">
                <a:solidFill>
                  <a:schemeClr val="accent1"/>
                </a:solidFill>
                <a:latin typeface="文鼎簽字筆體E" panose="04090A00000000000000" pitchFamily="82" charset="-120"/>
                <a:ea typeface="文鼎簽字筆體E" panose="04090A00000000000000" pitchFamily="82" charset="-120"/>
              </a:rPr>
              <a:t>防疫期間    諸多不便</a:t>
            </a:r>
            <a:endParaRPr lang="en-US" altLang="zh-TW" sz="2800" b="1" dirty="0">
              <a:solidFill>
                <a:schemeClr val="accent1"/>
              </a:solidFill>
              <a:latin typeface="文鼎簽字筆體E" panose="04090A00000000000000" pitchFamily="82" charset="-120"/>
              <a:ea typeface="文鼎簽字筆體E" panose="04090A00000000000000" pitchFamily="82" charset="-120"/>
            </a:endParaRPr>
          </a:p>
          <a:p>
            <a:pPr algn="ctr"/>
            <a:r>
              <a:rPr lang="zh-TW" altLang="en-US" sz="2800" b="1" dirty="0">
                <a:solidFill>
                  <a:schemeClr val="accent1"/>
                </a:solidFill>
                <a:latin typeface="文鼎簽字筆體E" panose="04090A00000000000000" pitchFamily="82" charset="-120"/>
                <a:ea typeface="文鼎簽字筆體E" panose="04090A00000000000000" pitchFamily="82" charset="-120"/>
              </a:rPr>
              <a:t>感謝家長們的配合與協助</a:t>
            </a:r>
            <a:endParaRPr lang="en-US" altLang="zh-TW" sz="2800" b="1" dirty="0">
              <a:solidFill>
                <a:schemeClr val="accent1"/>
              </a:solidFill>
              <a:latin typeface="文鼎簽字筆體E" panose="04090A00000000000000" pitchFamily="82" charset="-120"/>
              <a:ea typeface="文鼎簽字筆體E" panose="04090A00000000000000" pitchFamily="82" charset="-120"/>
            </a:endParaRPr>
          </a:p>
        </p:txBody>
      </p:sp>
      <p:cxnSp>
        <p:nvCxnSpPr>
          <p:cNvPr id="26" name="直接连接符 25">
            <a:extLst>
              <a:ext uri="{FF2B5EF4-FFF2-40B4-BE49-F238E27FC236}">
                <a16:creationId xmlns:a16="http://schemas.microsoft.com/office/drawing/2014/main" id="{F599728D-24B5-4FA0-8D0B-6D961CE162D1}"/>
              </a:ext>
            </a:extLst>
          </p:cNvPr>
          <p:cNvCxnSpPr/>
          <p:nvPr/>
        </p:nvCxnSpPr>
        <p:spPr>
          <a:xfrm>
            <a:off x="2628604" y="2619113"/>
            <a:ext cx="4141284"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8437324"/>
      </p:ext>
    </p:extLst>
  </p:cSld>
  <p:clrMapOvr>
    <a:masterClrMapping/>
  </p:clrMapOvr>
  <mc:AlternateContent xmlns:mc="http://schemas.openxmlformats.org/markup-compatibility/2006" xmlns:p14="http://schemas.microsoft.com/office/powerpoint/2010/main">
    <mc:Choice Requires="p14">
      <p:transition spd="slow" p14:dur="1500" advClick="0" advTm="7763">
        <p:wipe/>
      </p:transition>
    </mc:Choice>
    <mc:Fallback xmlns="">
      <p:transition spd="slow" advClick="0" advTm="7763">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childTnLst>
                          </p:cTn>
                        </p:par>
                        <p:par>
                          <p:cTn id="10" fill="hold">
                            <p:stCondLst>
                              <p:cond delay="1000"/>
                            </p:stCondLst>
                            <p:childTnLst>
                              <p:par>
                                <p:cTn id="11" presetID="5" presetClass="entr" presetSubtype="10" fill="hold" grpId="0" nodeType="after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checkerboard(across)">
                                      <p:cBhvr>
                                        <p:cTn id="13" dur="500"/>
                                        <p:tgtEl>
                                          <p:spTgt spid="24"/>
                                        </p:tgtEl>
                                      </p:cBhvr>
                                    </p:animEffect>
                                  </p:childTnLst>
                                </p:cTn>
                              </p:par>
                            </p:childTnLst>
                          </p:cTn>
                        </p:par>
                        <p:par>
                          <p:cTn id="14" fill="hold">
                            <p:stCondLst>
                              <p:cond delay="1500"/>
                            </p:stCondLst>
                            <p:childTnLst>
                              <p:par>
                                <p:cTn id="15" presetID="16" presetClass="entr" presetSubtype="21" fill="hold" nodeType="after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barn(inVertical)">
                                      <p:cBhvr>
                                        <p:cTn id="1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9F00DFA4-385D-40AA-8681-BA6070F1A3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88" y="0"/>
            <a:ext cx="9138700" cy="5145088"/>
          </a:xfrm>
          <a:prstGeom prst="rect">
            <a:avLst/>
          </a:prstGeom>
        </p:spPr>
      </p:pic>
      <p:sp>
        <p:nvSpPr>
          <p:cNvPr id="23" name="TextBox 22"/>
          <p:cNvSpPr txBox="1"/>
          <p:nvPr/>
        </p:nvSpPr>
        <p:spPr>
          <a:xfrm>
            <a:off x="3888749" y="2644836"/>
            <a:ext cx="1620993" cy="338572"/>
          </a:xfrm>
          <a:prstGeom prst="rect">
            <a:avLst/>
          </a:prstGeom>
          <a:noFill/>
        </p:spPr>
        <p:txBody>
          <a:bodyPr wrap="none" lIns="91458" tIns="45729" rIns="91458" bIns="45729" rtlCol="0">
            <a:spAutoFit/>
          </a:bodyPr>
          <a:lstStyle/>
          <a:p>
            <a:pPr algn="ctr"/>
            <a:r>
              <a:rPr lang="zh-TW" altLang="en-US" sz="1600" b="1" dirty="0">
                <a:solidFill>
                  <a:srgbClr val="872FA3"/>
                </a:solidFill>
                <a:latin typeface="文鼎簽字筆體E" panose="04090A00000000000000" pitchFamily="82" charset="-120"/>
                <a:ea typeface="文鼎簽字筆體E" panose="04090A00000000000000" pitchFamily="82" charset="-120"/>
                <a:cs typeface="+mn-ea"/>
                <a:sym typeface="+mn-lt"/>
              </a:rPr>
              <a:t>永和國小學務處</a:t>
            </a:r>
            <a:endParaRPr lang="zh-CN" altLang="en-US" sz="1600" b="1" dirty="0">
              <a:solidFill>
                <a:srgbClr val="872FA3"/>
              </a:solidFill>
              <a:latin typeface="文鼎簽字筆體E" panose="04090A00000000000000" pitchFamily="82" charset="-120"/>
              <a:ea typeface="文鼎簽字筆體E" panose="04090A00000000000000" pitchFamily="82" charset="-120"/>
              <a:cs typeface="+mn-ea"/>
              <a:sym typeface="+mn-lt"/>
            </a:endParaRPr>
          </a:p>
        </p:txBody>
      </p:sp>
      <p:sp>
        <p:nvSpPr>
          <p:cNvPr id="24" name="矩形 23"/>
          <p:cNvSpPr/>
          <p:nvPr/>
        </p:nvSpPr>
        <p:spPr>
          <a:xfrm>
            <a:off x="1791480" y="1823773"/>
            <a:ext cx="5634638" cy="707904"/>
          </a:xfrm>
          <a:prstGeom prst="rect">
            <a:avLst/>
          </a:prstGeom>
        </p:spPr>
        <p:txBody>
          <a:bodyPr wrap="square" lIns="91458" tIns="45729" rIns="91458" bIns="45729">
            <a:spAutoFit/>
          </a:bodyPr>
          <a:lstStyle/>
          <a:p>
            <a:pPr algn="ctr"/>
            <a:r>
              <a:rPr lang="zh-TW" altLang="en-US" sz="2000" b="1" dirty="0">
                <a:solidFill>
                  <a:srgbClr val="00B050"/>
                </a:solidFill>
                <a:latin typeface="文鼎簽字筆體E" panose="04090A00000000000000" pitchFamily="82" charset="-120"/>
                <a:ea typeface="文鼎簽字筆體E" panose="04090A00000000000000" pitchFamily="82" charset="-120"/>
              </a:rPr>
              <a:t>學生事務問題歡迎隨時來電洽詢</a:t>
            </a:r>
            <a:endParaRPr lang="en-US" altLang="zh-TW" sz="2000" b="1" dirty="0">
              <a:solidFill>
                <a:srgbClr val="00B050"/>
              </a:solidFill>
              <a:latin typeface="文鼎簽字筆體E" panose="04090A00000000000000" pitchFamily="82" charset="-120"/>
              <a:ea typeface="文鼎簽字筆體E" panose="04090A00000000000000" pitchFamily="82" charset="-120"/>
            </a:endParaRPr>
          </a:p>
          <a:p>
            <a:pPr algn="ctr"/>
            <a:r>
              <a:rPr lang="en-US" altLang="zh-TW" sz="2000" b="1" dirty="0">
                <a:solidFill>
                  <a:srgbClr val="00B050"/>
                </a:solidFill>
                <a:latin typeface="文鼎簽字筆體E" panose="04090A00000000000000" pitchFamily="82" charset="-120"/>
                <a:ea typeface="文鼎簽字筆體E" panose="04090A00000000000000" pitchFamily="82" charset="-120"/>
              </a:rPr>
              <a:t>29214615</a:t>
            </a:r>
            <a:r>
              <a:rPr lang="zh-TW" altLang="en-US" sz="2000" b="1" dirty="0">
                <a:solidFill>
                  <a:srgbClr val="00B050"/>
                </a:solidFill>
                <a:latin typeface="文鼎簽字筆體E" panose="04090A00000000000000" pitchFamily="82" charset="-120"/>
                <a:ea typeface="文鼎簽字筆體E" panose="04090A00000000000000" pitchFamily="82" charset="-120"/>
              </a:rPr>
              <a:t>分機</a:t>
            </a:r>
            <a:r>
              <a:rPr lang="en-US" altLang="zh-TW" sz="2000" b="1" dirty="0">
                <a:solidFill>
                  <a:srgbClr val="00B050"/>
                </a:solidFill>
                <a:latin typeface="文鼎簽字筆體E" panose="04090A00000000000000" pitchFamily="82" charset="-120"/>
                <a:ea typeface="文鼎簽字筆體E" panose="04090A00000000000000" pitchFamily="82" charset="-120"/>
              </a:rPr>
              <a:t>300-304</a:t>
            </a:r>
          </a:p>
        </p:txBody>
      </p:sp>
      <p:cxnSp>
        <p:nvCxnSpPr>
          <p:cNvPr id="26" name="直接连接符 25">
            <a:extLst>
              <a:ext uri="{FF2B5EF4-FFF2-40B4-BE49-F238E27FC236}">
                <a16:creationId xmlns:a16="http://schemas.microsoft.com/office/drawing/2014/main" id="{F599728D-24B5-4FA0-8D0B-6D961CE162D1}"/>
              </a:ext>
            </a:extLst>
          </p:cNvPr>
          <p:cNvCxnSpPr/>
          <p:nvPr/>
        </p:nvCxnSpPr>
        <p:spPr>
          <a:xfrm>
            <a:off x="2628604" y="2619113"/>
            <a:ext cx="4141284"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3" name="圖片 2">
            <a:extLst>
              <a:ext uri="{FF2B5EF4-FFF2-40B4-BE49-F238E27FC236}">
                <a16:creationId xmlns:a16="http://schemas.microsoft.com/office/drawing/2014/main" id="{DE39AA3E-E9AA-4606-80B6-BF72B07CBAF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84763" y="2932585"/>
            <a:ext cx="648072" cy="648072"/>
          </a:xfrm>
          <a:prstGeom prst="rect">
            <a:avLst/>
          </a:prstGeom>
        </p:spPr>
      </p:pic>
    </p:spTree>
    <p:extLst>
      <p:ext uri="{BB962C8B-B14F-4D97-AF65-F5344CB8AC3E}">
        <p14:creationId xmlns:p14="http://schemas.microsoft.com/office/powerpoint/2010/main" val="1312524806"/>
      </p:ext>
    </p:extLst>
  </p:cSld>
  <p:clrMapOvr>
    <a:masterClrMapping/>
  </p:clrMapOvr>
  <mc:AlternateContent xmlns:mc="http://schemas.openxmlformats.org/markup-compatibility/2006" xmlns:p14="http://schemas.microsoft.com/office/powerpoint/2010/main">
    <mc:Choice Requires="p14">
      <p:transition spd="slow" p14:dur="1500" advClick="0" advTm="7763">
        <p:wipe/>
      </p:transition>
    </mc:Choice>
    <mc:Fallback xmlns="">
      <p:transition spd="slow" advClick="0" advTm="7763">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childTnLst>
                          </p:cTn>
                        </p:par>
                        <p:par>
                          <p:cTn id="10" fill="hold">
                            <p:stCondLst>
                              <p:cond delay="1000"/>
                            </p:stCondLst>
                            <p:childTnLst>
                              <p:par>
                                <p:cTn id="11" presetID="5" presetClass="entr" presetSubtype="10" fill="hold" grpId="0" nodeType="after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checkerboard(across)">
                                      <p:cBhvr>
                                        <p:cTn id="13" dur="500"/>
                                        <p:tgtEl>
                                          <p:spTgt spid="24"/>
                                        </p:tgtEl>
                                      </p:cBhvr>
                                    </p:animEffect>
                                  </p:childTnLst>
                                </p:cTn>
                              </p:par>
                            </p:childTnLst>
                          </p:cTn>
                        </p:par>
                        <p:par>
                          <p:cTn id="14" fill="hold">
                            <p:stCondLst>
                              <p:cond delay="1500"/>
                            </p:stCondLst>
                            <p:childTnLst>
                              <p:par>
                                <p:cTn id="15" presetID="16" presetClass="entr" presetSubtype="21" fill="hold" nodeType="after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barn(inVertical)">
                                      <p:cBhvr>
                                        <p:cTn id="17" dur="500"/>
                                        <p:tgtEl>
                                          <p:spTgt spid="26"/>
                                        </p:tgtEl>
                                      </p:cBhvr>
                                    </p:animEffect>
                                  </p:childTnLst>
                                </p:cTn>
                              </p:par>
                            </p:childTnLst>
                          </p:cTn>
                        </p:par>
                        <p:par>
                          <p:cTn id="18" fill="hold">
                            <p:stCondLst>
                              <p:cond delay="2000"/>
                            </p:stCondLst>
                            <p:childTnLst>
                              <p:par>
                                <p:cTn id="19" presetID="42" presetClass="entr" presetSubtype="0" fill="hold" grpId="0" nodeType="after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fade">
                                      <p:cBhvr>
                                        <p:cTn id="21" dur="1000"/>
                                        <p:tgtEl>
                                          <p:spTgt spid="23"/>
                                        </p:tgtEl>
                                      </p:cBhvr>
                                    </p:animEffect>
                                    <p:anim calcmode="lin" valueType="num">
                                      <p:cBhvr>
                                        <p:cTn id="22" dur="1000" fill="hold"/>
                                        <p:tgtEl>
                                          <p:spTgt spid="23"/>
                                        </p:tgtEl>
                                        <p:attrNameLst>
                                          <p:attrName>ppt_x</p:attrName>
                                        </p:attrNameLst>
                                      </p:cBhvr>
                                      <p:tavLst>
                                        <p:tav tm="0">
                                          <p:val>
                                            <p:strVal val="#ppt_x"/>
                                          </p:val>
                                        </p:tav>
                                        <p:tav tm="100000">
                                          <p:val>
                                            <p:strVal val="#ppt_x"/>
                                          </p:val>
                                        </p:tav>
                                      </p:tavLst>
                                    </p:anim>
                                    <p:anim calcmode="lin" valueType="num">
                                      <p:cBhvr>
                                        <p:cTn id="23"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矩形 26"/>
          <p:cNvSpPr>
            <a:spLocks noChangeArrowheads="1"/>
          </p:cNvSpPr>
          <p:nvPr/>
        </p:nvSpPr>
        <p:spPr bwMode="auto">
          <a:xfrm>
            <a:off x="276914" y="613793"/>
            <a:ext cx="8018267" cy="400128"/>
          </a:xfrm>
          <a:prstGeom prst="rect">
            <a:avLst/>
          </a:prstGeom>
          <a:noFill/>
          <a:ln w="9525">
            <a:noFill/>
            <a:miter lim="800000"/>
            <a:headEnd/>
            <a:tailEnd/>
          </a:ln>
        </p:spPr>
        <p:txBody>
          <a:bodyPr lIns="91458" tIns="45729" rIns="91458" bIns="45729">
            <a:spAutoFit/>
          </a:bodyPr>
          <a:lstStyle/>
          <a:p>
            <a:r>
              <a:rPr lang="zh-TW" altLang="en-US" sz="2000" dirty="0">
                <a:solidFill>
                  <a:schemeClr val="accent1"/>
                </a:solidFill>
                <a:latin typeface="文鼎簽字筆體E" panose="04090A00000000000000" pitchFamily="82" charset="-120"/>
                <a:ea typeface="文鼎簽字筆體E" panose="04090A00000000000000" pitchFamily="82" charset="-120"/>
              </a:rPr>
              <a:t>永和國小周邊家長接送區規劃、交通導護點、路隊規劃圖</a:t>
            </a:r>
            <a:endParaRPr lang="en-US" altLang="zh-CN" sz="1100" dirty="0">
              <a:solidFill>
                <a:schemeClr val="accent1"/>
              </a:solidFill>
              <a:latin typeface="文鼎簽字筆體E" panose="04090A00000000000000" pitchFamily="82" charset="-120"/>
              <a:ea typeface="文鼎簽字筆體E" panose="04090A00000000000000" pitchFamily="82" charset="-120"/>
            </a:endParaRPr>
          </a:p>
        </p:txBody>
      </p:sp>
      <p:sp>
        <p:nvSpPr>
          <p:cNvPr id="30" name="文本框 81"/>
          <p:cNvSpPr txBox="1">
            <a:spLocks noChangeArrowheads="1"/>
          </p:cNvSpPr>
          <p:nvPr/>
        </p:nvSpPr>
        <p:spPr bwMode="auto">
          <a:xfrm>
            <a:off x="5585024" y="2494733"/>
            <a:ext cx="1945026" cy="1734085"/>
          </a:xfrm>
          <a:prstGeom prst="rect">
            <a:avLst/>
          </a:prstGeom>
          <a:noFill/>
          <a:ln w="9525">
            <a:noFill/>
            <a:miter lim="800000"/>
            <a:headEnd/>
            <a:tailEnd/>
          </a:ln>
        </p:spPr>
        <p:txBody>
          <a:bodyPr lIns="91458" tIns="45729" rIns="91458" bIns="45729"/>
          <a:lstStyle/>
          <a:p>
            <a:pPr>
              <a:lnSpc>
                <a:spcPct val="150000"/>
              </a:lnSpc>
            </a:pPr>
            <a:r>
              <a:rPr lang="zh-CN" altLang="en-US" sz="800" dirty="0">
                <a:solidFill>
                  <a:schemeClr val="bg1"/>
                </a:solidFill>
                <a:latin typeface="微软雅黑" pitchFamily="34" charset="-122"/>
                <a:ea typeface="微软雅黑" pitchFamily="34" charset="-122"/>
              </a:rPr>
              <a:t>此处输入您的文本请在此处输入您的文本此处输入您的文本此处输入您的文本此处输入您的文本请在此处输入您的文本此处输入您的文本。</a:t>
            </a:r>
          </a:p>
        </p:txBody>
      </p:sp>
      <p:sp>
        <p:nvSpPr>
          <p:cNvPr id="6" name="文本框 32"/>
          <p:cNvSpPr txBox="1"/>
          <p:nvPr/>
        </p:nvSpPr>
        <p:spPr>
          <a:xfrm>
            <a:off x="265159" y="268288"/>
            <a:ext cx="1292670" cy="346253"/>
          </a:xfrm>
          <a:prstGeom prst="rect">
            <a:avLst/>
          </a:prstGeom>
          <a:noFill/>
        </p:spPr>
        <p:txBody>
          <a:bodyPr wrap="none" lIns="68584" tIns="34292" rIns="68584" bIns="34292">
            <a:spAutoFit/>
          </a:bodyPr>
          <a:lstStyle/>
          <a:p>
            <a:r>
              <a:rPr lang="zh-TW" altLang="en-US"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上放學宣導</a:t>
            </a:r>
            <a:endParaRPr lang="en-US" altLang="zh-CN"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7" name="矩形 6"/>
          <p:cNvSpPr/>
          <p:nvPr/>
        </p:nvSpPr>
        <p:spPr>
          <a:xfrm>
            <a:off x="0" y="196280"/>
            <a:ext cx="160366" cy="41751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4" tIns="34292" rIns="68584" bIns="34292" anchor="ctr"/>
          <a:lstStyle/>
          <a:p>
            <a:pPr algn="ctr" defTabSz="685795">
              <a:defRPr/>
            </a:pPr>
            <a:endParaRPr lang="zh-CN" altLang="en-US" sz="1400" dirty="0">
              <a:solidFill>
                <a:srgbClr val="E7E6E6">
                  <a:lumMod val="50000"/>
                </a:srgbClr>
              </a:solidFill>
              <a:cs typeface="+mn-ea"/>
              <a:sym typeface="+mn-lt"/>
            </a:endParaRPr>
          </a:p>
        </p:txBody>
      </p:sp>
      <p:pic>
        <p:nvPicPr>
          <p:cNvPr id="10" name="內容版面配置區 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44602" y="1021398"/>
            <a:ext cx="6132546" cy="3462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禁止標誌 10"/>
          <p:cNvSpPr/>
          <p:nvPr/>
        </p:nvSpPr>
        <p:spPr>
          <a:xfrm flipH="1" flipV="1">
            <a:off x="6545083" y="2674026"/>
            <a:ext cx="288759" cy="263839"/>
          </a:xfrm>
          <a:prstGeom prst="noSmoking">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12" name="禁止標誌 11"/>
          <p:cNvSpPr/>
          <p:nvPr/>
        </p:nvSpPr>
        <p:spPr>
          <a:xfrm flipH="1" flipV="1">
            <a:off x="6519309" y="2457907"/>
            <a:ext cx="288759" cy="263839"/>
          </a:xfrm>
          <a:prstGeom prst="noSmoking">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2" name="矩形 1"/>
          <p:cNvSpPr/>
          <p:nvPr/>
        </p:nvSpPr>
        <p:spPr>
          <a:xfrm>
            <a:off x="551329" y="1233488"/>
            <a:ext cx="2390758" cy="646331"/>
          </a:xfrm>
          <a:prstGeom prst="rect">
            <a:avLst/>
          </a:prstGeom>
        </p:spPr>
        <p:txBody>
          <a:bodyPr wrap="square">
            <a:spAutoFit/>
          </a:bodyPr>
          <a:lstStyle/>
          <a:p>
            <a:r>
              <a:rPr lang="zh-TW" altLang="en-US" sz="1200" kern="100" dirty="0">
                <a:solidFill>
                  <a:schemeClr val="tx1">
                    <a:lumMod val="75000"/>
                    <a:lumOff val="25000"/>
                  </a:schemeClr>
                </a:solidFill>
                <a:latin typeface="文鼎簽字筆體E" panose="04090A00000000000000" pitchFamily="82" charset="-120"/>
                <a:ea typeface="文鼎簽字筆體E" panose="04090A00000000000000" pitchFamily="82" charset="-120"/>
                <a:cs typeface="Times New Roman" panose="02020603050405020304" pitchFamily="18" charset="0"/>
              </a:rPr>
              <a:t>表示</a:t>
            </a:r>
            <a:r>
              <a:rPr lang="zh-TW" altLang="zh-TW" sz="1200" kern="100" dirty="0">
                <a:solidFill>
                  <a:schemeClr val="tx1">
                    <a:lumMod val="75000"/>
                    <a:lumOff val="25000"/>
                  </a:schemeClr>
                </a:solidFill>
                <a:latin typeface="文鼎簽字筆體E" panose="04090A00000000000000" pitchFamily="82" charset="-120"/>
                <a:ea typeface="文鼎簽字筆體E" panose="04090A00000000000000" pitchFamily="82" charset="-120"/>
                <a:cs typeface="Times New Roman" panose="02020603050405020304" pitchFamily="18" charset="0"/>
              </a:rPr>
              <a:t>交通導護崗哨</a:t>
            </a:r>
            <a:r>
              <a:rPr lang="zh-TW" altLang="en-US" sz="1200" kern="100" dirty="0">
                <a:solidFill>
                  <a:schemeClr val="tx1">
                    <a:lumMod val="75000"/>
                    <a:lumOff val="25000"/>
                  </a:schemeClr>
                </a:solidFill>
                <a:latin typeface="文鼎簽字筆體E" panose="04090A00000000000000" pitchFamily="82" charset="-120"/>
                <a:ea typeface="文鼎簽字筆體E" panose="04090A00000000000000" pitchFamily="82" charset="-120"/>
                <a:cs typeface="Times New Roman" panose="02020603050405020304" pitchFamily="18" charset="0"/>
              </a:rPr>
              <a:t>，</a:t>
            </a:r>
            <a:r>
              <a:rPr lang="zh-TW" altLang="zh-TW" sz="1200" kern="100" dirty="0">
                <a:solidFill>
                  <a:schemeClr val="tx1">
                    <a:lumMod val="75000"/>
                    <a:lumOff val="25000"/>
                  </a:schemeClr>
                </a:solidFill>
                <a:latin typeface="文鼎簽字筆體E" panose="04090A00000000000000" pitchFamily="82" charset="-120"/>
                <a:ea typeface="文鼎簽字筆體E" panose="04090A00000000000000" pitchFamily="82" charset="-120"/>
                <a:cs typeface="Times New Roman" panose="02020603050405020304" pitchFamily="18" charset="0"/>
              </a:rPr>
              <a:t>秀朗永貞路口、永貞安樂路口、安樂路</a:t>
            </a:r>
            <a:r>
              <a:rPr lang="en-US" altLang="zh-TW" sz="1200" kern="100" dirty="0">
                <a:solidFill>
                  <a:schemeClr val="tx1">
                    <a:lumMod val="75000"/>
                    <a:lumOff val="25000"/>
                  </a:schemeClr>
                </a:solidFill>
                <a:latin typeface="文鼎簽字筆體E" panose="04090A00000000000000" pitchFamily="82" charset="-120"/>
                <a:ea typeface="文鼎簽字筆體E" panose="04090A00000000000000" pitchFamily="82" charset="-120"/>
                <a:cs typeface="Times New Roman" panose="02020603050405020304" pitchFamily="18" charset="0"/>
              </a:rPr>
              <a:t>198</a:t>
            </a:r>
            <a:r>
              <a:rPr lang="zh-TW" altLang="zh-TW" sz="1200" kern="100" dirty="0">
                <a:solidFill>
                  <a:schemeClr val="tx1">
                    <a:lumMod val="75000"/>
                    <a:lumOff val="25000"/>
                  </a:schemeClr>
                </a:solidFill>
                <a:latin typeface="文鼎簽字筆體E" panose="04090A00000000000000" pitchFamily="82" charset="-120"/>
                <a:ea typeface="文鼎簽字筆體E" panose="04090A00000000000000" pitchFamily="82" charset="-120"/>
                <a:cs typeface="Times New Roman" panose="02020603050405020304" pitchFamily="18" charset="0"/>
              </a:rPr>
              <a:t>巷、得和安樂路口</a:t>
            </a:r>
            <a:r>
              <a:rPr lang="zh-TW" altLang="en-US" sz="1200" kern="100" dirty="0">
                <a:solidFill>
                  <a:schemeClr val="tx1">
                    <a:lumMod val="75000"/>
                    <a:lumOff val="25000"/>
                  </a:schemeClr>
                </a:solidFill>
                <a:latin typeface="文鼎簽字筆體E" panose="04090A00000000000000" pitchFamily="82" charset="-120"/>
                <a:ea typeface="文鼎簽字筆體E" panose="04090A00000000000000" pitchFamily="82" charset="-120"/>
                <a:cs typeface="Times New Roman" panose="02020603050405020304" pitchFamily="18" charset="0"/>
              </a:rPr>
              <a:t>共</a:t>
            </a:r>
            <a:r>
              <a:rPr lang="en-US" altLang="zh-TW" sz="1200" kern="100" dirty="0">
                <a:solidFill>
                  <a:schemeClr val="tx1">
                    <a:lumMod val="75000"/>
                    <a:lumOff val="25000"/>
                  </a:schemeClr>
                </a:solidFill>
                <a:latin typeface="文鼎簽字筆體E" panose="04090A00000000000000" pitchFamily="82" charset="-120"/>
                <a:ea typeface="文鼎簽字筆體E" panose="04090A00000000000000" pitchFamily="82" charset="-120"/>
                <a:cs typeface="Times New Roman" panose="02020603050405020304" pitchFamily="18" charset="0"/>
              </a:rPr>
              <a:t>5</a:t>
            </a:r>
            <a:r>
              <a:rPr lang="zh-TW" altLang="en-US" sz="1200" kern="100" dirty="0">
                <a:solidFill>
                  <a:schemeClr val="tx1">
                    <a:lumMod val="75000"/>
                    <a:lumOff val="25000"/>
                  </a:schemeClr>
                </a:solidFill>
                <a:latin typeface="文鼎簽字筆體E" panose="04090A00000000000000" pitchFamily="82" charset="-120"/>
                <a:ea typeface="文鼎簽字筆體E" panose="04090A00000000000000" pitchFamily="82" charset="-120"/>
                <a:cs typeface="Times New Roman" panose="02020603050405020304" pitchFamily="18" charset="0"/>
              </a:rPr>
              <a:t>處</a:t>
            </a:r>
            <a:r>
              <a:rPr lang="zh-TW" altLang="zh-TW" sz="1200" kern="100" dirty="0">
                <a:solidFill>
                  <a:schemeClr val="tx1">
                    <a:lumMod val="75000"/>
                    <a:lumOff val="25000"/>
                  </a:schemeClr>
                </a:solidFill>
                <a:latin typeface="文鼎簽字筆體E" panose="04090A00000000000000" pitchFamily="82" charset="-120"/>
                <a:ea typeface="文鼎簽字筆體E" panose="04090A00000000000000" pitchFamily="82" charset="-120"/>
                <a:cs typeface="Times New Roman" panose="02020603050405020304" pitchFamily="18" charset="0"/>
              </a:rPr>
              <a:t>。</a:t>
            </a:r>
            <a:endParaRPr lang="en-US" altLang="zh-TW" sz="1200" kern="100" dirty="0">
              <a:solidFill>
                <a:schemeClr val="tx1">
                  <a:lumMod val="75000"/>
                  <a:lumOff val="25000"/>
                </a:schemeClr>
              </a:solidFill>
              <a:latin typeface="文鼎簽字筆體E" panose="04090A00000000000000" pitchFamily="82" charset="-120"/>
              <a:ea typeface="文鼎簽字筆體E" panose="04090A00000000000000" pitchFamily="82" charset="-120"/>
              <a:cs typeface="Times New Roman" panose="02020603050405020304" pitchFamily="18" charset="0"/>
            </a:endParaRPr>
          </a:p>
        </p:txBody>
      </p:sp>
      <p:sp>
        <p:nvSpPr>
          <p:cNvPr id="13" name="心形 12">
            <a:extLst>
              <a:ext uri="{FF2B5EF4-FFF2-40B4-BE49-F238E27FC236}">
                <a16:creationId xmlns:a16="http://schemas.microsoft.com/office/drawing/2014/main" id="{46AFBCAB-6E4B-A843-8BDA-63B42D53CA3E}"/>
              </a:ext>
            </a:extLst>
          </p:cNvPr>
          <p:cNvSpPr/>
          <p:nvPr/>
        </p:nvSpPr>
        <p:spPr>
          <a:xfrm>
            <a:off x="396330" y="1233488"/>
            <a:ext cx="202406" cy="186928"/>
          </a:xfrm>
          <a:prstGeom prst="hear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4" name="禁止標誌 13"/>
          <p:cNvSpPr/>
          <p:nvPr/>
        </p:nvSpPr>
        <p:spPr>
          <a:xfrm flipH="1" flipV="1">
            <a:off x="353152" y="2078753"/>
            <a:ext cx="245583" cy="277766"/>
          </a:xfrm>
          <a:prstGeom prst="noSmoking">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3" name="矩形 2"/>
          <p:cNvSpPr/>
          <p:nvPr/>
        </p:nvSpPr>
        <p:spPr>
          <a:xfrm>
            <a:off x="549229" y="2021454"/>
            <a:ext cx="2260227" cy="461665"/>
          </a:xfrm>
          <a:prstGeom prst="rect">
            <a:avLst/>
          </a:prstGeom>
        </p:spPr>
        <p:txBody>
          <a:bodyPr wrap="square">
            <a:spAutoFit/>
          </a:bodyPr>
          <a:lstStyle/>
          <a:p>
            <a:r>
              <a:rPr lang="zh-TW" altLang="en-US" sz="1200" kern="100" dirty="0">
                <a:solidFill>
                  <a:schemeClr val="tx1">
                    <a:lumMod val="75000"/>
                    <a:lumOff val="25000"/>
                  </a:schemeClr>
                </a:solidFill>
                <a:latin typeface="文鼎簽字筆體E" panose="04090A00000000000000" pitchFamily="82" charset="-120"/>
                <a:ea typeface="文鼎簽字筆體E" panose="04090A00000000000000" pitchFamily="82" charset="-120"/>
                <a:cs typeface="Times New Roman" panose="02020603050405020304" pitchFamily="18" charset="0"/>
              </a:rPr>
              <a:t>表示已停止使用之</a:t>
            </a:r>
            <a:endParaRPr lang="en-US" altLang="zh-TW" sz="1200" kern="100" dirty="0">
              <a:solidFill>
                <a:schemeClr val="tx1">
                  <a:lumMod val="75000"/>
                  <a:lumOff val="25000"/>
                </a:schemeClr>
              </a:solidFill>
              <a:latin typeface="文鼎簽字筆體E" panose="04090A00000000000000" pitchFamily="82" charset="-120"/>
              <a:ea typeface="文鼎簽字筆體E" panose="04090A00000000000000" pitchFamily="82" charset="-120"/>
              <a:cs typeface="Times New Roman" panose="02020603050405020304" pitchFamily="18" charset="0"/>
            </a:endParaRPr>
          </a:p>
          <a:p>
            <a:r>
              <a:rPr lang="zh-TW" altLang="en-US" sz="1200" kern="100" dirty="0">
                <a:solidFill>
                  <a:schemeClr val="tx1">
                    <a:lumMod val="75000"/>
                    <a:lumOff val="25000"/>
                  </a:schemeClr>
                </a:solidFill>
                <a:latin typeface="文鼎簽字筆體E" panose="04090A00000000000000" pitchFamily="82" charset="-120"/>
                <a:ea typeface="文鼎簽字筆體E" panose="04090A00000000000000" pitchFamily="82" charset="-120"/>
                <a:cs typeface="Times New Roman" panose="02020603050405020304" pitchFamily="18" charset="0"/>
              </a:rPr>
              <a:t>校門或導護崗哨。</a:t>
            </a:r>
            <a:endParaRPr lang="en-US" altLang="zh-TW" sz="1200" kern="100" dirty="0">
              <a:solidFill>
                <a:schemeClr val="tx1">
                  <a:lumMod val="75000"/>
                  <a:lumOff val="25000"/>
                </a:schemeClr>
              </a:solidFill>
              <a:latin typeface="文鼎簽字筆體E" panose="04090A00000000000000" pitchFamily="82" charset="-120"/>
              <a:ea typeface="文鼎簽字筆體E" panose="04090A00000000000000" pitchFamily="82" charset="-120"/>
              <a:cs typeface="Times New Roman" panose="02020603050405020304" pitchFamily="18" charset="0"/>
            </a:endParaRPr>
          </a:p>
        </p:txBody>
      </p:sp>
      <p:sp>
        <p:nvSpPr>
          <p:cNvPr id="15" name="笑臉 14"/>
          <p:cNvSpPr/>
          <p:nvPr/>
        </p:nvSpPr>
        <p:spPr>
          <a:xfrm>
            <a:off x="374740" y="2766837"/>
            <a:ext cx="202405" cy="204328"/>
          </a:xfrm>
          <a:prstGeom prst="smileyFac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 name="笑臉 15"/>
          <p:cNvSpPr/>
          <p:nvPr/>
        </p:nvSpPr>
        <p:spPr>
          <a:xfrm>
            <a:off x="3420666" y="1777655"/>
            <a:ext cx="202405" cy="204328"/>
          </a:xfrm>
          <a:prstGeom prst="smileyFac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矩形 3"/>
          <p:cNvSpPr/>
          <p:nvPr/>
        </p:nvSpPr>
        <p:spPr>
          <a:xfrm>
            <a:off x="516837" y="2690604"/>
            <a:ext cx="2292619" cy="830997"/>
          </a:xfrm>
          <a:prstGeom prst="rect">
            <a:avLst/>
          </a:prstGeom>
        </p:spPr>
        <p:txBody>
          <a:bodyPr wrap="square">
            <a:spAutoFit/>
          </a:bodyPr>
          <a:lstStyle/>
          <a:p>
            <a:r>
              <a:rPr lang="zh-TW" altLang="en-US" sz="1200" kern="100" dirty="0">
                <a:solidFill>
                  <a:schemeClr val="tx1">
                    <a:lumMod val="75000"/>
                    <a:lumOff val="25000"/>
                  </a:schemeClr>
                </a:solidFill>
                <a:latin typeface="文鼎簽字筆體E" panose="04090A00000000000000" pitchFamily="82" charset="-120"/>
                <a:ea typeface="文鼎簽字筆體E" panose="04090A00000000000000" pitchFamily="82" charset="-120"/>
                <a:cs typeface="Times New Roman" panose="02020603050405020304" pitchFamily="18" charset="0"/>
              </a:rPr>
              <a:t>表示走一段路上學路口：建議家長可以從此區放孩子下車，讓孩子走一段路上學，減少校門周邊道路壅塞。</a:t>
            </a:r>
            <a:endParaRPr lang="en-US" altLang="zh-TW" sz="1200" kern="100" dirty="0">
              <a:solidFill>
                <a:schemeClr val="tx1">
                  <a:lumMod val="75000"/>
                  <a:lumOff val="25000"/>
                </a:schemeClr>
              </a:solidFill>
              <a:latin typeface="文鼎簽字筆體E" panose="04090A00000000000000" pitchFamily="82" charset="-120"/>
              <a:ea typeface="文鼎簽字筆體E" panose="04090A00000000000000" pitchFamily="82" charset="-120"/>
              <a:cs typeface="Times New Roman" panose="02020603050405020304" pitchFamily="18" charset="0"/>
            </a:endParaRPr>
          </a:p>
        </p:txBody>
      </p:sp>
      <p:sp>
        <p:nvSpPr>
          <p:cNvPr id="18" name="笑臉 17"/>
          <p:cNvSpPr/>
          <p:nvPr/>
        </p:nvSpPr>
        <p:spPr>
          <a:xfrm>
            <a:off x="4836317" y="2115472"/>
            <a:ext cx="202405" cy="204328"/>
          </a:xfrm>
          <a:prstGeom prst="smileyFac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9" name="笑臉 18"/>
          <p:cNvSpPr/>
          <p:nvPr/>
        </p:nvSpPr>
        <p:spPr>
          <a:xfrm>
            <a:off x="4836316" y="1675491"/>
            <a:ext cx="202405" cy="204328"/>
          </a:xfrm>
          <a:prstGeom prst="smileyFac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0" name="笑臉 19"/>
          <p:cNvSpPr/>
          <p:nvPr/>
        </p:nvSpPr>
        <p:spPr>
          <a:xfrm>
            <a:off x="6691557" y="1516912"/>
            <a:ext cx="202405" cy="204328"/>
          </a:xfrm>
          <a:prstGeom prst="smileyFac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4" name="笑臉 23"/>
          <p:cNvSpPr/>
          <p:nvPr/>
        </p:nvSpPr>
        <p:spPr>
          <a:xfrm>
            <a:off x="7946468" y="3690496"/>
            <a:ext cx="202405" cy="204328"/>
          </a:xfrm>
          <a:prstGeom prst="smileyFac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5" name="笑臉 24"/>
          <p:cNvSpPr/>
          <p:nvPr/>
        </p:nvSpPr>
        <p:spPr>
          <a:xfrm>
            <a:off x="7237090" y="3046915"/>
            <a:ext cx="202405" cy="204328"/>
          </a:xfrm>
          <a:prstGeom prst="smileyFac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1581014249"/>
      </p:ext>
    </p:extLst>
  </p:cSld>
  <p:clrMapOvr>
    <a:masterClrMapping/>
  </p:clrMapOvr>
  <mc:AlternateContent xmlns:mc="http://schemas.openxmlformats.org/markup-compatibility/2006" xmlns:p14="http://schemas.microsoft.com/office/powerpoint/2010/main">
    <mc:Choice Requires="p14">
      <p:transition spd="slow" p14:dur="1500" advClick="0" advTm="0">
        <p:wipe/>
      </p:transition>
    </mc:Choice>
    <mc:Fallback xmlns="">
      <p:transition spd="slow" advClick="0" advTm="0">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iterate type="lt">
                                    <p:tmPct val="8000"/>
                                  </p:iterate>
                                  <p:childTnLst>
                                    <p:set>
                                      <p:cBhvr>
                                        <p:cTn id="6" dur="1" fill="hold">
                                          <p:stCondLst>
                                            <p:cond delay="0"/>
                                          </p:stCondLst>
                                        </p:cTn>
                                        <p:tgtEl>
                                          <p:spTgt spid="27"/>
                                        </p:tgtEl>
                                        <p:attrNameLst>
                                          <p:attrName>style.visibility</p:attrName>
                                        </p:attrNameLst>
                                      </p:cBhvr>
                                      <p:to>
                                        <p:strVal val="visible"/>
                                      </p:to>
                                    </p:set>
                                    <p:animEffect transition="in" filter="wipe(left)">
                                      <p:cBhvr>
                                        <p:cTn id="7" dur="300"/>
                                        <p:tgtEl>
                                          <p:spTgt spid="27"/>
                                        </p:tgtEl>
                                      </p:cBhvr>
                                    </p:animEffect>
                                  </p:childTnLst>
                                </p:cTn>
                              </p:par>
                            </p:childTnLst>
                          </p:cTn>
                        </p:par>
                        <p:par>
                          <p:cTn id="8" fill="hold">
                            <p:stCondLst>
                              <p:cond delay="876"/>
                            </p:stCondLst>
                            <p:childTnLst>
                              <p:par>
                                <p:cTn id="9" presetID="22" presetClass="entr" presetSubtype="2" fill="hold" grpId="0" nodeType="after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wipe(right)">
                                      <p:cBhvr>
                                        <p:cTn id="11"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3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矩形 26"/>
          <p:cNvSpPr>
            <a:spLocks noChangeArrowheads="1"/>
          </p:cNvSpPr>
          <p:nvPr/>
        </p:nvSpPr>
        <p:spPr bwMode="auto">
          <a:xfrm>
            <a:off x="276914" y="613793"/>
            <a:ext cx="8018267" cy="400128"/>
          </a:xfrm>
          <a:prstGeom prst="rect">
            <a:avLst/>
          </a:prstGeom>
          <a:noFill/>
          <a:ln w="9525">
            <a:noFill/>
            <a:miter lim="800000"/>
            <a:headEnd/>
            <a:tailEnd/>
          </a:ln>
        </p:spPr>
        <p:txBody>
          <a:bodyPr lIns="91458" tIns="45729" rIns="91458" bIns="45729">
            <a:spAutoFit/>
          </a:bodyPr>
          <a:lstStyle/>
          <a:p>
            <a:r>
              <a:rPr lang="zh-TW" altLang="en-US" sz="2000" dirty="0">
                <a:solidFill>
                  <a:schemeClr val="accent1"/>
                </a:solidFill>
                <a:latin typeface="文鼎簽字筆體E" panose="04090A00000000000000" pitchFamily="82" charset="-120"/>
                <a:ea typeface="文鼎簽字筆體E" panose="04090A00000000000000" pitchFamily="82" charset="-120"/>
              </a:rPr>
              <a:t>一號門、三號門騎乘機車，請勿停在人行道或校門口</a:t>
            </a:r>
            <a:r>
              <a:rPr lang="en-US" altLang="zh-TW" sz="2000" dirty="0">
                <a:solidFill>
                  <a:schemeClr val="accent1"/>
                </a:solidFill>
                <a:latin typeface="文鼎簽字筆體E" panose="04090A00000000000000" pitchFamily="82" charset="-120"/>
                <a:ea typeface="文鼎簽字筆體E" panose="04090A00000000000000" pitchFamily="82" charset="-120"/>
              </a:rPr>
              <a:t>!</a:t>
            </a:r>
            <a:endParaRPr lang="en-US" altLang="zh-CN" sz="2000" dirty="0">
              <a:solidFill>
                <a:schemeClr val="accent1"/>
              </a:solidFill>
              <a:latin typeface="文鼎簽字筆體E" panose="04090A00000000000000" pitchFamily="82" charset="-120"/>
              <a:ea typeface="文鼎簽字筆體E" panose="04090A00000000000000" pitchFamily="82" charset="-120"/>
            </a:endParaRPr>
          </a:p>
        </p:txBody>
      </p:sp>
      <p:sp>
        <p:nvSpPr>
          <p:cNvPr id="30" name="文本框 81"/>
          <p:cNvSpPr txBox="1">
            <a:spLocks noChangeArrowheads="1"/>
          </p:cNvSpPr>
          <p:nvPr/>
        </p:nvSpPr>
        <p:spPr bwMode="auto">
          <a:xfrm>
            <a:off x="5585024" y="2494733"/>
            <a:ext cx="1945026" cy="1734085"/>
          </a:xfrm>
          <a:prstGeom prst="rect">
            <a:avLst/>
          </a:prstGeom>
          <a:noFill/>
          <a:ln w="9525">
            <a:noFill/>
            <a:miter lim="800000"/>
            <a:headEnd/>
            <a:tailEnd/>
          </a:ln>
        </p:spPr>
        <p:txBody>
          <a:bodyPr lIns="91458" tIns="45729" rIns="91458" bIns="45729"/>
          <a:lstStyle/>
          <a:p>
            <a:pPr>
              <a:lnSpc>
                <a:spcPct val="150000"/>
              </a:lnSpc>
            </a:pPr>
            <a:r>
              <a:rPr lang="zh-CN" altLang="en-US" sz="800" dirty="0">
                <a:solidFill>
                  <a:schemeClr val="bg1"/>
                </a:solidFill>
                <a:latin typeface="微软雅黑" pitchFamily="34" charset="-122"/>
                <a:ea typeface="微软雅黑" pitchFamily="34" charset="-122"/>
              </a:rPr>
              <a:t>此处输入您的文本请在此处输入您的文本此处输入您的文本此处输入您的文本此处输入您的文本请在此处输入您的文本此处输入您的文本。</a:t>
            </a:r>
          </a:p>
        </p:txBody>
      </p:sp>
      <p:sp>
        <p:nvSpPr>
          <p:cNvPr id="6" name="文本框 32"/>
          <p:cNvSpPr txBox="1"/>
          <p:nvPr/>
        </p:nvSpPr>
        <p:spPr>
          <a:xfrm>
            <a:off x="265159" y="268288"/>
            <a:ext cx="1292670" cy="346253"/>
          </a:xfrm>
          <a:prstGeom prst="rect">
            <a:avLst/>
          </a:prstGeom>
          <a:noFill/>
        </p:spPr>
        <p:txBody>
          <a:bodyPr wrap="none" lIns="68584" tIns="34292" rIns="68584" bIns="34292">
            <a:spAutoFit/>
          </a:bodyPr>
          <a:lstStyle/>
          <a:p>
            <a:r>
              <a:rPr lang="zh-TW" altLang="en-US"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上放學宣導</a:t>
            </a:r>
            <a:endParaRPr lang="en-US" altLang="zh-CN"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7" name="矩形 6"/>
          <p:cNvSpPr/>
          <p:nvPr/>
        </p:nvSpPr>
        <p:spPr>
          <a:xfrm>
            <a:off x="0" y="196280"/>
            <a:ext cx="160366" cy="41751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4" tIns="34292" rIns="68584" bIns="34292" anchor="ctr"/>
          <a:lstStyle/>
          <a:p>
            <a:pPr algn="ctr" defTabSz="685795">
              <a:defRPr/>
            </a:pPr>
            <a:endParaRPr lang="zh-CN" altLang="en-US" sz="1400" dirty="0">
              <a:solidFill>
                <a:srgbClr val="E7E6E6">
                  <a:lumMod val="50000"/>
                </a:srgbClr>
              </a:solidFill>
              <a:cs typeface="+mn-ea"/>
              <a:sym typeface="+mn-lt"/>
            </a:endParaRPr>
          </a:p>
        </p:txBody>
      </p:sp>
      <p:pic>
        <p:nvPicPr>
          <p:cNvPr id="10" name="內容版面配置區 6"/>
          <p:cNvPicPr>
            <a:picLocks noChangeAspect="1"/>
          </p:cNvPicPr>
          <p:nvPr/>
        </p:nvPicPr>
        <p:blipFill rotWithShape="1">
          <a:blip r:embed="rId3" cstate="print">
            <a:extLst>
              <a:ext uri="{28A0092B-C50C-407E-A947-70E740481C1C}">
                <a14:useLocalDpi xmlns:a14="http://schemas.microsoft.com/office/drawing/2010/main" val="0"/>
              </a:ext>
            </a:extLst>
          </a:blip>
          <a:srcRect t="33283" r="5891"/>
          <a:stretch/>
        </p:blipFill>
        <p:spPr bwMode="auto">
          <a:xfrm>
            <a:off x="2268537" y="1013921"/>
            <a:ext cx="4428093" cy="2681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圖片 10"/>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3612" y="1008405"/>
            <a:ext cx="2064106" cy="1486328"/>
          </a:xfrm>
          <a:prstGeom prst="rect">
            <a:avLst/>
          </a:prstGeom>
          <a:noFill/>
          <a:ln>
            <a:noFill/>
          </a:ln>
        </p:spPr>
      </p:pic>
      <p:pic>
        <p:nvPicPr>
          <p:cNvPr id="12" name="圖片 1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3612" y="2494733"/>
            <a:ext cx="2064106" cy="1340697"/>
          </a:xfrm>
          <a:prstGeom prst="rect">
            <a:avLst/>
          </a:prstGeom>
          <a:noFill/>
          <a:ln>
            <a:noFill/>
          </a:ln>
        </p:spPr>
      </p:pic>
      <p:pic>
        <p:nvPicPr>
          <p:cNvPr id="13" name="圖片 12"/>
          <p:cNvPicPr>
            <a:picLocks noChangeAspect="1"/>
          </p:cNvPicPr>
          <p:nvPr/>
        </p:nvPicPr>
        <p:blipFill rotWithShape="1">
          <a:blip r:embed="rId6"/>
          <a:srcRect l="28259" t="18612" r="5508" b="11510"/>
          <a:stretch/>
        </p:blipFill>
        <p:spPr>
          <a:xfrm>
            <a:off x="193613" y="3835430"/>
            <a:ext cx="2064106" cy="1309658"/>
          </a:xfrm>
          <a:prstGeom prst="rect">
            <a:avLst/>
          </a:prstGeom>
        </p:spPr>
      </p:pic>
      <p:pic>
        <p:nvPicPr>
          <p:cNvPr id="14" name="圖片 13" descr="C:\Users\admin\AppData\Local\Microsoft\Windows\Temporary Internet Files\Content.Word\IMG_8103.jpg"/>
          <p:cNvPicPr/>
          <p:nvPr/>
        </p:nvPicPr>
        <p:blipFill rotWithShape="1">
          <a:blip r:embed="rId7" cstate="print">
            <a:extLst>
              <a:ext uri="{28A0092B-C50C-407E-A947-70E740481C1C}">
                <a14:useLocalDpi xmlns:a14="http://schemas.microsoft.com/office/drawing/2010/main" val="0"/>
              </a:ext>
            </a:extLst>
          </a:blip>
          <a:srcRect l="8506" r="6289"/>
          <a:stretch/>
        </p:blipFill>
        <p:spPr bwMode="auto">
          <a:xfrm>
            <a:off x="3482518" y="3714836"/>
            <a:ext cx="1607057" cy="1400826"/>
          </a:xfrm>
          <a:prstGeom prst="rect">
            <a:avLst/>
          </a:prstGeom>
          <a:noFill/>
          <a:ln>
            <a:noFill/>
          </a:ln>
        </p:spPr>
      </p:pic>
      <p:pic>
        <p:nvPicPr>
          <p:cNvPr id="16" name="圖片 15" descr="C:\Users\admin\AppData\Local\Microsoft\Windows\Temporary Internet Files\Content.Word\IMG_8088.jpg"/>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707449" y="3211542"/>
            <a:ext cx="2438139" cy="1933546"/>
          </a:xfrm>
          <a:prstGeom prst="rect">
            <a:avLst/>
          </a:prstGeom>
          <a:noFill/>
          <a:ln>
            <a:noFill/>
          </a:ln>
        </p:spPr>
      </p:pic>
      <p:pic>
        <p:nvPicPr>
          <p:cNvPr id="15" name="圖片 14" descr="C:\Users\evan\AppData\Local\Microsoft\Windows\INetCache\Content.Word\IMG_6947.jpg">
            <a:extLst>
              <a:ext uri="{FF2B5EF4-FFF2-40B4-BE49-F238E27FC236}">
                <a16:creationId xmlns:a16="http://schemas.microsoft.com/office/drawing/2014/main" id="{7F75392C-AE84-466B-A4D7-9A010AA325CC}"/>
              </a:ext>
            </a:extLst>
          </p:cNvPr>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089575" y="3717317"/>
            <a:ext cx="1955618" cy="1398345"/>
          </a:xfrm>
          <a:prstGeom prst="rect">
            <a:avLst/>
          </a:prstGeom>
          <a:noFill/>
          <a:ln>
            <a:noFill/>
          </a:ln>
        </p:spPr>
      </p:pic>
      <p:pic>
        <p:nvPicPr>
          <p:cNvPr id="17" name="圖片 16" descr="C:\Users\admin\AppData\Local\Microsoft\Windows\Temporary Internet Files\Content.Word\IMG_8089.jpg"/>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696632" y="2020624"/>
            <a:ext cx="2448956" cy="1179842"/>
          </a:xfrm>
          <a:prstGeom prst="rect">
            <a:avLst/>
          </a:prstGeom>
          <a:noFill/>
          <a:ln>
            <a:noFill/>
          </a:ln>
        </p:spPr>
      </p:pic>
      <p:pic>
        <p:nvPicPr>
          <p:cNvPr id="18" name="圖片 17" descr="C:\Users\admin\AppData\Local\Microsoft\Windows\Temporary Internet Files\Content.Word\IMG_8175.jpg"/>
          <p:cNvPicPr/>
          <p:nvPr/>
        </p:nvPicPr>
        <p:blipFill>
          <a:blip r:embed="rId11" cstate="print">
            <a:extLst>
              <a:ext uri="{28A0092B-C50C-407E-A947-70E740481C1C}">
                <a14:useLocalDpi xmlns:a14="http://schemas.microsoft.com/office/drawing/2010/main" val="0"/>
              </a:ext>
            </a:extLst>
          </a:blip>
          <a:srcRect/>
          <a:stretch>
            <a:fillRect/>
          </a:stretch>
        </p:blipFill>
        <p:spPr bwMode="auto">
          <a:xfrm rot="5400000">
            <a:off x="7409882" y="284920"/>
            <a:ext cx="1017750" cy="2453659"/>
          </a:xfrm>
          <a:prstGeom prst="rect">
            <a:avLst/>
          </a:prstGeom>
          <a:noFill/>
          <a:ln>
            <a:noFill/>
          </a:ln>
        </p:spPr>
      </p:pic>
      <p:sp>
        <p:nvSpPr>
          <p:cNvPr id="20" name="文字方塊 19"/>
          <p:cNvSpPr txBox="1"/>
          <p:nvPr/>
        </p:nvSpPr>
        <p:spPr>
          <a:xfrm>
            <a:off x="5927514" y="1008405"/>
            <a:ext cx="1876841" cy="523220"/>
          </a:xfrm>
          <a:prstGeom prst="rect">
            <a:avLst/>
          </a:prstGeom>
          <a:solidFill>
            <a:schemeClr val="bg1"/>
          </a:solidFill>
          <a:ln>
            <a:solidFill>
              <a:schemeClr val="accent6">
                <a:lumMod val="75000"/>
              </a:schemeClr>
            </a:solidFill>
          </a:ln>
        </p:spPr>
        <p:txBody>
          <a:bodyPr wrap="square" rtlCol="0">
            <a:spAutoFit/>
          </a:bodyPr>
          <a:lstStyle/>
          <a:p>
            <a:r>
              <a:rPr lang="zh-TW" altLang="en-US" sz="1400" b="1" dirty="0">
                <a:solidFill>
                  <a:srgbClr val="002060"/>
                </a:solidFill>
                <a:latin typeface="標楷體" panose="03000509000000000000" pitchFamily="65" charset="-120"/>
                <a:ea typeface="標楷體" panose="03000509000000000000" pitchFamily="65" charset="-120"/>
              </a:rPr>
              <a:t>秀安街綠色人行道已塗銷，請走人行磚道。</a:t>
            </a:r>
          </a:p>
        </p:txBody>
      </p:sp>
      <p:sp>
        <p:nvSpPr>
          <p:cNvPr id="22" name="文字方塊 21"/>
          <p:cNvSpPr txBox="1"/>
          <p:nvPr/>
        </p:nvSpPr>
        <p:spPr>
          <a:xfrm>
            <a:off x="4158803" y="3373765"/>
            <a:ext cx="1745117" cy="461665"/>
          </a:xfrm>
          <a:prstGeom prst="rect">
            <a:avLst/>
          </a:prstGeom>
          <a:solidFill>
            <a:schemeClr val="bg1"/>
          </a:solidFill>
          <a:ln>
            <a:solidFill>
              <a:srgbClr val="0070C0"/>
            </a:solidFill>
          </a:ln>
        </p:spPr>
        <p:txBody>
          <a:bodyPr wrap="square" rtlCol="0">
            <a:spAutoFit/>
          </a:bodyPr>
          <a:lstStyle/>
          <a:p>
            <a:r>
              <a:rPr lang="zh-TW" altLang="en-US" sz="1200" dirty="0">
                <a:solidFill>
                  <a:srgbClr val="FF0000"/>
                </a:solidFill>
                <a:latin typeface="標楷體" panose="03000509000000000000" pitchFamily="65" charset="-120"/>
                <a:ea typeface="標楷體" panose="03000509000000000000" pitchFamily="65" charset="-120"/>
              </a:rPr>
              <a:t>人行道上請勿停放任何車輛，保持走道暢通。</a:t>
            </a:r>
          </a:p>
        </p:txBody>
      </p:sp>
      <p:sp>
        <p:nvSpPr>
          <p:cNvPr id="23" name="文字方塊 22"/>
          <p:cNvSpPr txBox="1"/>
          <p:nvPr/>
        </p:nvSpPr>
        <p:spPr>
          <a:xfrm>
            <a:off x="2076883" y="4007459"/>
            <a:ext cx="1798710" cy="615553"/>
          </a:xfrm>
          <a:prstGeom prst="rect">
            <a:avLst/>
          </a:prstGeom>
          <a:solidFill>
            <a:schemeClr val="bg1"/>
          </a:solidFill>
          <a:ln>
            <a:solidFill>
              <a:srgbClr val="FF0000"/>
            </a:solidFill>
          </a:ln>
        </p:spPr>
        <p:txBody>
          <a:bodyPr wrap="square" rtlCol="0">
            <a:spAutoFit/>
          </a:bodyPr>
          <a:lstStyle/>
          <a:p>
            <a:r>
              <a:rPr lang="zh-TW" altLang="en-US" sz="1100" dirty="0">
                <a:solidFill>
                  <a:srgbClr val="FF0000"/>
                </a:solidFill>
                <a:latin typeface="標楷體" panose="03000509000000000000" pitchFamily="65" charset="-120"/>
                <a:ea typeface="標楷體" panose="03000509000000000000" pitchFamily="65" charset="-120"/>
              </a:rPr>
              <a:t>中正路黃線為家長接送區    </a:t>
            </a:r>
            <a:r>
              <a:rPr lang="en-US" altLang="zh-TW" sz="1100" dirty="0">
                <a:solidFill>
                  <a:srgbClr val="FF0000"/>
                </a:solidFill>
                <a:latin typeface="標楷體" panose="03000509000000000000" pitchFamily="65" charset="-120"/>
                <a:ea typeface="標楷體" panose="03000509000000000000" pitchFamily="65" charset="-120"/>
              </a:rPr>
              <a:t>7:20-8:00</a:t>
            </a:r>
            <a:r>
              <a:rPr lang="zh-TW" altLang="en-US" sz="1100" dirty="0">
                <a:solidFill>
                  <a:srgbClr val="FF0000"/>
                </a:solidFill>
                <a:latin typeface="標楷體" panose="03000509000000000000" pitchFamily="65" charset="-120"/>
                <a:ea typeface="標楷體" panose="03000509000000000000" pitchFamily="65" charset="-120"/>
              </a:rPr>
              <a:t>、</a:t>
            </a:r>
            <a:r>
              <a:rPr lang="en-US" altLang="zh-TW" sz="1100" dirty="0">
                <a:solidFill>
                  <a:srgbClr val="FF0000"/>
                </a:solidFill>
                <a:latin typeface="標楷體" panose="03000509000000000000" pitchFamily="65" charset="-120"/>
                <a:ea typeface="標楷體" panose="03000509000000000000" pitchFamily="65" charset="-120"/>
              </a:rPr>
              <a:t>11:40-12:30</a:t>
            </a:r>
            <a:r>
              <a:rPr lang="zh-TW" altLang="en-US" sz="1100" dirty="0">
                <a:solidFill>
                  <a:srgbClr val="FF0000"/>
                </a:solidFill>
                <a:latin typeface="標楷體" panose="03000509000000000000" pitchFamily="65" charset="-120"/>
                <a:ea typeface="標楷體" panose="03000509000000000000" pitchFamily="65" charset="-120"/>
              </a:rPr>
              <a:t>、</a:t>
            </a:r>
            <a:r>
              <a:rPr lang="en-US" altLang="zh-TW" sz="1100" dirty="0">
                <a:solidFill>
                  <a:srgbClr val="FF0000"/>
                </a:solidFill>
                <a:latin typeface="標楷體" panose="03000509000000000000" pitchFamily="65" charset="-120"/>
                <a:ea typeface="標楷體" panose="03000509000000000000" pitchFamily="65" charset="-120"/>
              </a:rPr>
              <a:t>15:40-16:30</a:t>
            </a:r>
            <a:r>
              <a:rPr lang="zh-TW" altLang="en-US" sz="1100" dirty="0">
                <a:solidFill>
                  <a:srgbClr val="FF0000"/>
                </a:solidFill>
                <a:latin typeface="標楷體" panose="03000509000000000000" pitchFamily="65" charset="-120"/>
                <a:ea typeface="標楷體" panose="03000509000000000000" pitchFamily="65" charset="-120"/>
              </a:rPr>
              <a:t> </a:t>
            </a:r>
            <a:r>
              <a:rPr lang="en-US" altLang="zh-TW" sz="1100" dirty="0">
                <a:solidFill>
                  <a:srgbClr val="FF0000"/>
                </a:solidFill>
                <a:latin typeface="標楷體" panose="03000509000000000000" pitchFamily="65" charset="-120"/>
                <a:ea typeface="標楷體" panose="03000509000000000000" pitchFamily="65" charset="-120"/>
              </a:rPr>
              <a:t>!</a:t>
            </a:r>
            <a:r>
              <a:rPr lang="zh-TW" altLang="en-US" sz="1200" dirty="0">
                <a:solidFill>
                  <a:srgbClr val="FF0000"/>
                </a:solidFill>
                <a:latin typeface="標楷體" panose="03000509000000000000" pitchFamily="65" charset="-120"/>
                <a:ea typeface="標楷體" panose="03000509000000000000" pitchFamily="65" charset="-120"/>
              </a:rPr>
              <a:t>請勿停車</a:t>
            </a:r>
            <a:r>
              <a:rPr lang="en-US" altLang="zh-TW" sz="1200" dirty="0">
                <a:solidFill>
                  <a:srgbClr val="FF0000"/>
                </a:solidFill>
                <a:latin typeface="標楷體" panose="03000509000000000000" pitchFamily="65" charset="-120"/>
                <a:ea typeface="標楷體" panose="03000509000000000000" pitchFamily="65" charset="-120"/>
              </a:rPr>
              <a:t>!</a:t>
            </a:r>
            <a:endParaRPr lang="zh-TW" altLang="en-US" sz="1200" dirty="0">
              <a:solidFill>
                <a:srgbClr val="FF0000"/>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604960974"/>
      </p:ext>
    </p:extLst>
  </p:cSld>
  <p:clrMapOvr>
    <a:masterClrMapping/>
  </p:clrMapOvr>
  <mc:AlternateContent xmlns:mc="http://schemas.openxmlformats.org/markup-compatibility/2006" xmlns:p14="http://schemas.microsoft.com/office/powerpoint/2010/main">
    <mc:Choice Requires="p14">
      <p:transition spd="slow" p14:dur="1500" advClick="0" advTm="0">
        <p:wipe/>
      </p:transition>
    </mc:Choice>
    <mc:Fallback xmlns="">
      <p:transition spd="slow" advClick="0" advTm="0">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iterate type="lt">
                                    <p:tmPct val="8000"/>
                                  </p:iterate>
                                  <p:childTnLst>
                                    <p:set>
                                      <p:cBhvr>
                                        <p:cTn id="6" dur="1" fill="hold">
                                          <p:stCondLst>
                                            <p:cond delay="0"/>
                                          </p:stCondLst>
                                        </p:cTn>
                                        <p:tgtEl>
                                          <p:spTgt spid="27"/>
                                        </p:tgtEl>
                                        <p:attrNameLst>
                                          <p:attrName>style.visibility</p:attrName>
                                        </p:attrNameLst>
                                      </p:cBhvr>
                                      <p:to>
                                        <p:strVal val="visible"/>
                                      </p:to>
                                    </p:set>
                                    <p:animEffect transition="in" filter="wipe(left)">
                                      <p:cBhvr>
                                        <p:cTn id="7" dur="300"/>
                                        <p:tgtEl>
                                          <p:spTgt spid="27"/>
                                        </p:tgtEl>
                                      </p:cBhvr>
                                    </p:animEffect>
                                  </p:childTnLst>
                                </p:cTn>
                              </p:par>
                            </p:childTnLst>
                          </p:cTn>
                        </p:par>
                        <p:par>
                          <p:cTn id="8" fill="hold">
                            <p:stCondLst>
                              <p:cond delay="852"/>
                            </p:stCondLst>
                            <p:childTnLst>
                              <p:par>
                                <p:cTn id="9" presetID="22" presetClass="entr" presetSubtype="2" fill="hold" grpId="0" nodeType="after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wipe(right)">
                                      <p:cBhvr>
                                        <p:cTn id="11" dur="500"/>
                                        <p:tgtEl>
                                          <p:spTgt spid="30"/>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0"/>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14"/>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15"/>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16"/>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17"/>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18"/>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20"/>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22"/>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30" grpId="0"/>
      <p:bldP spid="20" grpId="0" animBg="1"/>
      <p:bldP spid="22" grpId="0" animBg="1"/>
      <p:bldP spid="2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矩形 26"/>
          <p:cNvSpPr>
            <a:spLocks noChangeArrowheads="1"/>
          </p:cNvSpPr>
          <p:nvPr/>
        </p:nvSpPr>
        <p:spPr bwMode="auto">
          <a:xfrm>
            <a:off x="276914" y="613793"/>
            <a:ext cx="8018267" cy="400128"/>
          </a:xfrm>
          <a:prstGeom prst="rect">
            <a:avLst/>
          </a:prstGeom>
          <a:noFill/>
          <a:ln w="9525">
            <a:noFill/>
            <a:miter lim="800000"/>
            <a:headEnd/>
            <a:tailEnd/>
          </a:ln>
        </p:spPr>
        <p:txBody>
          <a:bodyPr lIns="91458" tIns="45729" rIns="91458" bIns="45729">
            <a:spAutoFit/>
          </a:bodyPr>
          <a:lstStyle/>
          <a:p>
            <a:r>
              <a:rPr lang="zh-TW" altLang="en-US" sz="2000" dirty="0">
                <a:solidFill>
                  <a:schemeClr val="accent1"/>
                </a:solidFill>
                <a:latin typeface="文鼎簽字筆體E" panose="04090A00000000000000" pitchFamily="82" charset="-120"/>
                <a:ea typeface="文鼎簽字筆體E" panose="04090A00000000000000" pitchFamily="82" charset="-120"/>
              </a:rPr>
              <a:t>六號門</a:t>
            </a:r>
            <a:r>
              <a:rPr lang="en-US" altLang="zh-TW" sz="1600" dirty="0">
                <a:solidFill>
                  <a:schemeClr val="accent1"/>
                </a:solidFill>
                <a:latin typeface="文鼎簽字筆體E" panose="04090A00000000000000" pitchFamily="82" charset="-120"/>
                <a:ea typeface="文鼎簽字筆體E" panose="04090A00000000000000" pitchFamily="82" charset="-120"/>
              </a:rPr>
              <a:t>(</a:t>
            </a:r>
            <a:r>
              <a:rPr lang="zh-TW" altLang="en-US" sz="1600" dirty="0">
                <a:solidFill>
                  <a:schemeClr val="accent1"/>
                </a:solidFill>
                <a:latin typeface="文鼎簽字筆體E" panose="04090A00000000000000" pitchFamily="82" charset="-120"/>
                <a:ea typeface="文鼎簽字筆體E" panose="04090A00000000000000" pitchFamily="82" charset="-120"/>
              </a:rPr>
              <a:t>安樂路</a:t>
            </a:r>
            <a:r>
              <a:rPr lang="en-US" altLang="zh-TW" sz="1600" dirty="0">
                <a:solidFill>
                  <a:schemeClr val="accent1"/>
                </a:solidFill>
                <a:latin typeface="文鼎簽字筆體E" panose="04090A00000000000000" pitchFamily="82" charset="-120"/>
                <a:ea typeface="文鼎簽字筆體E" panose="04090A00000000000000" pitchFamily="82" charset="-120"/>
              </a:rPr>
              <a:t>198</a:t>
            </a:r>
            <a:r>
              <a:rPr lang="zh-TW" altLang="en-US" sz="1600" dirty="0">
                <a:solidFill>
                  <a:schemeClr val="accent1"/>
                </a:solidFill>
                <a:latin typeface="文鼎簽字筆體E" panose="04090A00000000000000" pitchFamily="82" charset="-120"/>
                <a:ea typeface="文鼎簽字筆體E" panose="04090A00000000000000" pitchFamily="82" charset="-120"/>
              </a:rPr>
              <a:t>巷</a:t>
            </a:r>
            <a:r>
              <a:rPr lang="en-US" altLang="zh-TW" sz="1600" dirty="0">
                <a:solidFill>
                  <a:schemeClr val="accent1"/>
                </a:solidFill>
                <a:latin typeface="文鼎簽字筆體E" panose="04090A00000000000000" pitchFamily="82" charset="-120"/>
                <a:ea typeface="文鼎簽字筆體E" panose="04090A00000000000000" pitchFamily="82" charset="-120"/>
              </a:rPr>
              <a:t>)-</a:t>
            </a:r>
            <a:r>
              <a:rPr lang="zh-TW" altLang="en-US" sz="1600" dirty="0">
                <a:solidFill>
                  <a:schemeClr val="accent1"/>
                </a:solidFill>
                <a:latin typeface="文鼎簽字筆體E" panose="04090A00000000000000" pitchFamily="82" charset="-120"/>
                <a:ea typeface="文鼎簽字筆體E" panose="04090A00000000000000" pitchFamily="82" charset="-120"/>
              </a:rPr>
              <a:t> </a:t>
            </a:r>
            <a:r>
              <a:rPr lang="zh-TW" altLang="en-US" sz="2000" dirty="0">
                <a:solidFill>
                  <a:schemeClr val="accent1"/>
                </a:solidFill>
                <a:latin typeface="文鼎簽字筆體E" panose="04090A00000000000000" pitchFamily="82" charset="-120"/>
                <a:ea typeface="文鼎簽字筆體E" panose="04090A00000000000000" pitchFamily="82" charset="-120"/>
              </a:rPr>
              <a:t>請保留給孩子安全步行空間</a:t>
            </a:r>
            <a:r>
              <a:rPr lang="en-US" altLang="zh-TW" sz="2000" dirty="0">
                <a:solidFill>
                  <a:schemeClr val="accent1"/>
                </a:solidFill>
                <a:latin typeface="文鼎簽字筆體E" panose="04090A00000000000000" pitchFamily="82" charset="-120"/>
                <a:ea typeface="文鼎簽字筆體E" panose="04090A00000000000000" pitchFamily="82" charset="-120"/>
              </a:rPr>
              <a:t>!</a:t>
            </a:r>
            <a:endParaRPr lang="en-US" altLang="zh-CN" sz="2000" dirty="0">
              <a:solidFill>
                <a:schemeClr val="accent1"/>
              </a:solidFill>
              <a:latin typeface="文鼎簽字筆體E" panose="04090A00000000000000" pitchFamily="82" charset="-120"/>
              <a:ea typeface="文鼎簽字筆體E" panose="04090A00000000000000" pitchFamily="82" charset="-120"/>
            </a:endParaRPr>
          </a:p>
        </p:txBody>
      </p:sp>
      <p:sp>
        <p:nvSpPr>
          <p:cNvPr id="30" name="文本框 81"/>
          <p:cNvSpPr txBox="1">
            <a:spLocks noChangeArrowheads="1"/>
          </p:cNvSpPr>
          <p:nvPr/>
        </p:nvSpPr>
        <p:spPr bwMode="auto">
          <a:xfrm>
            <a:off x="5585024" y="2494733"/>
            <a:ext cx="1945026" cy="1734085"/>
          </a:xfrm>
          <a:prstGeom prst="rect">
            <a:avLst/>
          </a:prstGeom>
          <a:noFill/>
          <a:ln w="9525">
            <a:noFill/>
            <a:miter lim="800000"/>
            <a:headEnd/>
            <a:tailEnd/>
          </a:ln>
        </p:spPr>
        <p:txBody>
          <a:bodyPr lIns="91458" tIns="45729" rIns="91458" bIns="45729"/>
          <a:lstStyle/>
          <a:p>
            <a:pPr>
              <a:lnSpc>
                <a:spcPct val="150000"/>
              </a:lnSpc>
            </a:pPr>
            <a:r>
              <a:rPr lang="zh-CN" altLang="en-US" sz="800" dirty="0">
                <a:solidFill>
                  <a:schemeClr val="bg1"/>
                </a:solidFill>
                <a:latin typeface="微软雅黑" pitchFamily="34" charset="-122"/>
                <a:ea typeface="微软雅黑" pitchFamily="34" charset="-122"/>
              </a:rPr>
              <a:t>此处输入您的文本请在此处输入您的文本此处输入您的文本此处输入您的文本此处输入您的文本请在此处输入您的文本此处输入您的文本。</a:t>
            </a:r>
          </a:p>
        </p:txBody>
      </p:sp>
      <p:sp>
        <p:nvSpPr>
          <p:cNvPr id="6" name="文本框 32"/>
          <p:cNvSpPr txBox="1"/>
          <p:nvPr/>
        </p:nvSpPr>
        <p:spPr>
          <a:xfrm>
            <a:off x="265159" y="268288"/>
            <a:ext cx="1036189" cy="284697"/>
          </a:xfrm>
          <a:prstGeom prst="rect">
            <a:avLst/>
          </a:prstGeom>
          <a:noFill/>
        </p:spPr>
        <p:txBody>
          <a:bodyPr wrap="none" lIns="68584" tIns="34292" rIns="68584" bIns="34292">
            <a:spAutoFit/>
          </a:bodyPr>
          <a:lstStyle/>
          <a:p>
            <a:r>
              <a:rPr lang="zh-TW" altLang="en-US" sz="140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上放學宣導</a:t>
            </a:r>
            <a:endParaRPr lang="en-US" altLang="zh-CN" sz="140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7" name="矩形 6"/>
          <p:cNvSpPr/>
          <p:nvPr/>
        </p:nvSpPr>
        <p:spPr>
          <a:xfrm>
            <a:off x="0" y="196280"/>
            <a:ext cx="160366" cy="41751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4" tIns="34292" rIns="68584" bIns="34292" anchor="ctr"/>
          <a:lstStyle/>
          <a:p>
            <a:pPr algn="ctr" defTabSz="685795">
              <a:defRPr/>
            </a:pPr>
            <a:endParaRPr lang="zh-CN" altLang="en-US" sz="1400" dirty="0">
              <a:solidFill>
                <a:srgbClr val="E7E6E6">
                  <a:lumMod val="50000"/>
                </a:srgbClr>
              </a:solidFill>
              <a:cs typeface="+mn-ea"/>
              <a:sym typeface="+mn-lt"/>
            </a:endParaRPr>
          </a:p>
        </p:txBody>
      </p:sp>
      <p:pic>
        <p:nvPicPr>
          <p:cNvPr id="8" name="內容版面配置區 6"/>
          <p:cNvPicPr>
            <a:picLocks noChangeAspect="1"/>
          </p:cNvPicPr>
          <p:nvPr/>
        </p:nvPicPr>
        <p:blipFill rotWithShape="1">
          <a:blip r:embed="rId3" cstate="print">
            <a:extLst>
              <a:ext uri="{28A0092B-C50C-407E-A947-70E740481C1C}">
                <a14:useLocalDpi xmlns:a14="http://schemas.microsoft.com/office/drawing/2010/main" val="0"/>
              </a:ext>
            </a:extLst>
          </a:blip>
          <a:srcRect l="27950" t="14054" r="19288" b="3654"/>
          <a:stretch/>
        </p:blipFill>
        <p:spPr bwMode="auto">
          <a:xfrm>
            <a:off x="4860826" y="1013921"/>
            <a:ext cx="4088549" cy="3600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圖片 9"/>
          <p:cNvPicPr>
            <a:picLocks noChangeAspect="1"/>
          </p:cNvPicPr>
          <p:nvPr/>
        </p:nvPicPr>
        <p:blipFill rotWithShape="1">
          <a:blip r:embed="rId4"/>
          <a:srcRect l="32604" t="26956" r="3750" b="20964"/>
          <a:stretch/>
        </p:blipFill>
        <p:spPr>
          <a:xfrm>
            <a:off x="80183" y="1021107"/>
            <a:ext cx="2810007" cy="1839469"/>
          </a:xfrm>
          <a:prstGeom prst="rect">
            <a:avLst/>
          </a:prstGeom>
        </p:spPr>
      </p:pic>
      <p:pic>
        <p:nvPicPr>
          <p:cNvPr id="9" name="圖片 8" descr="E:\交通安全視導\IMG_1733.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44602" y="1013921"/>
            <a:ext cx="1957950" cy="1846655"/>
          </a:xfrm>
          <a:prstGeom prst="rect">
            <a:avLst/>
          </a:prstGeom>
          <a:noFill/>
          <a:ln>
            <a:noFill/>
          </a:ln>
        </p:spPr>
      </p:pic>
      <p:pic>
        <p:nvPicPr>
          <p:cNvPr id="11" name="圖片 10"/>
          <p:cNvPicPr/>
          <p:nvPr/>
        </p:nvPicPr>
        <p:blipFill rotWithShape="1">
          <a:blip r:embed="rId6"/>
          <a:srcRect l="26798" t="54247" r="29035" b="15569"/>
          <a:stretch/>
        </p:blipFill>
        <p:spPr bwMode="auto">
          <a:xfrm>
            <a:off x="1692474" y="3724672"/>
            <a:ext cx="2151024" cy="1420416"/>
          </a:xfrm>
          <a:prstGeom prst="rect">
            <a:avLst/>
          </a:prstGeom>
          <a:ln>
            <a:noFill/>
          </a:ln>
          <a:extLst>
            <a:ext uri="{53640926-AAD7-44D8-BBD7-CCE9431645EC}">
              <a14:shadowObscured xmlns:a14="http://schemas.microsoft.com/office/drawing/2010/main"/>
            </a:ext>
          </a:extLst>
        </p:spPr>
      </p:pic>
      <p:sp>
        <p:nvSpPr>
          <p:cNvPr id="12" name="文字方塊 11"/>
          <p:cNvSpPr txBox="1"/>
          <p:nvPr/>
        </p:nvSpPr>
        <p:spPr>
          <a:xfrm>
            <a:off x="5819880" y="1937248"/>
            <a:ext cx="1232177" cy="523220"/>
          </a:xfrm>
          <a:prstGeom prst="rect">
            <a:avLst/>
          </a:prstGeom>
          <a:solidFill>
            <a:schemeClr val="bg1"/>
          </a:solidFill>
          <a:ln>
            <a:solidFill>
              <a:srgbClr val="FFCD2F"/>
            </a:solidFill>
          </a:ln>
        </p:spPr>
        <p:txBody>
          <a:bodyPr wrap="square" rtlCol="0">
            <a:spAutoFit/>
          </a:bodyPr>
          <a:lstStyle/>
          <a:p>
            <a:pPr algn="ctr"/>
            <a:r>
              <a:rPr lang="zh-TW" altLang="en-US" sz="1400" b="1" dirty="0">
                <a:solidFill>
                  <a:srgbClr val="7030A0"/>
                </a:solidFill>
                <a:latin typeface="標楷體" panose="03000509000000000000" pitchFamily="65" charset="-120"/>
                <a:ea typeface="標楷體" panose="03000509000000000000" pitchFamily="65" charset="-120"/>
              </a:rPr>
              <a:t>安樂路</a:t>
            </a:r>
            <a:r>
              <a:rPr lang="en-US" altLang="zh-TW" sz="1400" b="1" dirty="0">
                <a:solidFill>
                  <a:srgbClr val="7030A0"/>
                </a:solidFill>
                <a:latin typeface="標楷體" panose="03000509000000000000" pitchFamily="65" charset="-120"/>
                <a:ea typeface="標楷體" panose="03000509000000000000" pitchFamily="65" charset="-120"/>
              </a:rPr>
              <a:t>198</a:t>
            </a:r>
            <a:r>
              <a:rPr lang="zh-TW" altLang="en-US" sz="1400" b="1" dirty="0">
                <a:solidFill>
                  <a:srgbClr val="7030A0"/>
                </a:solidFill>
                <a:latin typeface="標楷體" panose="03000509000000000000" pitchFamily="65" charset="-120"/>
                <a:ea typeface="標楷體" panose="03000509000000000000" pitchFamily="65" charset="-120"/>
              </a:rPr>
              <a:t>巷</a:t>
            </a:r>
            <a:endParaRPr lang="en-US" altLang="zh-TW" sz="1400" b="1" dirty="0">
              <a:solidFill>
                <a:srgbClr val="7030A0"/>
              </a:solidFill>
              <a:latin typeface="標楷體" panose="03000509000000000000" pitchFamily="65" charset="-120"/>
              <a:ea typeface="標楷體" panose="03000509000000000000" pitchFamily="65" charset="-120"/>
            </a:endParaRPr>
          </a:p>
          <a:p>
            <a:pPr algn="ctr"/>
            <a:r>
              <a:rPr lang="en-US" altLang="zh-TW" sz="1400" b="1" dirty="0">
                <a:solidFill>
                  <a:srgbClr val="7030A0"/>
                </a:solidFill>
                <a:latin typeface="標楷體" panose="03000509000000000000" pitchFamily="65" charset="-120"/>
                <a:ea typeface="標楷體" panose="03000509000000000000" pitchFamily="65" charset="-120"/>
              </a:rPr>
              <a:t>6</a:t>
            </a:r>
            <a:r>
              <a:rPr lang="zh-TW" altLang="en-US" sz="1400" b="1" dirty="0">
                <a:solidFill>
                  <a:srgbClr val="7030A0"/>
                </a:solidFill>
                <a:latin typeface="標楷體" panose="03000509000000000000" pitchFamily="65" charset="-120"/>
                <a:ea typeface="標楷體" panose="03000509000000000000" pitchFamily="65" charset="-120"/>
              </a:rPr>
              <a:t>號門</a:t>
            </a:r>
          </a:p>
        </p:txBody>
      </p:sp>
      <p:sp>
        <p:nvSpPr>
          <p:cNvPr id="13" name="文字方塊 12"/>
          <p:cNvSpPr txBox="1"/>
          <p:nvPr/>
        </p:nvSpPr>
        <p:spPr>
          <a:xfrm>
            <a:off x="2937602" y="2923292"/>
            <a:ext cx="1864949" cy="707886"/>
          </a:xfrm>
          <a:prstGeom prst="rect">
            <a:avLst/>
          </a:prstGeom>
          <a:ln w="19050"/>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zh-TW" altLang="en-US" sz="1600" b="1" dirty="0">
                <a:solidFill>
                  <a:srgbClr val="FF0000"/>
                </a:solidFill>
                <a:latin typeface="文鼎簽字筆體E" panose="04090A00000000000000" pitchFamily="82" charset="-120"/>
                <a:ea typeface="文鼎簽字筆體E" panose="04090A00000000000000" pitchFamily="82" charset="-120"/>
              </a:rPr>
              <a:t>通學巷</a:t>
            </a:r>
            <a:r>
              <a:rPr lang="en-US" altLang="zh-TW" sz="900" b="1" dirty="0">
                <a:solidFill>
                  <a:srgbClr val="FF0000"/>
                </a:solidFill>
                <a:latin typeface="文鼎簽字筆體E" panose="04090A00000000000000" pitchFamily="82" charset="-120"/>
                <a:ea typeface="文鼎簽字筆體E" panose="04090A00000000000000" pitchFamily="82" charset="-120"/>
              </a:rPr>
              <a:t>(</a:t>
            </a:r>
            <a:r>
              <a:rPr lang="zh-TW" altLang="en-US" sz="900" b="1" dirty="0">
                <a:solidFill>
                  <a:srgbClr val="FF0000"/>
                </a:solidFill>
                <a:latin typeface="文鼎簽字筆體E" panose="04090A00000000000000" pitchFamily="82" charset="-120"/>
                <a:ea typeface="文鼎簽字筆體E" panose="04090A00000000000000" pitchFamily="82" charset="-120"/>
              </a:rPr>
              <a:t>申請中</a:t>
            </a:r>
            <a:r>
              <a:rPr lang="en-US" altLang="zh-TW" sz="900" b="1" dirty="0">
                <a:solidFill>
                  <a:srgbClr val="FF0000"/>
                </a:solidFill>
                <a:latin typeface="文鼎簽字筆體E" panose="04090A00000000000000" pitchFamily="82" charset="-120"/>
                <a:ea typeface="文鼎簽字筆體E" panose="04090A00000000000000" pitchFamily="82" charset="-120"/>
              </a:rPr>
              <a:t>)</a:t>
            </a:r>
          </a:p>
          <a:p>
            <a:pPr algn="ctr"/>
            <a:r>
              <a:rPr lang="zh-TW" altLang="en-US" sz="1200" dirty="0">
                <a:latin typeface="文鼎簽字筆體E" panose="04090A00000000000000" pitchFamily="82" charset="-120"/>
                <a:ea typeface="文鼎簽字筆體E" panose="04090A00000000000000" pitchFamily="82" charset="-120"/>
              </a:rPr>
              <a:t>上放學期間</a:t>
            </a:r>
            <a:r>
              <a:rPr lang="zh-TW" altLang="en-US" sz="1200" b="1" dirty="0">
                <a:solidFill>
                  <a:srgbClr val="FF0000"/>
                </a:solidFill>
                <a:latin typeface="文鼎簽字筆體E" panose="04090A00000000000000" pitchFamily="82" charset="-120"/>
                <a:ea typeface="文鼎簽字筆體E" panose="04090A00000000000000" pitchFamily="82" charset="-120"/>
              </a:rPr>
              <a:t>禁止車輛進入</a:t>
            </a:r>
            <a:endParaRPr lang="en-US" altLang="zh-TW" sz="1200" b="1" dirty="0">
              <a:solidFill>
                <a:srgbClr val="FF0000"/>
              </a:solidFill>
              <a:latin typeface="文鼎簽字筆體E" panose="04090A00000000000000" pitchFamily="82" charset="-120"/>
              <a:ea typeface="文鼎簽字筆體E" panose="04090A00000000000000" pitchFamily="82" charset="-120"/>
            </a:endParaRPr>
          </a:p>
          <a:p>
            <a:pPr algn="ctr"/>
            <a:r>
              <a:rPr lang="zh-TW" altLang="en-US" sz="1200" dirty="0">
                <a:latin typeface="文鼎簽字筆體E" panose="04090A00000000000000" pitchFamily="82" charset="-120"/>
                <a:ea typeface="文鼎簽字筆體E" panose="04090A00000000000000" pitchFamily="82" charset="-120"/>
              </a:rPr>
              <a:t>請讓孩子有安全步行空間</a:t>
            </a:r>
          </a:p>
        </p:txBody>
      </p:sp>
      <p:sp>
        <p:nvSpPr>
          <p:cNvPr id="14" name="文字方塊 13"/>
          <p:cNvSpPr txBox="1"/>
          <p:nvPr/>
        </p:nvSpPr>
        <p:spPr>
          <a:xfrm>
            <a:off x="468338" y="3046402"/>
            <a:ext cx="1864949" cy="461665"/>
          </a:xfrm>
          <a:prstGeom prst="rect">
            <a:avLst/>
          </a:prstGeom>
          <a:ln w="19050"/>
        </p:spPr>
        <p:style>
          <a:lnRef idx="2">
            <a:schemeClr val="accent2"/>
          </a:lnRef>
          <a:fillRef idx="1">
            <a:schemeClr val="lt1"/>
          </a:fillRef>
          <a:effectRef idx="0">
            <a:schemeClr val="accent2"/>
          </a:effectRef>
          <a:fontRef idx="minor">
            <a:schemeClr val="dk1"/>
          </a:fontRef>
        </p:style>
        <p:txBody>
          <a:bodyPr wrap="square" rtlCol="0">
            <a:spAutoFit/>
          </a:bodyPr>
          <a:lstStyle/>
          <a:p>
            <a:r>
              <a:rPr lang="zh-TW" altLang="en-US" sz="1200" dirty="0">
                <a:latin typeface="文鼎簽字筆體E" panose="04090A00000000000000" pitchFamily="82" charset="-120"/>
                <a:ea typeface="文鼎簽字筆體E" panose="04090A00000000000000" pitchFamily="82" charset="-120"/>
              </a:rPr>
              <a:t>乘坐汽車</a:t>
            </a:r>
            <a:r>
              <a:rPr lang="zh-TW" altLang="en-US" sz="1200" b="1" dirty="0">
                <a:solidFill>
                  <a:srgbClr val="FF0000"/>
                </a:solidFill>
                <a:latin typeface="文鼎簽字筆體E" panose="04090A00000000000000" pitchFamily="82" charset="-120"/>
                <a:ea typeface="文鼎簽字筆體E" panose="04090A00000000000000" pitchFamily="82" charset="-120"/>
              </a:rPr>
              <a:t>學生臨時下車區</a:t>
            </a:r>
            <a:r>
              <a:rPr lang="zh-TW" altLang="en-US" sz="1200" dirty="0">
                <a:solidFill>
                  <a:srgbClr val="FF0000"/>
                </a:solidFill>
                <a:latin typeface="文鼎簽字筆體E" panose="04090A00000000000000" pitchFamily="82" charset="-120"/>
                <a:ea typeface="文鼎簽字筆體E" panose="04090A00000000000000" pitchFamily="82" charset="-120"/>
              </a:rPr>
              <a:t>，請不要在斑馬線上下車。</a:t>
            </a:r>
            <a:endParaRPr lang="zh-TW" altLang="en-US" sz="1200" dirty="0">
              <a:latin typeface="文鼎簽字筆體E" panose="04090A00000000000000" pitchFamily="82" charset="-120"/>
              <a:ea typeface="文鼎簽字筆體E" panose="04090A00000000000000" pitchFamily="82" charset="-120"/>
            </a:endParaRPr>
          </a:p>
        </p:txBody>
      </p:sp>
    </p:spTree>
    <p:extLst>
      <p:ext uri="{BB962C8B-B14F-4D97-AF65-F5344CB8AC3E}">
        <p14:creationId xmlns:p14="http://schemas.microsoft.com/office/powerpoint/2010/main" val="2903175755"/>
      </p:ext>
    </p:extLst>
  </p:cSld>
  <p:clrMapOvr>
    <a:masterClrMapping/>
  </p:clrMapOvr>
  <mc:AlternateContent xmlns:mc="http://schemas.openxmlformats.org/markup-compatibility/2006" xmlns:p14="http://schemas.microsoft.com/office/powerpoint/2010/main">
    <mc:Choice Requires="p14">
      <p:transition spd="slow" p14:dur="1500" advClick="0" advTm="0">
        <p:wipe/>
      </p:transition>
    </mc:Choice>
    <mc:Fallback xmlns="">
      <p:transition spd="slow" advClick="0" advTm="0">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iterate type="lt">
                                    <p:tmPct val="8000"/>
                                  </p:iterate>
                                  <p:childTnLst>
                                    <p:set>
                                      <p:cBhvr>
                                        <p:cTn id="6" dur="1" fill="hold">
                                          <p:stCondLst>
                                            <p:cond delay="0"/>
                                          </p:stCondLst>
                                        </p:cTn>
                                        <p:tgtEl>
                                          <p:spTgt spid="27"/>
                                        </p:tgtEl>
                                        <p:attrNameLst>
                                          <p:attrName>style.visibility</p:attrName>
                                        </p:attrNameLst>
                                      </p:cBhvr>
                                      <p:to>
                                        <p:strVal val="visible"/>
                                      </p:to>
                                    </p:set>
                                    <p:animEffect transition="in" filter="wipe(left)">
                                      <p:cBhvr>
                                        <p:cTn id="7" dur="300"/>
                                        <p:tgtEl>
                                          <p:spTgt spid="27"/>
                                        </p:tgtEl>
                                      </p:cBhvr>
                                    </p:animEffect>
                                  </p:childTnLst>
                                </p:cTn>
                              </p:par>
                            </p:childTnLst>
                          </p:cTn>
                        </p:par>
                        <p:par>
                          <p:cTn id="8" fill="hold">
                            <p:stCondLst>
                              <p:cond delay="900"/>
                            </p:stCondLst>
                            <p:childTnLst>
                              <p:par>
                                <p:cTn id="9" presetID="22" presetClass="entr" presetSubtype="2" fill="hold" grpId="0" nodeType="after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wipe(right)">
                                      <p:cBhvr>
                                        <p:cTn id="11" dur="500"/>
                                        <p:tgtEl>
                                          <p:spTgt spid="30"/>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randombar(horizontal)">
                                      <p:cBhvr>
                                        <p:cTn id="16" dur="500"/>
                                        <p:tgtEl>
                                          <p:spTgt spid="8"/>
                                        </p:tgtEl>
                                      </p:cBhvr>
                                    </p:animEffect>
                                  </p:childTnLst>
                                </p:cTn>
                              </p:par>
                              <p:par>
                                <p:cTn id="17" presetID="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30" grpId="0"/>
      <p:bldP spid="12" grpId="0" animBg="1"/>
      <p:bldP spid="13" grpId="0" animBg="1"/>
      <p:bldP spid="1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5"/>
          <p:cNvGrpSpPr/>
          <p:nvPr/>
        </p:nvGrpSpPr>
        <p:grpSpPr>
          <a:xfrm>
            <a:off x="1287369" y="1075244"/>
            <a:ext cx="6762840" cy="3486394"/>
            <a:chOff x="1244300" y="1110875"/>
            <a:chExt cx="6761665" cy="3484242"/>
          </a:xfrm>
        </p:grpSpPr>
        <p:sp>
          <p:nvSpPr>
            <p:cNvPr id="8" name="Freeform 8"/>
            <p:cNvSpPr/>
            <p:nvPr/>
          </p:nvSpPr>
          <p:spPr bwMode="auto">
            <a:xfrm>
              <a:off x="1252974" y="1356427"/>
              <a:ext cx="6752991" cy="3238690"/>
            </a:xfrm>
            <a:custGeom>
              <a:avLst/>
              <a:gdLst>
                <a:gd name="T0" fmla="*/ 0 w 11908"/>
                <a:gd name="T1" fmla="*/ 0 h 5711"/>
                <a:gd name="T2" fmla="*/ 0 w 11908"/>
                <a:gd name="T3" fmla="*/ 144 h 5711"/>
                <a:gd name="T4" fmla="*/ 0 w 11908"/>
                <a:gd name="T5" fmla="*/ 5711 h 5711"/>
                <a:gd name="T6" fmla="*/ 11908 w 11908"/>
                <a:gd name="T7" fmla="*/ 5711 h 5711"/>
                <a:gd name="T8" fmla="*/ 11908 w 11908"/>
                <a:gd name="T9" fmla="*/ 144 h 5711"/>
                <a:gd name="T10" fmla="*/ 11908 w 11908"/>
                <a:gd name="T11" fmla="*/ 0 h 5711"/>
                <a:gd name="T12" fmla="*/ 0 w 11908"/>
                <a:gd name="T13" fmla="*/ 0 h 5711"/>
              </a:gdLst>
              <a:ahLst/>
              <a:cxnLst>
                <a:cxn ang="0">
                  <a:pos x="T0" y="T1"/>
                </a:cxn>
                <a:cxn ang="0">
                  <a:pos x="T2" y="T3"/>
                </a:cxn>
                <a:cxn ang="0">
                  <a:pos x="T4" y="T5"/>
                </a:cxn>
                <a:cxn ang="0">
                  <a:pos x="T6" y="T7"/>
                </a:cxn>
                <a:cxn ang="0">
                  <a:pos x="T8" y="T9"/>
                </a:cxn>
                <a:cxn ang="0">
                  <a:pos x="T10" y="T11"/>
                </a:cxn>
                <a:cxn ang="0">
                  <a:pos x="T12" y="T13"/>
                </a:cxn>
              </a:cxnLst>
              <a:rect l="0" t="0" r="r" b="b"/>
              <a:pathLst>
                <a:path w="11908" h="5711">
                  <a:moveTo>
                    <a:pt x="0" y="0"/>
                  </a:moveTo>
                  <a:lnTo>
                    <a:pt x="0" y="144"/>
                  </a:lnTo>
                  <a:lnTo>
                    <a:pt x="0" y="5711"/>
                  </a:lnTo>
                  <a:lnTo>
                    <a:pt x="11908" y="5711"/>
                  </a:lnTo>
                  <a:lnTo>
                    <a:pt x="11908" y="144"/>
                  </a:lnTo>
                  <a:lnTo>
                    <a:pt x="11908" y="0"/>
                  </a:lnTo>
                  <a:lnTo>
                    <a:pt x="0" y="0"/>
                  </a:lnTo>
                  <a:close/>
                </a:path>
              </a:pathLst>
            </a:custGeom>
            <a:solidFill>
              <a:srgbClr val="FFFFFF"/>
            </a:solidFill>
            <a:ln>
              <a:noFill/>
            </a:ln>
            <a:effectLst>
              <a:outerShdw blurRad="38100" dist="12700" dir="2700000" algn="tl" rotWithShape="0">
                <a:prstClr val="black">
                  <a:alpha val="20000"/>
                </a:prstClr>
              </a:outerShdw>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nvGrpSpPr>
            <p:cNvPr id="3" name="组合 6"/>
            <p:cNvGrpSpPr/>
            <p:nvPr/>
          </p:nvGrpSpPr>
          <p:grpSpPr>
            <a:xfrm>
              <a:off x="1244300" y="1110875"/>
              <a:ext cx="6752991" cy="245553"/>
              <a:chOff x="1244300" y="1043942"/>
              <a:chExt cx="6752991" cy="245553"/>
            </a:xfrm>
          </p:grpSpPr>
          <p:sp>
            <p:nvSpPr>
              <p:cNvPr id="9" name="Freeform 7"/>
              <p:cNvSpPr/>
              <p:nvPr/>
            </p:nvSpPr>
            <p:spPr bwMode="auto">
              <a:xfrm>
                <a:off x="1244300" y="1043942"/>
                <a:ext cx="6752991" cy="245553"/>
              </a:xfrm>
              <a:custGeom>
                <a:avLst/>
                <a:gdLst>
                  <a:gd name="T0" fmla="*/ 5903 w 5951"/>
                  <a:gd name="T1" fmla="*/ 0 h 216"/>
                  <a:gd name="T2" fmla="*/ 48 w 5951"/>
                  <a:gd name="T3" fmla="*/ 0 h 216"/>
                  <a:gd name="T4" fmla="*/ 0 w 5951"/>
                  <a:gd name="T5" fmla="*/ 48 h 216"/>
                  <a:gd name="T6" fmla="*/ 0 w 5951"/>
                  <a:gd name="T7" fmla="*/ 216 h 216"/>
                  <a:gd name="T8" fmla="*/ 5951 w 5951"/>
                  <a:gd name="T9" fmla="*/ 216 h 216"/>
                  <a:gd name="T10" fmla="*/ 5951 w 5951"/>
                  <a:gd name="T11" fmla="*/ 48 h 216"/>
                  <a:gd name="T12" fmla="*/ 5903 w 5951"/>
                  <a:gd name="T13" fmla="*/ 0 h 216"/>
                </a:gdLst>
                <a:ahLst/>
                <a:cxnLst>
                  <a:cxn ang="0">
                    <a:pos x="T0" y="T1"/>
                  </a:cxn>
                  <a:cxn ang="0">
                    <a:pos x="T2" y="T3"/>
                  </a:cxn>
                  <a:cxn ang="0">
                    <a:pos x="T4" y="T5"/>
                  </a:cxn>
                  <a:cxn ang="0">
                    <a:pos x="T6" y="T7"/>
                  </a:cxn>
                  <a:cxn ang="0">
                    <a:pos x="T8" y="T9"/>
                  </a:cxn>
                  <a:cxn ang="0">
                    <a:pos x="T10" y="T11"/>
                  </a:cxn>
                  <a:cxn ang="0">
                    <a:pos x="T12" y="T13"/>
                  </a:cxn>
                </a:cxnLst>
                <a:rect l="0" t="0" r="r" b="b"/>
                <a:pathLst>
                  <a:path w="5951" h="216">
                    <a:moveTo>
                      <a:pt x="5903" y="0"/>
                    </a:moveTo>
                    <a:cubicBezTo>
                      <a:pt x="48" y="0"/>
                      <a:pt x="48" y="0"/>
                      <a:pt x="48" y="0"/>
                    </a:cubicBezTo>
                    <a:cubicBezTo>
                      <a:pt x="21" y="0"/>
                      <a:pt x="0" y="22"/>
                      <a:pt x="0" y="48"/>
                    </a:cubicBezTo>
                    <a:cubicBezTo>
                      <a:pt x="0" y="216"/>
                      <a:pt x="0" y="216"/>
                      <a:pt x="0" y="216"/>
                    </a:cubicBezTo>
                    <a:cubicBezTo>
                      <a:pt x="5951" y="216"/>
                      <a:pt x="5951" y="216"/>
                      <a:pt x="5951" y="216"/>
                    </a:cubicBezTo>
                    <a:cubicBezTo>
                      <a:pt x="5951" y="48"/>
                      <a:pt x="5951" y="48"/>
                      <a:pt x="5951" y="48"/>
                    </a:cubicBezTo>
                    <a:cubicBezTo>
                      <a:pt x="5951" y="22"/>
                      <a:pt x="5930" y="0"/>
                      <a:pt x="5903" y="0"/>
                    </a:cubicBezTo>
                    <a:close/>
                  </a:path>
                </a:pathLst>
              </a:custGeom>
              <a:gradFill>
                <a:gsLst>
                  <a:gs pos="100000">
                    <a:srgbClr val="E4E4E4"/>
                  </a:gs>
                  <a:gs pos="0">
                    <a:schemeClr val="bg1">
                      <a:lumMod val="95000"/>
                    </a:schemeClr>
                  </a:gs>
                </a:gsLst>
                <a:lin ang="5400000" scaled="0"/>
              </a:gradFill>
              <a:ln>
                <a:noFill/>
              </a:ln>
              <a:effectLst>
                <a:outerShdw blurRad="38100" dist="12700" dir="2700000" algn="tl" rotWithShape="0">
                  <a:prstClr val="black">
                    <a:alpha val="20000"/>
                  </a:prstClr>
                </a:outerShdw>
              </a:effectLst>
            </p:spPr>
            <p:txBody>
              <a:bodyPr vert="horz" wrap="square" lIns="91440" tIns="45720" rIns="91440" bIns="45720" numCol="1" anchor="t" anchorCtr="0" compatLnSpc="1"/>
              <a:lstStyle/>
              <a:p>
                <a:endParaRPr lang="zh-CN" altLang="en-US"/>
              </a:p>
            </p:txBody>
          </p:sp>
          <p:sp>
            <p:nvSpPr>
              <p:cNvPr id="10" name="Oval 9"/>
              <p:cNvSpPr>
                <a:spLocks noChangeArrowheads="1"/>
              </p:cNvSpPr>
              <p:nvPr/>
            </p:nvSpPr>
            <p:spPr bwMode="auto">
              <a:xfrm>
                <a:off x="1305521" y="1138079"/>
                <a:ext cx="72588" cy="73156"/>
              </a:xfrm>
              <a:prstGeom prst="ellipse">
                <a:avLst/>
              </a:prstGeom>
              <a:solidFill>
                <a:schemeClr val="bg1">
                  <a:lumMod val="50000"/>
                </a:schemeClr>
              </a:solidFill>
              <a:ln>
                <a:noFill/>
              </a:ln>
            </p:spPr>
            <p:txBody>
              <a:bodyPr vert="horz" wrap="square" lIns="91440" tIns="45720" rIns="91440" bIns="45720" numCol="1" anchor="t" anchorCtr="0" compatLnSpc="1"/>
              <a:lstStyle/>
              <a:p>
                <a:endParaRPr lang="zh-CN" altLang="en-US"/>
              </a:p>
            </p:txBody>
          </p:sp>
          <p:sp>
            <p:nvSpPr>
              <p:cNvPr id="11" name="Oval 10"/>
              <p:cNvSpPr>
                <a:spLocks noChangeArrowheads="1"/>
              </p:cNvSpPr>
              <p:nvPr/>
            </p:nvSpPr>
            <p:spPr bwMode="auto">
              <a:xfrm>
                <a:off x="1417806" y="1138079"/>
                <a:ext cx="72588" cy="73156"/>
              </a:xfrm>
              <a:prstGeom prst="ellipse">
                <a:avLst/>
              </a:prstGeom>
              <a:solidFill>
                <a:schemeClr val="bg1">
                  <a:lumMod val="85000"/>
                </a:schemeClr>
              </a:solidFill>
              <a:ln>
                <a:noFill/>
              </a:ln>
            </p:spPr>
            <p:txBody>
              <a:bodyPr vert="horz" wrap="square" lIns="91440" tIns="45720" rIns="91440" bIns="45720" numCol="1" anchor="t" anchorCtr="0" compatLnSpc="1"/>
              <a:lstStyle/>
              <a:p>
                <a:endParaRPr lang="zh-CN" altLang="en-US"/>
              </a:p>
            </p:txBody>
          </p:sp>
          <p:sp>
            <p:nvSpPr>
              <p:cNvPr id="16" name="Oval 11"/>
              <p:cNvSpPr>
                <a:spLocks noChangeArrowheads="1"/>
              </p:cNvSpPr>
              <p:nvPr/>
            </p:nvSpPr>
            <p:spPr bwMode="auto">
              <a:xfrm>
                <a:off x="1531226" y="1138079"/>
                <a:ext cx="73156" cy="73156"/>
              </a:xfrm>
              <a:prstGeom prst="ellipse">
                <a:avLst/>
              </a:prstGeom>
              <a:solidFill>
                <a:schemeClr val="bg1">
                  <a:lumMod val="75000"/>
                </a:schemeClr>
              </a:solidFill>
              <a:ln>
                <a:noFill/>
              </a:ln>
            </p:spPr>
            <p:txBody>
              <a:bodyPr vert="horz" wrap="square" lIns="91440" tIns="45720" rIns="91440" bIns="45720" numCol="1" anchor="t" anchorCtr="0" compatLnSpc="1"/>
              <a:lstStyle/>
              <a:p>
                <a:endParaRPr lang="zh-CN" altLang="en-US"/>
              </a:p>
            </p:txBody>
          </p:sp>
          <p:sp>
            <p:nvSpPr>
              <p:cNvPr id="17" name="Freeform 12"/>
              <p:cNvSpPr/>
              <p:nvPr/>
            </p:nvSpPr>
            <p:spPr bwMode="auto">
              <a:xfrm>
                <a:off x="7710315" y="1132408"/>
                <a:ext cx="79394" cy="84498"/>
              </a:xfrm>
              <a:custGeom>
                <a:avLst/>
                <a:gdLst>
                  <a:gd name="T0" fmla="*/ 67 w 70"/>
                  <a:gd name="T1" fmla="*/ 25 h 74"/>
                  <a:gd name="T2" fmla="*/ 65 w 70"/>
                  <a:gd name="T3" fmla="*/ 24 h 74"/>
                  <a:gd name="T4" fmla="*/ 64 w 70"/>
                  <a:gd name="T5" fmla="*/ 26 h 74"/>
                  <a:gd name="T6" fmla="*/ 67 w 70"/>
                  <a:gd name="T7" fmla="*/ 39 h 74"/>
                  <a:gd name="T8" fmla="*/ 35 w 70"/>
                  <a:gd name="T9" fmla="*/ 71 h 74"/>
                  <a:gd name="T10" fmla="*/ 3 w 70"/>
                  <a:gd name="T11" fmla="*/ 39 h 74"/>
                  <a:gd name="T12" fmla="*/ 16 w 70"/>
                  <a:gd name="T13" fmla="*/ 13 h 74"/>
                  <a:gd name="T14" fmla="*/ 19 w 70"/>
                  <a:gd name="T15" fmla="*/ 23 h 74"/>
                  <a:gd name="T16" fmla="*/ 35 w 70"/>
                  <a:gd name="T17" fmla="*/ 5 h 74"/>
                  <a:gd name="T18" fmla="*/ 12 w 70"/>
                  <a:gd name="T19" fmla="*/ 0 h 74"/>
                  <a:gd name="T20" fmla="*/ 15 w 70"/>
                  <a:gd name="T21" fmla="*/ 10 h 74"/>
                  <a:gd name="T22" fmla="*/ 0 w 70"/>
                  <a:gd name="T23" fmla="*/ 39 h 74"/>
                  <a:gd name="T24" fmla="*/ 35 w 70"/>
                  <a:gd name="T25" fmla="*/ 74 h 74"/>
                  <a:gd name="T26" fmla="*/ 70 w 70"/>
                  <a:gd name="T27" fmla="*/ 39 h 74"/>
                  <a:gd name="T28" fmla="*/ 67 w 70"/>
                  <a:gd name="T29" fmla="*/ 25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0" h="74">
                    <a:moveTo>
                      <a:pt x="67" y="25"/>
                    </a:moveTo>
                    <a:cubicBezTo>
                      <a:pt x="67" y="24"/>
                      <a:pt x="66" y="24"/>
                      <a:pt x="65" y="24"/>
                    </a:cubicBezTo>
                    <a:cubicBezTo>
                      <a:pt x="64" y="24"/>
                      <a:pt x="64" y="25"/>
                      <a:pt x="64" y="26"/>
                    </a:cubicBezTo>
                    <a:cubicBezTo>
                      <a:pt x="66" y="30"/>
                      <a:pt x="67" y="34"/>
                      <a:pt x="67" y="39"/>
                    </a:cubicBezTo>
                    <a:cubicBezTo>
                      <a:pt x="67" y="57"/>
                      <a:pt x="53" y="71"/>
                      <a:pt x="35" y="71"/>
                    </a:cubicBezTo>
                    <a:cubicBezTo>
                      <a:pt x="18" y="71"/>
                      <a:pt x="3" y="57"/>
                      <a:pt x="3" y="39"/>
                    </a:cubicBezTo>
                    <a:cubicBezTo>
                      <a:pt x="3" y="29"/>
                      <a:pt x="8" y="19"/>
                      <a:pt x="16" y="13"/>
                    </a:cubicBezTo>
                    <a:cubicBezTo>
                      <a:pt x="19" y="23"/>
                      <a:pt x="19" y="23"/>
                      <a:pt x="19" y="23"/>
                    </a:cubicBezTo>
                    <a:cubicBezTo>
                      <a:pt x="35" y="5"/>
                      <a:pt x="35" y="5"/>
                      <a:pt x="35" y="5"/>
                    </a:cubicBezTo>
                    <a:cubicBezTo>
                      <a:pt x="12" y="0"/>
                      <a:pt x="12" y="0"/>
                      <a:pt x="12" y="0"/>
                    </a:cubicBezTo>
                    <a:cubicBezTo>
                      <a:pt x="15" y="10"/>
                      <a:pt x="15" y="10"/>
                      <a:pt x="15" y="10"/>
                    </a:cubicBezTo>
                    <a:cubicBezTo>
                      <a:pt x="6" y="17"/>
                      <a:pt x="0" y="28"/>
                      <a:pt x="0" y="39"/>
                    </a:cubicBezTo>
                    <a:cubicBezTo>
                      <a:pt x="0" y="58"/>
                      <a:pt x="16" y="74"/>
                      <a:pt x="35" y="74"/>
                    </a:cubicBezTo>
                    <a:cubicBezTo>
                      <a:pt x="54" y="74"/>
                      <a:pt x="70" y="58"/>
                      <a:pt x="70" y="39"/>
                    </a:cubicBezTo>
                    <a:cubicBezTo>
                      <a:pt x="70" y="34"/>
                      <a:pt x="69" y="29"/>
                      <a:pt x="67" y="25"/>
                    </a:cubicBezTo>
                    <a:close/>
                  </a:path>
                </a:pathLst>
              </a:custGeom>
              <a:solidFill>
                <a:schemeClr val="bg1">
                  <a:lumMod val="50000"/>
                </a:schemeClr>
              </a:solidFill>
              <a:ln>
                <a:noFill/>
              </a:ln>
            </p:spPr>
            <p:txBody>
              <a:bodyPr vert="horz" wrap="square" lIns="91440" tIns="45720" rIns="91440" bIns="45720" numCol="1" anchor="t" anchorCtr="0" compatLnSpc="1"/>
              <a:lstStyle/>
              <a:p>
                <a:endParaRPr lang="zh-CN" altLang="en-US"/>
              </a:p>
            </p:txBody>
          </p:sp>
        </p:grpSp>
      </p:grpSp>
      <p:pic>
        <p:nvPicPr>
          <p:cNvPr id="44" name="圖片 4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04999" y="1637591"/>
            <a:ext cx="1901630" cy="1634989"/>
          </a:xfrm>
          <a:prstGeom prst="rect">
            <a:avLst/>
          </a:prstGeom>
        </p:spPr>
      </p:pic>
      <p:pic>
        <p:nvPicPr>
          <p:cNvPr id="45" name="圖片 4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45162" y="1639187"/>
            <a:ext cx="1898614" cy="1639619"/>
          </a:xfrm>
          <a:prstGeom prst="rect">
            <a:avLst/>
          </a:prstGeom>
        </p:spPr>
      </p:pic>
      <p:pic>
        <p:nvPicPr>
          <p:cNvPr id="46" name="圖片 4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65213" y="1641927"/>
            <a:ext cx="1931917" cy="1648138"/>
          </a:xfrm>
          <a:prstGeom prst="rect">
            <a:avLst/>
          </a:prstGeom>
        </p:spPr>
      </p:pic>
      <p:grpSp>
        <p:nvGrpSpPr>
          <p:cNvPr id="4" name="组合 17"/>
          <p:cNvGrpSpPr/>
          <p:nvPr/>
        </p:nvGrpSpPr>
        <p:grpSpPr>
          <a:xfrm>
            <a:off x="1018747" y="2706086"/>
            <a:ext cx="352795" cy="354655"/>
            <a:chOff x="1018570" y="2637483"/>
            <a:chExt cx="352734" cy="354436"/>
          </a:xfrm>
        </p:grpSpPr>
        <p:sp>
          <p:nvSpPr>
            <p:cNvPr id="19" name="Oval 13"/>
            <p:cNvSpPr>
              <a:spLocks noChangeArrowheads="1"/>
            </p:cNvSpPr>
            <p:nvPr/>
          </p:nvSpPr>
          <p:spPr bwMode="auto">
            <a:xfrm>
              <a:off x="1018570" y="2637483"/>
              <a:ext cx="352734" cy="354436"/>
            </a:xfrm>
            <a:prstGeom prst="ellipse">
              <a:avLst/>
            </a:prstGeom>
            <a:solidFill>
              <a:schemeClr val="accent1"/>
            </a:solidFill>
            <a:ln>
              <a:noFill/>
            </a:ln>
          </p:spPr>
          <p:txBody>
            <a:bodyPr vert="horz" wrap="square" lIns="91440" tIns="45720" rIns="91440" bIns="45720" numCol="1" anchor="t" anchorCtr="0" compatLnSpc="1"/>
            <a:lstStyle/>
            <a:p>
              <a:endParaRPr lang="zh-CN" altLang="en-US"/>
            </a:p>
          </p:txBody>
        </p:sp>
        <p:sp>
          <p:nvSpPr>
            <p:cNvPr id="20" name="Freeform 14"/>
            <p:cNvSpPr/>
            <p:nvPr/>
          </p:nvSpPr>
          <p:spPr bwMode="auto">
            <a:xfrm>
              <a:off x="1147868" y="2749769"/>
              <a:ext cx="95272" cy="132701"/>
            </a:xfrm>
            <a:custGeom>
              <a:avLst/>
              <a:gdLst>
                <a:gd name="T0" fmla="*/ 75 w 84"/>
                <a:gd name="T1" fmla="*/ 117 h 117"/>
                <a:gd name="T2" fmla="*/ 70 w 84"/>
                <a:gd name="T3" fmla="*/ 115 h 117"/>
                <a:gd name="T4" fmla="*/ 3 w 84"/>
                <a:gd name="T5" fmla="*/ 65 h 117"/>
                <a:gd name="T6" fmla="*/ 0 w 84"/>
                <a:gd name="T7" fmla="*/ 59 h 117"/>
                <a:gd name="T8" fmla="*/ 3 w 84"/>
                <a:gd name="T9" fmla="*/ 52 h 117"/>
                <a:gd name="T10" fmla="*/ 70 w 84"/>
                <a:gd name="T11" fmla="*/ 3 h 117"/>
                <a:gd name="T12" fmla="*/ 82 w 84"/>
                <a:gd name="T13" fmla="*/ 5 h 117"/>
                <a:gd name="T14" fmla="*/ 80 w 84"/>
                <a:gd name="T15" fmla="*/ 16 h 117"/>
                <a:gd name="T16" fmla="*/ 21 w 84"/>
                <a:gd name="T17" fmla="*/ 59 h 117"/>
                <a:gd name="T18" fmla="*/ 80 w 84"/>
                <a:gd name="T19" fmla="*/ 102 h 117"/>
                <a:gd name="T20" fmla="*/ 82 w 84"/>
                <a:gd name="T21" fmla="*/ 113 h 117"/>
                <a:gd name="T22" fmla="*/ 75 w 84"/>
                <a:gd name="T23"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4" h="117">
                  <a:moveTo>
                    <a:pt x="75" y="117"/>
                  </a:moveTo>
                  <a:cubicBezTo>
                    <a:pt x="73" y="117"/>
                    <a:pt x="72" y="116"/>
                    <a:pt x="70" y="115"/>
                  </a:cubicBezTo>
                  <a:cubicBezTo>
                    <a:pt x="3" y="65"/>
                    <a:pt x="3" y="65"/>
                    <a:pt x="3" y="65"/>
                  </a:cubicBezTo>
                  <a:cubicBezTo>
                    <a:pt x="1" y="64"/>
                    <a:pt x="0" y="61"/>
                    <a:pt x="0" y="59"/>
                  </a:cubicBezTo>
                  <a:cubicBezTo>
                    <a:pt x="0" y="56"/>
                    <a:pt x="1" y="54"/>
                    <a:pt x="3" y="52"/>
                  </a:cubicBezTo>
                  <a:cubicBezTo>
                    <a:pt x="70" y="3"/>
                    <a:pt x="70" y="3"/>
                    <a:pt x="70" y="3"/>
                  </a:cubicBezTo>
                  <a:cubicBezTo>
                    <a:pt x="74" y="0"/>
                    <a:pt x="79" y="1"/>
                    <a:pt x="82" y="5"/>
                  </a:cubicBezTo>
                  <a:cubicBezTo>
                    <a:pt x="84" y="8"/>
                    <a:pt x="83" y="13"/>
                    <a:pt x="80" y="16"/>
                  </a:cubicBezTo>
                  <a:cubicBezTo>
                    <a:pt x="21" y="59"/>
                    <a:pt x="21" y="59"/>
                    <a:pt x="21" y="59"/>
                  </a:cubicBezTo>
                  <a:cubicBezTo>
                    <a:pt x="80" y="102"/>
                    <a:pt x="80" y="102"/>
                    <a:pt x="80" y="102"/>
                  </a:cubicBezTo>
                  <a:cubicBezTo>
                    <a:pt x="83" y="105"/>
                    <a:pt x="84" y="110"/>
                    <a:pt x="82" y="113"/>
                  </a:cubicBezTo>
                  <a:cubicBezTo>
                    <a:pt x="80" y="116"/>
                    <a:pt x="78" y="117"/>
                    <a:pt x="75" y="11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5" name="组合 20"/>
          <p:cNvGrpSpPr/>
          <p:nvPr/>
        </p:nvGrpSpPr>
        <p:grpSpPr>
          <a:xfrm>
            <a:off x="7883078" y="2700878"/>
            <a:ext cx="353930" cy="354655"/>
            <a:chOff x="7771561" y="2637483"/>
            <a:chExt cx="353869" cy="354436"/>
          </a:xfrm>
        </p:grpSpPr>
        <p:sp>
          <p:nvSpPr>
            <p:cNvPr id="22" name="Oval 15"/>
            <p:cNvSpPr>
              <a:spLocks noChangeArrowheads="1"/>
            </p:cNvSpPr>
            <p:nvPr/>
          </p:nvSpPr>
          <p:spPr bwMode="auto">
            <a:xfrm>
              <a:off x="7771561" y="2637483"/>
              <a:ext cx="353869" cy="354436"/>
            </a:xfrm>
            <a:prstGeom prst="ellipse">
              <a:avLst/>
            </a:prstGeom>
            <a:solidFill>
              <a:schemeClr val="accent1"/>
            </a:solidFill>
            <a:ln>
              <a:noFill/>
            </a:ln>
          </p:spPr>
          <p:txBody>
            <a:bodyPr vert="horz" wrap="square" lIns="91440" tIns="45720" rIns="91440" bIns="45720" numCol="1" anchor="t" anchorCtr="0" compatLnSpc="1"/>
            <a:lstStyle/>
            <a:p>
              <a:endParaRPr lang="zh-CN" altLang="en-US"/>
            </a:p>
          </p:txBody>
        </p:sp>
        <p:sp>
          <p:nvSpPr>
            <p:cNvPr id="23" name="Freeform 16"/>
            <p:cNvSpPr/>
            <p:nvPr/>
          </p:nvSpPr>
          <p:spPr bwMode="auto">
            <a:xfrm>
              <a:off x="7900860" y="2746366"/>
              <a:ext cx="95272" cy="132701"/>
            </a:xfrm>
            <a:custGeom>
              <a:avLst/>
              <a:gdLst>
                <a:gd name="T0" fmla="*/ 9 w 84"/>
                <a:gd name="T1" fmla="*/ 0 h 117"/>
                <a:gd name="T2" fmla="*/ 13 w 84"/>
                <a:gd name="T3" fmla="*/ 2 h 117"/>
                <a:gd name="T4" fmla="*/ 81 w 84"/>
                <a:gd name="T5" fmla="*/ 52 h 117"/>
                <a:gd name="T6" fmla="*/ 84 w 84"/>
                <a:gd name="T7" fmla="*/ 58 h 117"/>
                <a:gd name="T8" fmla="*/ 81 w 84"/>
                <a:gd name="T9" fmla="*/ 65 h 117"/>
                <a:gd name="T10" fmla="*/ 13 w 84"/>
                <a:gd name="T11" fmla="*/ 114 h 117"/>
                <a:gd name="T12" fmla="*/ 2 w 84"/>
                <a:gd name="T13" fmla="*/ 112 h 117"/>
                <a:gd name="T14" fmla="*/ 4 w 84"/>
                <a:gd name="T15" fmla="*/ 101 h 117"/>
                <a:gd name="T16" fmla="*/ 62 w 84"/>
                <a:gd name="T17" fmla="*/ 58 h 117"/>
                <a:gd name="T18" fmla="*/ 4 w 84"/>
                <a:gd name="T19" fmla="*/ 15 h 117"/>
                <a:gd name="T20" fmla="*/ 2 w 84"/>
                <a:gd name="T21" fmla="*/ 4 h 117"/>
                <a:gd name="T22" fmla="*/ 9 w 84"/>
                <a:gd name="T23"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4" h="117">
                  <a:moveTo>
                    <a:pt x="9" y="0"/>
                  </a:moveTo>
                  <a:cubicBezTo>
                    <a:pt x="10" y="0"/>
                    <a:pt x="12" y="1"/>
                    <a:pt x="13" y="2"/>
                  </a:cubicBezTo>
                  <a:cubicBezTo>
                    <a:pt x="81" y="52"/>
                    <a:pt x="81" y="52"/>
                    <a:pt x="81" y="52"/>
                  </a:cubicBezTo>
                  <a:cubicBezTo>
                    <a:pt x="83" y="53"/>
                    <a:pt x="84" y="56"/>
                    <a:pt x="84" y="58"/>
                  </a:cubicBezTo>
                  <a:cubicBezTo>
                    <a:pt x="84" y="61"/>
                    <a:pt x="83" y="63"/>
                    <a:pt x="81" y="65"/>
                  </a:cubicBezTo>
                  <a:cubicBezTo>
                    <a:pt x="13" y="114"/>
                    <a:pt x="13" y="114"/>
                    <a:pt x="13" y="114"/>
                  </a:cubicBezTo>
                  <a:cubicBezTo>
                    <a:pt x="10" y="117"/>
                    <a:pt x="5" y="116"/>
                    <a:pt x="2" y="112"/>
                  </a:cubicBezTo>
                  <a:cubicBezTo>
                    <a:pt x="0" y="109"/>
                    <a:pt x="0" y="104"/>
                    <a:pt x="4" y="101"/>
                  </a:cubicBezTo>
                  <a:cubicBezTo>
                    <a:pt x="62" y="58"/>
                    <a:pt x="62" y="58"/>
                    <a:pt x="62" y="58"/>
                  </a:cubicBezTo>
                  <a:cubicBezTo>
                    <a:pt x="4" y="15"/>
                    <a:pt x="4" y="15"/>
                    <a:pt x="4" y="15"/>
                  </a:cubicBezTo>
                  <a:cubicBezTo>
                    <a:pt x="0" y="12"/>
                    <a:pt x="0" y="7"/>
                    <a:pt x="2" y="4"/>
                  </a:cubicBezTo>
                  <a:cubicBezTo>
                    <a:pt x="4" y="1"/>
                    <a:pt x="6" y="0"/>
                    <a:pt x="9"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cxnSp>
        <p:nvCxnSpPr>
          <p:cNvPr id="27" name="直接连接符 26"/>
          <p:cNvCxnSpPr/>
          <p:nvPr/>
        </p:nvCxnSpPr>
        <p:spPr>
          <a:xfrm>
            <a:off x="1927099" y="3653713"/>
            <a:ext cx="1254474" cy="0"/>
          </a:xfrm>
          <a:prstGeom prst="line">
            <a:avLst/>
          </a:prstGeom>
          <a:ln w="63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8" name="直角三角形 27"/>
          <p:cNvSpPr/>
          <p:nvPr/>
        </p:nvSpPr>
        <p:spPr>
          <a:xfrm rot="5400000">
            <a:off x="1598817" y="1635973"/>
            <a:ext cx="504367" cy="504144"/>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467" tIns="45734" rIns="91467" bIns="45734" rtlCol="0" anchor="ctr"/>
          <a:lstStyle/>
          <a:p>
            <a:pPr algn="ctr"/>
            <a:endParaRPr lang="zh-CN" altLang="en-US">
              <a:solidFill>
                <a:schemeClr val="accent2"/>
              </a:solidFill>
            </a:endParaRPr>
          </a:p>
        </p:txBody>
      </p:sp>
      <p:sp>
        <p:nvSpPr>
          <p:cNvPr id="29" name="TextBox 28"/>
          <p:cNvSpPr txBox="1"/>
          <p:nvPr/>
        </p:nvSpPr>
        <p:spPr>
          <a:xfrm>
            <a:off x="1596629" y="1669885"/>
            <a:ext cx="316167" cy="246373"/>
          </a:xfrm>
          <a:prstGeom prst="rect">
            <a:avLst/>
          </a:prstGeom>
          <a:noFill/>
        </p:spPr>
        <p:txBody>
          <a:bodyPr wrap="none" lIns="91467" tIns="45734" rIns="91467" bIns="45734" rtlCol="0">
            <a:spAutoFit/>
          </a:bodyPr>
          <a:lstStyle/>
          <a:p>
            <a:r>
              <a:rPr lang="en-US" altLang="zh-CN" sz="1000" dirty="0">
                <a:solidFill>
                  <a:schemeClr val="bg1"/>
                </a:solidFill>
              </a:rPr>
              <a:t>01</a:t>
            </a:r>
            <a:endParaRPr lang="zh-CN" altLang="en-US" sz="1000" dirty="0">
              <a:solidFill>
                <a:schemeClr val="bg1"/>
              </a:solidFill>
            </a:endParaRPr>
          </a:p>
        </p:txBody>
      </p:sp>
      <p:cxnSp>
        <p:nvCxnSpPr>
          <p:cNvPr id="33" name="直接连接符 32"/>
          <p:cNvCxnSpPr/>
          <p:nvPr/>
        </p:nvCxnSpPr>
        <p:spPr>
          <a:xfrm>
            <a:off x="3955034" y="3653713"/>
            <a:ext cx="1254474" cy="0"/>
          </a:xfrm>
          <a:prstGeom prst="line">
            <a:avLst/>
          </a:prstGeom>
          <a:ln w="63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4" name="直角三角形 33"/>
          <p:cNvSpPr/>
          <p:nvPr/>
        </p:nvSpPr>
        <p:spPr>
          <a:xfrm rot="5400000">
            <a:off x="3626752" y="1635973"/>
            <a:ext cx="504367" cy="504144"/>
          </a:xfrm>
          <a:prstGeom prst="r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91467" tIns="45734" rIns="91467" bIns="45734" rtlCol="0" anchor="ctr"/>
          <a:lstStyle/>
          <a:p>
            <a:pPr algn="ctr"/>
            <a:endParaRPr lang="zh-CN" altLang="en-US"/>
          </a:p>
        </p:txBody>
      </p:sp>
      <p:sp>
        <p:nvSpPr>
          <p:cNvPr id="35" name="TextBox 34"/>
          <p:cNvSpPr txBox="1"/>
          <p:nvPr/>
        </p:nvSpPr>
        <p:spPr>
          <a:xfrm>
            <a:off x="3635950" y="1669885"/>
            <a:ext cx="316167" cy="246373"/>
          </a:xfrm>
          <a:prstGeom prst="rect">
            <a:avLst/>
          </a:prstGeom>
          <a:noFill/>
        </p:spPr>
        <p:txBody>
          <a:bodyPr wrap="none" lIns="91467" tIns="45734" rIns="91467" bIns="45734" rtlCol="0">
            <a:spAutoFit/>
          </a:bodyPr>
          <a:lstStyle/>
          <a:p>
            <a:r>
              <a:rPr lang="en-US" altLang="zh-CN" sz="1000" dirty="0">
                <a:solidFill>
                  <a:schemeClr val="bg1"/>
                </a:solidFill>
              </a:rPr>
              <a:t>02</a:t>
            </a:r>
            <a:endParaRPr lang="zh-CN" altLang="en-US" sz="1000" dirty="0">
              <a:solidFill>
                <a:schemeClr val="bg1"/>
              </a:solidFill>
            </a:endParaRPr>
          </a:p>
        </p:txBody>
      </p:sp>
      <p:cxnSp>
        <p:nvCxnSpPr>
          <p:cNvPr id="39" name="直接连接符 38"/>
          <p:cNvCxnSpPr/>
          <p:nvPr/>
        </p:nvCxnSpPr>
        <p:spPr>
          <a:xfrm>
            <a:off x="5982968" y="3653713"/>
            <a:ext cx="1254474" cy="0"/>
          </a:xfrm>
          <a:prstGeom prst="line">
            <a:avLst/>
          </a:prstGeom>
          <a:ln w="63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40" name="直角三角形 39"/>
          <p:cNvSpPr/>
          <p:nvPr/>
        </p:nvSpPr>
        <p:spPr>
          <a:xfrm rot="5400000">
            <a:off x="5654686" y="1635973"/>
            <a:ext cx="504367" cy="504144"/>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91467" tIns="45734" rIns="91467" bIns="45734" rtlCol="0" anchor="ctr"/>
          <a:lstStyle/>
          <a:p>
            <a:pPr algn="ctr"/>
            <a:endParaRPr lang="zh-CN" altLang="en-US"/>
          </a:p>
        </p:txBody>
      </p:sp>
      <p:sp>
        <p:nvSpPr>
          <p:cNvPr id="41" name="TextBox 40"/>
          <p:cNvSpPr txBox="1"/>
          <p:nvPr/>
        </p:nvSpPr>
        <p:spPr>
          <a:xfrm>
            <a:off x="5652498" y="1669885"/>
            <a:ext cx="316167" cy="246373"/>
          </a:xfrm>
          <a:prstGeom prst="rect">
            <a:avLst/>
          </a:prstGeom>
          <a:noFill/>
        </p:spPr>
        <p:txBody>
          <a:bodyPr wrap="none" lIns="91467" tIns="45734" rIns="91467" bIns="45734" rtlCol="0">
            <a:spAutoFit/>
          </a:bodyPr>
          <a:lstStyle/>
          <a:p>
            <a:r>
              <a:rPr lang="en-US" altLang="zh-CN" sz="1000" dirty="0">
                <a:solidFill>
                  <a:schemeClr val="bg1"/>
                </a:solidFill>
              </a:rPr>
              <a:t>03</a:t>
            </a:r>
            <a:endParaRPr lang="zh-CN" altLang="en-US" sz="1000" dirty="0">
              <a:solidFill>
                <a:schemeClr val="bg1"/>
              </a:solidFill>
            </a:endParaRPr>
          </a:p>
        </p:txBody>
      </p:sp>
      <p:sp>
        <p:nvSpPr>
          <p:cNvPr id="42" name="文本框 32">
            <a:extLst>
              <a:ext uri="{FF2B5EF4-FFF2-40B4-BE49-F238E27FC236}">
                <a16:creationId xmlns:a16="http://schemas.microsoft.com/office/drawing/2014/main" id="{14CA35A9-0357-460E-962B-B94A809590FE}"/>
              </a:ext>
            </a:extLst>
          </p:cNvPr>
          <p:cNvSpPr txBox="1"/>
          <p:nvPr/>
        </p:nvSpPr>
        <p:spPr>
          <a:xfrm>
            <a:off x="173464" y="204163"/>
            <a:ext cx="1499323" cy="346253"/>
          </a:xfrm>
          <a:prstGeom prst="rect">
            <a:avLst/>
          </a:prstGeom>
          <a:noFill/>
        </p:spPr>
        <p:txBody>
          <a:bodyPr wrap="square" lIns="68584" tIns="34292" rIns="68584" bIns="34292">
            <a:spAutoFit/>
          </a:bodyPr>
          <a:lstStyle/>
          <a:p>
            <a:r>
              <a:rPr lang="zh-TW" altLang="en-US"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上放學宣導</a:t>
            </a:r>
            <a:endParaRPr lang="en-US" altLang="zh-CN"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43" name="矩形 42">
            <a:extLst>
              <a:ext uri="{FF2B5EF4-FFF2-40B4-BE49-F238E27FC236}">
                <a16:creationId xmlns:a16="http://schemas.microsoft.com/office/drawing/2014/main" id="{CCF2D2CD-475B-47A4-8A4D-FDF7CA7E314F}"/>
              </a:ext>
            </a:extLst>
          </p:cNvPr>
          <p:cNvSpPr/>
          <p:nvPr/>
        </p:nvSpPr>
        <p:spPr>
          <a:xfrm>
            <a:off x="0" y="196280"/>
            <a:ext cx="160366" cy="41751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4" tIns="34292" rIns="68584" bIns="34292" anchor="ctr"/>
          <a:lstStyle/>
          <a:p>
            <a:pPr algn="ctr" defTabSz="685795">
              <a:defRPr/>
            </a:pPr>
            <a:endParaRPr lang="zh-CN" altLang="en-US" sz="1400" dirty="0">
              <a:solidFill>
                <a:srgbClr val="E7E6E6">
                  <a:lumMod val="50000"/>
                </a:srgbClr>
              </a:solidFill>
              <a:cs typeface="+mn-ea"/>
              <a:sym typeface="+mn-lt"/>
            </a:endParaRPr>
          </a:p>
        </p:txBody>
      </p:sp>
      <p:sp>
        <p:nvSpPr>
          <p:cNvPr id="6" name="矩形 5"/>
          <p:cNvSpPr/>
          <p:nvPr/>
        </p:nvSpPr>
        <p:spPr>
          <a:xfrm>
            <a:off x="173464" y="594150"/>
            <a:ext cx="2743059" cy="369332"/>
          </a:xfrm>
          <a:prstGeom prst="rect">
            <a:avLst/>
          </a:prstGeom>
        </p:spPr>
        <p:txBody>
          <a:bodyPr wrap="none">
            <a:spAutoFit/>
          </a:bodyPr>
          <a:lstStyle/>
          <a:p>
            <a:r>
              <a:rPr lang="zh-TW" altLang="en-US" dirty="0">
                <a:solidFill>
                  <a:srgbClr val="0070C0"/>
                </a:solidFill>
                <a:latin typeface="文鼎簽字筆體E" panose="04090A00000000000000" pitchFamily="82" charset="-120"/>
                <a:ea typeface="文鼎簽字筆體E" panose="04090A00000000000000" pitchFamily="82" charset="-120"/>
              </a:rPr>
              <a:t>守護天使</a:t>
            </a:r>
            <a:r>
              <a:rPr lang="en-US" altLang="zh-TW" dirty="0">
                <a:solidFill>
                  <a:srgbClr val="0070C0"/>
                </a:solidFill>
                <a:latin typeface="文鼎簽字筆體E" panose="04090A00000000000000" pitchFamily="82" charset="-120"/>
                <a:ea typeface="文鼎簽字筆體E" panose="04090A00000000000000" pitchFamily="82" charset="-120"/>
              </a:rPr>
              <a:t>—</a:t>
            </a:r>
            <a:r>
              <a:rPr lang="zh-TW" altLang="en-US" dirty="0">
                <a:solidFill>
                  <a:srgbClr val="0070C0"/>
                </a:solidFill>
                <a:latin typeface="文鼎簽字筆體E" panose="04090A00000000000000" pitchFamily="82" charset="-120"/>
                <a:ea typeface="文鼎簽字筆體E" panose="04090A00000000000000" pitchFamily="82" charset="-120"/>
              </a:rPr>
              <a:t>交通導護志工</a:t>
            </a:r>
            <a:endParaRPr lang="en-US" altLang="zh-TW" dirty="0">
              <a:solidFill>
                <a:srgbClr val="0070C0"/>
              </a:solidFill>
              <a:latin typeface="文鼎簽字筆體E" panose="04090A00000000000000" pitchFamily="82" charset="-120"/>
              <a:ea typeface="文鼎簽字筆體E" panose="04090A00000000000000" pitchFamily="82" charset="-120"/>
            </a:endParaRPr>
          </a:p>
        </p:txBody>
      </p:sp>
      <p:sp>
        <p:nvSpPr>
          <p:cNvPr id="7" name="矩形 6"/>
          <p:cNvSpPr/>
          <p:nvPr/>
        </p:nvSpPr>
        <p:spPr>
          <a:xfrm>
            <a:off x="1287369" y="3746263"/>
            <a:ext cx="6818954" cy="338554"/>
          </a:xfrm>
          <a:prstGeom prst="rect">
            <a:avLst/>
          </a:prstGeom>
        </p:spPr>
        <p:txBody>
          <a:bodyPr wrap="square">
            <a:spAutoFit/>
          </a:bodyPr>
          <a:lstStyle/>
          <a:p>
            <a:r>
              <a:rPr lang="zh-TW" altLang="en-US" sz="1600" dirty="0">
                <a:latin typeface="標楷體" panose="03000509000000000000" pitchFamily="65" charset="-120"/>
                <a:ea typeface="標楷體" panose="03000509000000000000" pitchFamily="65" charset="-120"/>
              </a:rPr>
              <a:t>歡迎您加入守護孩子的行列，可固定時段值勤，也可事先選擇方便的時段。</a:t>
            </a:r>
            <a:endParaRPr lang="en-US" altLang="zh-TW" sz="1600" dirty="0">
              <a:latin typeface="標楷體" panose="03000509000000000000" pitchFamily="65" charset="-120"/>
              <a:ea typeface="標楷體" panose="03000509000000000000" pitchFamily="65" charset="-120"/>
            </a:endParaRPr>
          </a:p>
        </p:txBody>
      </p:sp>
      <p:sp>
        <p:nvSpPr>
          <p:cNvPr id="12" name="矩形 11"/>
          <p:cNvSpPr/>
          <p:nvPr/>
        </p:nvSpPr>
        <p:spPr>
          <a:xfrm>
            <a:off x="1473085" y="3332435"/>
            <a:ext cx="983700" cy="289081"/>
          </a:xfrm>
          <a:prstGeom prst="rect">
            <a:avLst/>
          </a:prstGeom>
          <a:ln w="19050">
            <a:solidFill>
              <a:srgbClr val="F48E77"/>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zh-TW" altLang="en-US" dirty="0">
                <a:solidFill>
                  <a:schemeClr val="accent6">
                    <a:lumMod val="50000"/>
                  </a:schemeClr>
                </a:solidFill>
                <a:latin typeface="文鼎簽字筆體E" panose="04090A00000000000000" pitchFamily="82" charset="-120"/>
                <a:ea typeface="文鼎簽字筆體E" panose="04090A00000000000000" pitchFamily="82" charset="-120"/>
              </a:rPr>
              <a:t>九寶組</a:t>
            </a:r>
          </a:p>
        </p:txBody>
      </p:sp>
      <p:sp>
        <p:nvSpPr>
          <p:cNvPr id="47" name="矩形 46"/>
          <p:cNvSpPr/>
          <p:nvPr/>
        </p:nvSpPr>
        <p:spPr>
          <a:xfrm>
            <a:off x="3845289" y="3332435"/>
            <a:ext cx="1134980" cy="289081"/>
          </a:xfrm>
          <a:prstGeom prst="rect">
            <a:avLst/>
          </a:prstGeom>
          <a:ln w="19050">
            <a:solidFill>
              <a:srgbClr val="F48E77"/>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zh-TW" altLang="en-US" dirty="0">
                <a:solidFill>
                  <a:schemeClr val="accent6">
                    <a:lumMod val="50000"/>
                  </a:schemeClr>
                </a:solidFill>
                <a:latin typeface="文鼎簽字筆體E" panose="04090A00000000000000" pitchFamily="82" charset="-120"/>
                <a:ea typeface="文鼎簽字筆體E" panose="04090A00000000000000" pitchFamily="82" charset="-120"/>
              </a:rPr>
              <a:t>永安午組</a:t>
            </a:r>
          </a:p>
        </p:txBody>
      </p:sp>
      <p:sp>
        <p:nvSpPr>
          <p:cNvPr id="48" name="矩形 47"/>
          <p:cNvSpPr/>
          <p:nvPr/>
        </p:nvSpPr>
        <p:spPr>
          <a:xfrm>
            <a:off x="2593285" y="3334622"/>
            <a:ext cx="1164001" cy="289081"/>
          </a:xfrm>
          <a:prstGeom prst="rect">
            <a:avLst/>
          </a:prstGeom>
          <a:ln w="19050">
            <a:solidFill>
              <a:srgbClr val="F48E77"/>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zh-TW" altLang="en-US" dirty="0">
                <a:solidFill>
                  <a:schemeClr val="accent6">
                    <a:lumMod val="50000"/>
                  </a:schemeClr>
                </a:solidFill>
                <a:latin typeface="文鼎簽字筆體E" panose="04090A00000000000000" pitchFamily="82" charset="-120"/>
                <a:ea typeface="文鼎簽字筆體E" panose="04090A00000000000000" pitchFamily="82" charset="-120"/>
              </a:rPr>
              <a:t>永安早組</a:t>
            </a:r>
          </a:p>
        </p:txBody>
      </p:sp>
      <p:sp>
        <p:nvSpPr>
          <p:cNvPr id="49" name="矩形 48"/>
          <p:cNvSpPr/>
          <p:nvPr/>
        </p:nvSpPr>
        <p:spPr>
          <a:xfrm>
            <a:off x="5095003" y="3334622"/>
            <a:ext cx="983700" cy="289081"/>
          </a:xfrm>
          <a:prstGeom prst="rect">
            <a:avLst/>
          </a:prstGeom>
          <a:ln w="19050">
            <a:solidFill>
              <a:srgbClr val="F48E77"/>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zh-TW" altLang="en-US" dirty="0">
                <a:solidFill>
                  <a:schemeClr val="accent6">
                    <a:lumMod val="50000"/>
                  </a:schemeClr>
                </a:solidFill>
                <a:latin typeface="文鼎簽字筆體E" panose="04090A00000000000000" pitchFamily="82" charset="-120"/>
                <a:ea typeface="文鼎簽字筆體E" panose="04090A00000000000000" pitchFamily="82" charset="-120"/>
              </a:rPr>
              <a:t>得和組</a:t>
            </a:r>
          </a:p>
        </p:txBody>
      </p:sp>
      <p:sp>
        <p:nvSpPr>
          <p:cNvPr id="50" name="矩形 49"/>
          <p:cNvSpPr/>
          <p:nvPr/>
        </p:nvSpPr>
        <p:spPr>
          <a:xfrm>
            <a:off x="6182179" y="3334622"/>
            <a:ext cx="1572327" cy="289081"/>
          </a:xfrm>
          <a:prstGeom prst="rect">
            <a:avLst/>
          </a:prstGeom>
          <a:ln w="19050">
            <a:solidFill>
              <a:srgbClr val="F48E77"/>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zh-TW" altLang="en-US" dirty="0">
                <a:solidFill>
                  <a:schemeClr val="accent6">
                    <a:lumMod val="50000"/>
                  </a:schemeClr>
                </a:solidFill>
                <a:latin typeface="文鼎簽字筆體E" panose="04090A00000000000000" pitchFamily="82" charset="-120"/>
                <a:ea typeface="文鼎簽字筆體E" panose="04090A00000000000000" pitchFamily="82" charset="-120"/>
              </a:rPr>
              <a:t>永貞一號門組</a:t>
            </a:r>
          </a:p>
        </p:txBody>
      </p:sp>
      <p:sp>
        <p:nvSpPr>
          <p:cNvPr id="13" name="矩形 12"/>
          <p:cNvSpPr/>
          <p:nvPr/>
        </p:nvSpPr>
        <p:spPr>
          <a:xfrm rot="651316">
            <a:off x="3871543" y="798047"/>
            <a:ext cx="4909149" cy="707886"/>
          </a:xfrm>
          <a:prstGeom prst="rect">
            <a:avLst/>
          </a:prstGeom>
        </p:spPr>
        <p:txBody>
          <a:bodyPr wrap="square">
            <a:spAutoFit/>
          </a:bodyPr>
          <a:lstStyle/>
          <a:p>
            <a:pPr algn="ctr"/>
            <a:r>
              <a:rPr lang="zh-TW" altLang="en-US" sz="4000" b="1" dirty="0">
                <a:solidFill>
                  <a:srgbClr val="C00000"/>
                </a:solidFill>
                <a:latin typeface="文鼎簽字筆體E" panose="04090A00000000000000" pitchFamily="82" charset="-120"/>
                <a:ea typeface="文鼎簽字筆體E" panose="04090A00000000000000" pitchFamily="82" charset="-120"/>
              </a:rPr>
              <a:t>歡迎您加入志工行列</a:t>
            </a:r>
          </a:p>
        </p:txBody>
      </p:sp>
    </p:spTree>
    <p:extLst>
      <p:ext uri="{BB962C8B-B14F-4D97-AF65-F5344CB8AC3E}">
        <p14:creationId xmlns:p14="http://schemas.microsoft.com/office/powerpoint/2010/main" val="1299614302"/>
      </p:ext>
    </p:extLst>
  </p:cSld>
  <p:clrMapOvr>
    <a:masterClrMapping/>
  </p:clrMapOvr>
  <mc:AlternateContent xmlns:mc="http://schemas.openxmlformats.org/markup-compatibility/2006" xmlns:p14="http://schemas.microsoft.com/office/powerpoint/2010/main">
    <mc:Choice Requires="p14">
      <p:transition spd="slow" p14:dur="1500" advClick="0" advTm="0">
        <p:wipe/>
      </p:transition>
    </mc:Choice>
    <mc:Fallback xmlns="">
      <p:transition spd="slow" advClick="0" advTm="0">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6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par>
                                <p:cTn id="10" presetID="2" presetClass="entr" presetSubtype="2" fill="hold" nodeType="withEffect">
                                  <p:stCondLst>
                                    <p:cond delay="110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1+#ppt_w/2"/>
                                          </p:val>
                                        </p:tav>
                                        <p:tav tm="100000">
                                          <p:val>
                                            <p:strVal val="#ppt_x"/>
                                          </p:val>
                                        </p:tav>
                                      </p:tavLst>
                                    </p:anim>
                                    <p:anim calcmode="lin" valueType="num">
                                      <p:cBhvr additive="base">
                                        <p:cTn id="13" dur="500" fill="hold"/>
                                        <p:tgtEl>
                                          <p:spTgt spid="4"/>
                                        </p:tgtEl>
                                        <p:attrNameLst>
                                          <p:attrName>ppt_y</p:attrName>
                                        </p:attrNameLst>
                                      </p:cBhvr>
                                      <p:tavLst>
                                        <p:tav tm="0">
                                          <p:val>
                                            <p:strVal val="#ppt_y"/>
                                          </p:val>
                                        </p:tav>
                                        <p:tav tm="100000">
                                          <p:val>
                                            <p:strVal val="#ppt_y"/>
                                          </p:val>
                                        </p:tav>
                                      </p:tavLst>
                                    </p:anim>
                                  </p:childTnLst>
                                </p:cTn>
                              </p:par>
                              <p:par>
                                <p:cTn id="14" presetID="2" presetClass="entr" presetSubtype="8" fill="hold" nodeType="withEffect">
                                  <p:stCondLst>
                                    <p:cond delay="110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0-#ppt_w/2"/>
                                          </p:val>
                                        </p:tav>
                                        <p:tav tm="100000">
                                          <p:val>
                                            <p:strVal val="#ppt_x"/>
                                          </p:val>
                                        </p:tav>
                                      </p:tavLst>
                                    </p:anim>
                                    <p:anim calcmode="lin" valueType="num">
                                      <p:cBhvr additive="base">
                                        <p:cTn id="17" dur="500" fill="hold"/>
                                        <p:tgtEl>
                                          <p:spTgt spid="5"/>
                                        </p:tgtEl>
                                        <p:attrNameLst>
                                          <p:attrName>ppt_y</p:attrName>
                                        </p:attrNameLst>
                                      </p:cBhvr>
                                      <p:tavLst>
                                        <p:tav tm="0">
                                          <p:val>
                                            <p:strVal val="#ppt_y"/>
                                          </p:val>
                                        </p:tav>
                                        <p:tav tm="100000">
                                          <p:val>
                                            <p:strVal val="#ppt_y"/>
                                          </p:val>
                                        </p:tav>
                                      </p:tavLst>
                                    </p:anim>
                                  </p:childTnLst>
                                </p:cTn>
                              </p:par>
                              <p:par>
                                <p:cTn id="18" presetID="47" presetClass="entr" presetSubtype="0" fill="hold" grpId="0" nodeType="withEffect">
                                  <p:stCondLst>
                                    <p:cond delay="1600"/>
                                  </p:stCondLst>
                                  <p:childTnLst>
                                    <p:set>
                                      <p:cBhvr>
                                        <p:cTn id="19" dur="1" fill="hold">
                                          <p:stCondLst>
                                            <p:cond delay="0"/>
                                          </p:stCondLst>
                                        </p:cTn>
                                        <p:tgtEl>
                                          <p:spTgt spid="28"/>
                                        </p:tgtEl>
                                        <p:attrNameLst>
                                          <p:attrName>style.visibility</p:attrName>
                                        </p:attrNameLst>
                                      </p:cBhvr>
                                      <p:to>
                                        <p:strVal val="visible"/>
                                      </p:to>
                                    </p:set>
                                    <p:animEffect transition="in" filter="fade">
                                      <p:cBhvr>
                                        <p:cTn id="20" dur="500"/>
                                        <p:tgtEl>
                                          <p:spTgt spid="28"/>
                                        </p:tgtEl>
                                      </p:cBhvr>
                                    </p:animEffect>
                                    <p:anim calcmode="lin" valueType="num">
                                      <p:cBhvr>
                                        <p:cTn id="21" dur="500" fill="hold"/>
                                        <p:tgtEl>
                                          <p:spTgt spid="28"/>
                                        </p:tgtEl>
                                        <p:attrNameLst>
                                          <p:attrName>ppt_x</p:attrName>
                                        </p:attrNameLst>
                                      </p:cBhvr>
                                      <p:tavLst>
                                        <p:tav tm="0">
                                          <p:val>
                                            <p:strVal val="#ppt_x"/>
                                          </p:val>
                                        </p:tav>
                                        <p:tav tm="100000">
                                          <p:val>
                                            <p:strVal val="#ppt_x"/>
                                          </p:val>
                                        </p:tav>
                                      </p:tavLst>
                                    </p:anim>
                                    <p:anim calcmode="lin" valueType="num">
                                      <p:cBhvr>
                                        <p:cTn id="22" dur="500" fill="hold"/>
                                        <p:tgtEl>
                                          <p:spTgt spid="28"/>
                                        </p:tgtEl>
                                        <p:attrNameLst>
                                          <p:attrName>ppt_y</p:attrName>
                                        </p:attrNameLst>
                                      </p:cBhvr>
                                      <p:tavLst>
                                        <p:tav tm="0">
                                          <p:val>
                                            <p:strVal val="#ppt_y-.1"/>
                                          </p:val>
                                        </p:tav>
                                        <p:tav tm="100000">
                                          <p:val>
                                            <p:strVal val="#ppt_y"/>
                                          </p:val>
                                        </p:tav>
                                      </p:tavLst>
                                    </p:anim>
                                  </p:childTnLst>
                                </p:cTn>
                              </p:par>
                              <p:par>
                                <p:cTn id="23" presetID="47" presetClass="entr" presetSubtype="0" fill="hold" grpId="0" nodeType="withEffect">
                                  <p:stCondLst>
                                    <p:cond delay="1600"/>
                                  </p:stCondLst>
                                  <p:childTnLst>
                                    <p:set>
                                      <p:cBhvr>
                                        <p:cTn id="24" dur="1" fill="hold">
                                          <p:stCondLst>
                                            <p:cond delay="0"/>
                                          </p:stCondLst>
                                        </p:cTn>
                                        <p:tgtEl>
                                          <p:spTgt spid="29"/>
                                        </p:tgtEl>
                                        <p:attrNameLst>
                                          <p:attrName>style.visibility</p:attrName>
                                        </p:attrNameLst>
                                      </p:cBhvr>
                                      <p:to>
                                        <p:strVal val="visible"/>
                                      </p:to>
                                    </p:set>
                                    <p:animEffect transition="in" filter="fade">
                                      <p:cBhvr>
                                        <p:cTn id="25" dur="500"/>
                                        <p:tgtEl>
                                          <p:spTgt spid="29"/>
                                        </p:tgtEl>
                                      </p:cBhvr>
                                    </p:animEffect>
                                    <p:anim calcmode="lin" valueType="num">
                                      <p:cBhvr>
                                        <p:cTn id="26" dur="500" fill="hold"/>
                                        <p:tgtEl>
                                          <p:spTgt spid="29"/>
                                        </p:tgtEl>
                                        <p:attrNameLst>
                                          <p:attrName>ppt_x</p:attrName>
                                        </p:attrNameLst>
                                      </p:cBhvr>
                                      <p:tavLst>
                                        <p:tav tm="0">
                                          <p:val>
                                            <p:strVal val="#ppt_x"/>
                                          </p:val>
                                        </p:tav>
                                        <p:tav tm="100000">
                                          <p:val>
                                            <p:strVal val="#ppt_x"/>
                                          </p:val>
                                        </p:tav>
                                      </p:tavLst>
                                    </p:anim>
                                    <p:anim calcmode="lin" valueType="num">
                                      <p:cBhvr>
                                        <p:cTn id="27" dur="500" fill="hold"/>
                                        <p:tgtEl>
                                          <p:spTgt spid="29"/>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1600"/>
                                  </p:stCondLst>
                                  <p:childTnLst>
                                    <p:set>
                                      <p:cBhvr>
                                        <p:cTn id="29" dur="1" fill="hold">
                                          <p:stCondLst>
                                            <p:cond delay="0"/>
                                          </p:stCondLst>
                                        </p:cTn>
                                        <p:tgtEl>
                                          <p:spTgt spid="27"/>
                                        </p:tgtEl>
                                        <p:attrNameLst>
                                          <p:attrName>style.visibility</p:attrName>
                                        </p:attrNameLst>
                                      </p:cBhvr>
                                      <p:to>
                                        <p:strVal val="visible"/>
                                      </p:to>
                                    </p:set>
                                    <p:animEffect transition="in" filter="fade">
                                      <p:cBhvr>
                                        <p:cTn id="30" dur="500"/>
                                        <p:tgtEl>
                                          <p:spTgt spid="27"/>
                                        </p:tgtEl>
                                      </p:cBhvr>
                                    </p:animEffect>
                                    <p:anim calcmode="lin" valueType="num">
                                      <p:cBhvr>
                                        <p:cTn id="31" dur="500" fill="hold"/>
                                        <p:tgtEl>
                                          <p:spTgt spid="27"/>
                                        </p:tgtEl>
                                        <p:attrNameLst>
                                          <p:attrName>ppt_x</p:attrName>
                                        </p:attrNameLst>
                                      </p:cBhvr>
                                      <p:tavLst>
                                        <p:tav tm="0">
                                          <p:val>
                                            <p:strVal val="#ppt_x"/>
                                          </p:val>
                                        </p:tav>
                                        <p:tav tm="100000">
                                          <p:val>
                                            <p:strVal val="#ppt_x"/>
                                          </p:val>
                                        </p:tav>
                                      </p:tavLst>
                                    </p:anim>
                                    <p:anim calcmode="lin" valueType="num">
                                      <p:cBhvr>
                                        <p:cTn id="32" dur="500" fill="hold"/>
                                        <p:tgtEl>
                                          <p:spTgt spid="27"/>
                                        </p:tgtEl>
                                        <p:attrNameLst>
                                          <p:attrName>ppt_y</p:attrName>
                                        </p:attrNameLst>
                                      </p:cBhvr>
                                      <p:tavLst>
                                        <p:tav tm="0">
                                          <p:val>
                                            <p:strVal val="#ppt_y+.1"/>
                                          </p:val>
                                        </p:tav>
                                        <p:tav tm="100000">
                                          <p:val>
                                            <p:strVal val="#ppt_y"/>
                                          </p:val>
                                        </p:tav>
                                      </p:tavLst>
                                    </p:anim>
                                  </p:childTnLst>
                                </p:cTn>
                              </p:par>
                              <p:par>
                                <p:cTn id="33" presetID="47" presetClass="entr" presetSubtype="0" fill="hold" grpId="0" nodeType="withEffect">
                                  <p:stCondLst>
                                    <p:cond delay="2200"/>
                                  </p:stCondLst>
                                  <p:childTnLst>
                                    <p:set>
                                      <p:cBhvr>
                                        <p:cTn id="34" dur="1" fill="hold">
                                          <p:stCondLst>
                                            <p:cond delay="0"/>
                                          </p:stCondLst>
                                        </p:cTn>
                                        <p:tgtEl>
                                          <p:spTgt spid="34"/>
                                        </p:tgtEl>
                                        <p:attrNameLst>
                                          <p:attrName>style.visibility</p:attrName>
                                        </p:attrNameLst>
                                      </p:cBhvr>
                                      <p:to>
                                        <p:strVal val="visible"/>
                                      </p:to>
                                    </p:set>
                                    <p:animEffect transition="in" filter="fade">
                                      <p:cBhvr>
                                        <p:cTn id="35" dur="500"/>
                                        <p:tgtEl>
                                          <p:spTgt spid="34"/>
                                        </p:tgtEl>
                                      </p:cBhvr>
                                    </p:animEffect>
                                    <p:anim calcmode="lin" valueType="num">
                                      <p:cBhvr>
                                        <p:cTn id="36" dur="500" fill="hold"/>
                                        <p:tgtEl>
                                          <p:spTgt spid="34"/>
                                        </p:tgtEl>
                                        <p:attrNameLst>
                                          <p:attrName>ppt_x</p:attrName>
                                        </p:attrNameLst>
                                      </p:cBhvr>
                                      <p:tavLst>
                                        <p:tav tm="0">
                                          <p:val>
                                            <p:strVal val="#ppt_x"/>
                                          </p:val>
                                        </p:tav>
                                        <p:tav tm="100000">
                                          <p:val>
                                            <p:strVal val="#ppt_x"/>
                                          </p:val>
                                        </p:tav>
                                      </p:tavLst>
                                    </p:anim>
                                    <p:anim calcmode="lin" valueType="num">
                                      <p:cBhvr>
                                        <p:cTn id="37" dur="500" fill="hold"/>
                                        <p:tgtEl>
                                          <p:spTgt spid="34"/>
                                        </p:tgtEl>
                                        <p:attrNameLst>
                                          <p:attrName>ppt_y</p:attrName>
                                        </p:attrNameLst>
                                      </p:cBhvr>
                                      <p:tavLst>
                                        <p:tav tm="0">
                                          <p:val>
                                            <p:strVal val="#ppt_y-.1"/>
                                          </p:val>
                                        </p:tav>
                                        <p:tav tm="100000">
                                          <p:val>
                                            <p:strVal val="#ppt_y"/>
                                          </p:val>
                                        </p:tav>
                                      </p:tavLst>
                                    </p:anim>
                                  </p:childTnLst>
                                </p:cTn>
                              </p:par>
                              <p:par>
                                <p:cTn id="38" presetID="47" presetClass="entr" presetSubtype="0" fill="hold" grpId="0" nodeType="withEffect">
                                  <p:stCondLst>
                                    <p:cond delay="2200"/>
                                  </p:stCondLst>
                                  <p:childTnLst>
                                    <p:set>
                                      <p:cBhvr>
                                        <p:cTn id="39" dur="1" fill="hold">
                                          <p:stCondLst>
                                            <p:cond delay="0"/>
                                          </p:stCondLst>
                                        </p:cTn>
                                        <p:tgtEl>
                                          <p:spTgt spid="35"/>
                                        </p:tgtEl>
                                        <p:attrNameLst>
                                          <p:attrName>style.visibility</p:attrName>
                                        </p:attrNameLst>
                                      </p:cBhvr>
                                      <p:to>
                                        <p:strVal val="visible"/>
                                      </p:to>
                                    </p:set>
                                    <p:animEffect transition="in" filter="fade">
                                      <p:cBhvr>
                                        <p:cTn id="40" dur="500"/>
                                        <p:tgtEl>
                                          <p:spTgt spid="35"/>
                                        </p:tgtEl>
                                      </p:cBhvr>
                                    </p:animEffect>
                                    <p:anim calcmode="lin" valueType="num">
                                      <p:cBhvr>
                                        <p:cTn id="41" dur="500" fill="hold"/>
                                        <p:tgtEl>
                                          <p:spTgt spid="35"/>
                                        </p:tgtEl>
                                        <p:attrNameLst>
                                          <p:attrName>ppt_x</p:attrName>
                                        </p:attrNameLst>
                                      </p:cBhvr>
                                      <p:tavLst>
                                        <p:tav tm="0">
                                          <p:val>
                                            <p:strVal val="#ppt_x"/>
                                          </p:val>
                                        </p:tav>
                                        <p:tav tm="100000">
                                          <p:val>
                                            <p:strVal val="#ppt_x"/>
                                          </p:val>
                                        </p:tav>
                                      </p:tavLst>
                                    </p:anim>
                                    <p:anim calcmode="lin" valueType="num">
                                      <p:cBhvr>
                                        <p:cTn id="42" dur="500" fill="hold"/>
                                        <p:tgtEl>
                                          <p:spTgt spid="35"/>
                                        </p:tgtEl>
                                        <p:attrNameLst>
                                          <p:attrName>ppt_y</p:attrName>
                                        </p:attrNameLst>
                                      </p:cBhvr>
                                      <p:tavLst>
                                        <p:tav tm="0">
                                          <p:val>
                                            <p:strVal val="#ppt_y-.1"/>
                                          </p:val>
                                        </p:tav>
                                        <p:tav tm="100000">
                                          <p:val>
                                            <p:strVal val="#ppt_y"/>
                                          </p:val>
                                        </p:tav>
                                      </p:tavLst>
                                    </p:anim>
                                  </p:childTnLst>
                                </p:cTn>
                              </p:par>
                              <p:par>
                                <p:cTn id="43" presetID="42" presetClass="entr" presetSubtype="0" fill="hold" nodeType="withEffect">
                                  <p:stCondLst>
                                    <p:cond delay="2200"/>
                                  </p:stCondLst>
                                  <p:childTnLst>
                                    <p:set>
                                      <p:cBhvr>
                                        <p:cTn id="44" dur="1" fill="hold">
                                          <p:stCondLst>
                                            <p:cond delay="0"/>
                                          </p:stCondLst>
                                        </p:cTn>
                                        <p:tgtEl>
                                          <p:spTgt spid="33"/>
                                        </p:tgtEl>
                                        <p:attrNameLst>
                                          <p:attrName>style.visibility</p:attrName>
                                        </p:attrNameLst>
                                      </p:cBhvr>
                                      <p:to>
                                        <p:strVal val="visible"/>
                                      </p:to>
                                    </p:set>
                                    <p:animEffect transition="in" filter="fade">
                                      <p:cBhvr>
                                        <p:cTn id="45" dur="500"/>
                                        <p:tgtEl>
                                          <p:spTgt spid="33"/>
                                        </p:tgtEl>
                                      </p:cBhvr>
                                    </p:animEffect>
                                    <p:anim calcmode="lin" valueType="num">
                                      <p:cBhvr>
                                        <p:cTn id="46" dur="500" fill="hold"/>
                                        <p:tgtEl>
                                          <p:spTgt spid="33"/>
                                        </p:tgtEl>
                                        <p:attrNameLst>
                                          <p:attrName>ppt_x</p:attrName>
                                        </p:attrNameLst>
                                      </p:cBhvr>
                                      <p:tavLst>
                                        <p:tav tm="0">
                                          <p:val>
                                            <p:strVal val="#ppt_x"/>
                                          </p:val>
                                        </p:tav>
                                        <p:tav tm="100000">
                                          <p:val>
                                            <p:strVal val="#ppt_x"/>
                                          </p:val>
                                        </p:tav>
                                      </p:tavLst>
                                    </p:anim>
                                    <p:anim calcmode="lin" valueType="num">
                                      <p:cBhvr>
                                        <p:cTn id="47" dur="500" fill="hold"/>
                                        <p:tgtEl>
                                          <p:spTgt spid="33"/>
                                        </p:tgtEl>
                                        <p:attrNameLst>
                                          <p:attrName>ppt_y</p:attrName>
                                        </p:attrNameLst>
                                      </p:cBhvr>
                                      <p:tavLst>
                                        <p:tav tm="0">
                                          <p:val>
                                            <p:strVal val="#ppt_y+.1"/>
                                          </p:val>
                                        </p:tav>
                                        <p:tav tm="100000">
                                          <p:val>
                                            <p:strVal val="#ppt_y"/>
                                          </p:val>
                                        </p:tav>
                                      </p:tavLst>
                                    </p:anim>
                                  </p:childTnLst>
                                </p:cTn>
                              </p:par>
                              <p:par>
                                <p:cTn id="48" presetID="47" presetClass="entr" presetSubtype="0" fill="hold" grpId="0" nodeType="withEffect">
                                  <p:stCondLst>
                                    <p:cond delay="2700"/>
                                  </p:stCondLst>
                                  <p:childTnLst>
                                    <p:set>
                                      <p:cBhvr>
                                        <p:cTn id="49" dur="1" fill="hold">
                                          <p:stCondLst>
                                            <p:cond delay="0"/>
                                          </p:stCondLst>
                                        </p:cTn>
                                        <p:tgtEl>
                                          <p:spTgt spid="40"/>
                                        </p:tgtEl>
                                        <p:attrNameLst>
                                          <p:attrName>style.visibility</p:attrName>
                                        </p:attrNameLst>
                                      </p:cBhvr>
                                      <p:to>
                                        <p:strVal val="visible"/>
                                      </p:to>
                                    </p:set>
                                    <p:animEffect transition="in" filter="fade">
                                      <p:cBhvr>
                                        <p:cTn id="50" dur="500"/>
                                        <p:tgtEl>
                                          <p:spTgt spid="40"/>
                                        </p:tgtEl>
                                      </p:cBhvr>
                                    </p:animEffect>
                                    <p:anim calcmode="lin" valueType="num">
                                      <p:cBhvr>
                                        <p:cTn id="51" dur="500" fill="hold"/>
                                        <p:tgtEl>
                                          <p:spTgt spid="40"/>
                                        </p:tgtEl>
                                        <p:attrNameLst>
                                          <p:attrName>ppt_x</p:attrName>
                                        </p:attrNameLst>
                                      </p:cBhvr>
                                      <p:tavLst>
                                        <p:tav tm="0">
                                          <p:val>
                                            <p:strVal val="#ppt_x"/>
                                          </p:val>
                                        </p:tav>
                                        <p:tav tm="100000">
                                          <p:val>
                                            <p:strVal val="#ppt_x"/>
                                          </p:val>
                                        </p:tav>
                                      </p:tavLst>
                                    </p:anim>
                                    <p:anim calcmode="lin" valueType="num">
                                      <p:cBhvr>
                                        <p:cTn id="52" dur="500" fill="hold"/>
                                        <p:tgtEl>
                                          <p:spTgt spid="40"/>
                                        </p:tgtEl>
                                        <p:attrNameLst>
                                          <p:attrName>ppt_y</p:attrName>
                                        </p:attrNameLst>
                                      </p:cBhvr>
                                      <p:tavLst>
                                        <p:tav tm="0">
                                          <p:val>
                                            <p:strVal val="#ppt_y-.1"/>
                                          </p:val>
                                        </p:tav>
                                        <p:tav tm="100000">
                                          <p:val>
                                            <p:strVal val="#ppt_y"/>
                                          </p:val>
                                        </p:tav>
                                      </p:tavLst>
                                    </p:anim>
                                  </p:childTnLst>
                                </p:cTn>
                              </p:par>
                              <p:par>
                                <p:cTn id="53" presetID="47" presetClass="entr" presetSubtype="0" fill="hold" grpId="0" nodeType="withEffect">
                                  <p:stCondLst>
                                    <p:cond delay="2700"/>
                                  </p:stCondLst>
                                  <p:childTnLst>
                                    <p:set>
                                      <p:cBhvr>
                                        <p:cTn id="54" dur="1" fill="hold">
                                          <p:stCondLst>
                                            <p:cond delay="0"/>
                                          </p:stCondLst>
                                        </p:cTn>
                                        <p:tgtEl>
                                          <p:spTgt spid="41"/>
                                        </p:tgtEl>
                                        <p:attrNameLst>
                                          <p:attrName>style.visibility</p:attrName>
                                        </p:attrNameLst>
                                      </p:cBhvr>
                                      <p:to>
                                        <p:strVal val="visible"/>
                                      </p:to>
                                    </p:set>
                                    <p:animEffect transition="in" filter="fade">
                                      <p:cBhvr>
                                        <p:cTn id="55" dur="500"/>
                                        <p:tgtEl>
                                          <p:spTgt spid="41"/>
                                        </p:tgtEl>
                                      </p:cBhvr>
                                    </p:animEffect>
                                    <p:anim calcmode="lin" valueType="num">
                                      <p:cBhvr>
                                        <p:cTn id="56" dur="500" fill="hold"/>
                                        <p:tgtEl>
                                          <p:spTgt spid="41"/>
                                        </p:tgtEl>
                                        <p:attrNameLst>
                                          <p:attrName>ppt_x</p:attrName>
                                        </p:attrNameLst>
                                      </p:cBhvr>
                                      <p:tavLst>
                                        <p:tav tm="0">
                                          <p:val>
                                            <p:strVal val="#ppt_x"/>
                                          </p:val>
                                        </p:tav>
                                        <p:tav tm="100000">
                                          <p:val>
                                            <p:strVal val="#ppt_x"/>
                                          </p:val>
                                        </p:tav>
                                      </p:tavLst>
                                    </p:anim>
                                    <p:anim calcmode="lin" valueType="num">
                                      <p:cBhvr>
                                        <p:cTn id="57" dur="500" fill="hold"/>
                                        <p:tgtEl>
                                          <p:spTgt spid="41"/>
                                        </p:tgtEl>
                                        <p:attrNameLst>
                                          <p:attrName>ppt_y</p:attrName>
                                        </p:attrNameLst>
                                      </p:cBhvr>
                                      <p:tavLst>
                                        <p:tav tm="0">
                                          <p:val>
                                            <p:strVal val="#ppt_y-.1"/>
                                          </p:val>
                                        </p:tav>
                                        <p:tav tm="100000">
                                          <p:val>
                                            <p:strVal val="#ppt_y"/>
                                          </p:val>
                                        </p:tav>
                                      </p:tavLst>
                                    </p:anim>
                                  </p:childTnLst>
                                </p:cTn>
                              </p:par>
                              <p:par>
                                <p:cTn id="58" presetID="42" presetClass="entr" presetSubtype="0" fill="hold" nodeType="withEffect">
                                  <p:stCondLst>
                                    <p:cond delay="2700"/>
                                  </p:stCondLst>
                                  <p:childTnLst>
                                    <p:set>
                                      <p:cBhvr>
                                        <p:cTn id="59" dur="1" fill="hold">
                                          <p:stCondLst>
                                            <p:cond delay="0"/>
                                          </p:stCondLst>
                                        </p:cTn>
                                        <p:tgtEl>
                                          <p:spTgt spid="39"/>
                                        </p:tgtEl>
                                        <p:attrNameLst>
                                          <p:attrName>style.visibility</p:attrName>
                                        </p:attrNameLst>
                                      </p:cBhvr>
                                      <p:to>
                                        <p:strVal val="visible"/>
                                      </p:to>
                                    </p:set>
                                    <p:animEffect transition="in" filter="fade">
                                      <p:cBhvr>
                                        <p:cTn id="60" dur="500"/>
                                        <p:tgtEl>
                                          <p:spTgt spid="39"/>
                                        </p:tgtEl>
                                      </p:cBhvr>
                                    </p:animEffect>
                                    <p:anim calcmode="lin" valueType="num">
                                      <p:cBhvr>
                                        <p:cTn id="61" dur="500" fill="hold"/>
                                        <p:tgtEl>
                                          <p:spTgt spid="39"/>
                                        </p:tgtEl>
                                        <p:attrNameLst>
                                          <p:attrName>ppt_x</p:attrName>
                                        </p:attrNameLst>
                                      </p:cBhvr>
                                      <p:tavLst>
                                        <p:tav tm="0">
                                          <p:val>
                                            <p:strVal val="#ppt_x"/>
                                          </p:val>
                                        </p:tav>
                                        <p:tav tm="100000">
                                          <p:val>
                                            <p:strVal val="#ppt_x"/>
                                          </p:val>
                                        </p:tav>
                                      </p:tavLst>
                                    </p:anim>
                                    <p:anim calcmode="lin" valueType="num">
                                      <p:cBhvr>
                                        <p:cTn id="62" dur="500" fill="hold"/>
                                        <p:tgtEl>
                                          <p:spTgt spid="39"/>
                                        </p:tgtEl>
                                        <p:attrNameLst>
                                          <p:attrName>ppt_y</p:attrName>
                                        </p:attrNameLst>
                                      </p:cBhvr>
                                      <p:tavLst>
                                        <p:tav tm="0">
                                          <p:val>
                                            <p:strVal val="#ppt_y+.1"/>
                                          </p:val>
                                        </p:tav>
                                        <p:tav tm="100000">
                                          <p:val>
                                            <p:strVal val="#ppt_y"/>
                                          </p:val>
                                        </p:tav>
                                      </p:tavLst>
                                    </p:anim>
                                  </p:childTnLst>
                                </p:cTn>
                              </p:par>
                            </p:childTnLst>
                          </p:cTn>
                        </p:par>
                        <p:par>
                          <p:cTn id="63" fill="hold">
                            <p:stCondLst>
                              <p:cond delay="3200"/>
                            </p:stCondLst>
                            <p:childTnLst>
                              <p:par>
                                <p:cTn id="64" presetID="1" presetClass="entr" presetSubtype="0" fill="hold" nodeType="afterEffect">
                                  <p:stCondLst>
                                    <p:cond delay="0"/>
                                  </p:stCondLst>
                                  <p:childTnLst>
                                    <p:set>
                                      <p:cBhvr>
                                        <p:cTn id="65" dur="1" fill="hold">
                                          <p:stCondLst>
                                            <p:cond delay="0"/>
                                          </p:stCondLst>
                                        </p:cTn>
                                        <p:tgtEl>
                                          <p:spTgt spid="44"/>
                                        </p:tgtEl>
                                        <p:attrNameLst>
                                          <p:attrName>style.visibility</p:attrName>
                                        </p:attrNameLst>
                                      </p:cBhvr>
                                      <p:to>
                                        <p:strVal val="visible"/>
                                      </p:to>
                                    </p:set>
                                  </p:childTnLst>
                                </p:cTn>
                              </p:par>
                              <p:par>
                                <p:cTn id="66" presetID="1" presetClass="entr" presetSubtype="0" fill="hold" nodeType="withEffect">
                                  <p:stCondLst>
                                    <p:cond delay="0"/>
                                  </p:stCondLst>
                                  <p:childTnLst>
                                    <p:set>
                                      <p:cBhvr>
                                        <p:cTn id="67" dur="1" fill="hold">
                                          <p:stCondLst>
                                            <p:cond delay="0"/>
                                          </p:stCondLst>
                                        </p:cTn>
                                        <p:tgtEl>
                                          <p:spTgt spid="45"/>
                                        </p:tgtEl>
                                        <p:attrNameLst>
                                          <p:attrName>style.visibility</p:attrName>
                                        </p:attrNameLst>
                                      </p:cBhvr>
                                      <p:to>
                                        <p:strVal val="visible"/>
                                      </p:to>
                                    </p:set>
                                  </p:childTnLst>
                                </p:cTn>
                              </p:par>
                              <p:par>
                                <p:cTn id="68" presetID="1" presetClass="entr" presetSubtype="0" fill="hold" nodeType="withEffect">
                                  <p:stCondLst>
                                    <p:cond delay="0"/>
                                  </p:stCondLst>
                                  <p:childTnLst>
                                    <p:set>
                                      <p:cBhvr>
                                        <p:cTn id="69"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p:bldP spid="34" grpId="0" animBg="1"/>
      <p:bldP spid="35" grpId="0"/>
      <p:bldP spid="40" grpId="0" animBg="1"/>
      <p:bldP spid="4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矩形 26"/>
          <p:cNvSpPr>
            <a:spLocks noChangeArrowheads="1"/>
          </p:cNvSpPr>
          <p:nvPr/>
        </p:nvSpPr>
        <p:spPr bwMode="auto">
          <a:xfrm>
            <a:off x="276914" y="613793"/>
            <a:ext cx="8018267" cy="400128"/>
          </a:xfrm>
          <a:prstGeom prst="rect">
            <a:avLst/>
          </a:prstGeom>
          <a:noFill/>
          <a:ln w="9525">
            <a:noFill/>
            <a:miter lim="800000"/>
            <a:headEnd/>
            <a:tailEnd/>
          </a:ln>
        </p:spPr>
        <p:txBody>
          <a:bodyPr lIns="91458" tIns="45729" rIns="91458" bIns="45729">
            <a:spAutoFit/>
          </a:bodyPr>
          <a:lstStyle/>
          <a:p>
            <a:r>
              <a:rPr lang="zh-TW" altLang="en-US" sz="2000" dirty="0">
                <a:solidFill>
                  <a:schemeClr val="accent1">
                    <a:lumMod val="75000"/>
                  </a:schemeClr>
                </a:solidFill>
                <a:effectLst>
                  <a:outerShdw blurRad="38100" dist="38100" dir="2700000" algn="tl">
                    <a:srgbClr val="C0C0C0"/>
                  </a:outerShdw>
                </a:effectLst>
                <a:latin typeface="文鼎簽字筆體E" panose="04090A00000000000000" pitchFamily="82" charset="-120"/>
                <a:ea typeface="文鼎簽字筆體E" panose="04090A00000000000000" pitchFamily="82" charset="-120"/>
              </a:rPr>
              <a:t>永和國小愛心</a:t>
            </a:r>
            <a:r>
              <a:rPr lang="zh-TW" altLang="en-US" sz="2000" dirty="0">
                <a:solidFill>
                  <a:schemeClr val="accent1">
                    <a:lumMod val="75000"/>
                  </a:schemeClr>
                </a:solidFill>
                <a:latin typeface="文鼎簽字筆體E" panose="04090A00000000000000" pitchFamily="82" charset="-120"/>
                <a:ea typeface="文鼎簽字筆體E" panose="04090A00000000000000" pitchFamily="82" charset="-120"/>
              </a:rPr>
              <a:t>服務站</a:t>
            </a:r>
          </a:p>
        </p:txBody>
      </p:sp>
      <p:sp>
        <p:nvSpPr>
          <p:cNvPr id="30" name="文本框 81"/>
          <p:cNvSpPr txBox="1">
            <a:spLocks noChangeArrowheads="1"/>
          </p:cNvSpPr>
          <p:nvPr/>
        </p:nvSpPr>
        <p:spPr bwMode="auto">
          <a:xfrm>
            <a:off x="5585024" y="2494733"/>
            <a:ext cx="1945026" cy="1734085"/>
          </a:xfrm>
          <a:prstGeom prst="rect">
            <a:avLst/>
          </a:prstGeom>
          <a:noFill/>
          <a:ln w="9525">
            <a:noFill/>
            <a:miter lim="800000"/>
            <a:headEnd/>
            <a:tailEnd/>
          </a:ln>
        </p:spPr>
        <p:txBody>
          <a:bodyPr lIns="91458" tIns="45729" rIns="91458" bIns="45729"/>
          <a:lstStyle/>
          <a:p>
            <a:pPr>
              <a:lnSpc>
                <a:spcPct val="150000"/>
              </a:lnSpc>
            </a:pPr>
            <a:r>
              <a:rPr lang="zh-CN" altLang="en-US" sz="800" dirty="0">
                <a:solidFill>
                  <a:schemeClr val="bg1"/>
                </a:solidFill>
                <a:latin typeface="微软雅黑" pitchFamily="34" charset="-122"/>
                <a:ea typeface="微软雅黑" pitchFamily="34" charset="-122"/>
              </a:rPr>
              <a:t>此处输入您的文本请在此处输入您的文本此处输入您的文本此处输入您的文本此处输入您的文本请在此处输入您的文本此处输入您的文本。</a:t>
            </a:r>
          </a:p>
        </p:txBody>
      </p:sp>
      <p:sp>
        <p:nvSpPr>
          <p:cNvPr id="6" name="文本框 32"/>
          <p:cNvSpPr txBox="1"/>
          <p:nvPr/>
        </p:nvSpPr>
        <p:spPr>
          <a:xfrm>
            <a:off x="265159" y="268288"/>
            <a:ext cx="1292670" cy="346253"/>
          </a:xfrm>
          <a:prstGeom prst="rect">
            <a:avLst/>
          </a:prstGeom>
          <a:noFill/>
        </p:spPr>
        <p:txBody>
          <a:bodyPr wrap="none" lIns="68584" tIns="34292" rIns="68584" bIns="34292">
            <a:spAutoFit/>
          </a:bodyPr>
          <a:lstStyle/>
          <a:p>
            <a:r>
              <a:rPr lang="zh-TW" altLang="en-US"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上放學宣導</a:t>
            </a:r>
            <a:endParaRPr lang="en-US" altLang="zh-CN"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7" name="矩形 6"/>
          <p:cNvSpPr/>
          <p:nvPr/>
        </p:nvSpPr>
        <p:spPr>
          <a:xfrm>
            <a:off x="0" y="196280"/>
            <a:ext cx="160366" cy="41751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4" tIns="34292" rIns="68584" bIns="34292" anchor="ctr"/>
          <a:lstStyle/>
          <a:p>
            <a:pPr algn="ctr" defTabSz="685795">
              <a:defRPr/>
            </a:pPr>
            <a:endParaRPr lang="zh-CN" altLang="en-US" sz="1400" dirty="0">
              <a:solidFill>
                <a:srgbClr val="E7E6E6">
                  <a:lumMod val="50000"/>
                </a:srgbClr>
              </a:solidFill>
              <a:cs typeface="+mn-ea"/>
              <a:sym typeface="+mn-lt"/>
            </a:endParaRPr>
          </a:p>
        </p:txBody>
      </p:sp>
      <p:pic>
        <p:nvPicPr>
          <p:cNvPr id="10" name="內容版面配置區 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48458" y="1074729"/>
            <a:ext cx="6098055" cy="4002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descr="ãæå¿æåç«ãçåçæå°çµæ"/>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45002" y="2140496"/>
            <a:ext cx="457839" cy="43401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ãæå¿æåç«ãçåçæå°çµæ"/>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57537" y="2788162"/>
            <a:ext cx="457839" cy="43401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ãæå¿æåç«ãçåçæå°çµæ"/>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88418" y="4746717"/>
            <a:ext cx="457839" cy="43401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ãæå¿æåç«ãçåçæå°çµæ"/>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68938" y="4773396"/>
            <a:ext cx="457839" cy="43401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ãæå¿æåç«ãçåçæå°çµæ"/>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76650" y="2615668"/>
            <a:ext cx="457839" cy="43401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ãæå¿æåç«ãçåçæå°çµæ"/>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08498" y="1852464"/>
            <a:ext cx="457839" cy="43401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ãæå¿æåç«ãçåçæå°çµæ"/>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20543" y="4773396"/>
            <a:ext cx="457839" cy="43401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ãæå¿æåç«ãçåçæå°çµæ"/>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40018" y="3292624"/>
            <a:ext cx="457839" cy="434015"/>
          </a:xfrm>
          <a:prstGeom prst="rect">
            <a:avLst/>
          </a:prstGeom>
          <a:noFill/>
          <a:extLst>
            <a:ext uri="{909E8E84-426E-40DD-AFC4-6F175D3DCCD1}">
              <a14:hiddenFill xmlns:a14="http://schemas.microsoft.com/office/drawing/2010/main">
                <a:solidFill>
                  <a:srgbClr val="FFFFFF"/>
                </a:solidFill>
              </a14:hiddenFill>
            </a:ext>
          </a:extLst>
        </p:spPr>
      </p:pic>
      <p:sp>
        <p:nvSpPr>
          <p:cNvPr id="19" name="文字方塊 18"/>
          <p:cNvSpPr txBox="1"/>
          <p:nvPr/>
        </p:nvSpPr>
        <p:spPr>
          <a:xfrm>
            <a:off x="6377843" y="4773396"/>
            <a:ext cx="1075272" cy="307777"/>
          </a:xfrm>
          <a:prstGeom prst="rect">
            <a:avLst/>
          </a:prstGeom>
          <a:ln w="28575"/>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altLang="zh-TW" sz="1400" dirty="0">
                <a:latin typeface="文鼎簽字筆體E" panose="04090A00000000000000" pitchFamily="82" charset="-120"/>
                <a:ea typeface="文鼎簽字筆體E" panose="04090A00000000000000" pitchFamily="82" charset="-120"/>
              </a:rPr>
              <a:t>7-11</a:t>
            </a:r>
            <a:r>
              <a:rPr lang="zh-TW" altLang="en-US" sz="1400" dirty="0">
                <a:latin typeface="文鼎簽字筆體E" panose="04090A00000000000000" pitchFamily="82" charset="-120"/>
                <a:ea typeface="文鼎簽字筆體E" panose="04090A00000000000000" pitchFamily="82" charset="-120"/>
              </a:rPr>
              <a:t>復美店</a:t>
            </a:r>
          </a:p>
        </p:txBody>
      </p:sp>
      <p:sp>
        <p:nvSpPr>
          <p:cNvPr id="20" name="文字方塊 19"/>
          <p:cNvSpPr txBox="1"/>
          <p:nvPr/>
        </p:nvSpPr>
        <p:spPr>
          <a:xfrm>
            <a:off x="6937475" y="2156926"/>
            <a:ext cx="1307727" cy="307777"/>
          </a:xfrm>
          <a:prstGeom prst="rect">
            <a:avLst/>
          </a:prstGeom>
          <a:ln w="28575"/>
        </p:spPr>
        <p:style>
          <a:lnRef idx="2">
            <a:schemeClr val="accent2"/>
          </a:lnRef>
          <a:fillRef idx="1">
            <a:schemeClr val="lt1"/>
          </a:fillRef>
          <a:effectRef idx="0">
            <a:schemeClr val="accent2"/>
          </a:effectRef>
          <a:fontRef idx="minor">
            <a:schemeClr val="dk1"/>
          </a:fontRef>
        </p:style>
        <p:txBody>
          <a:bodyPr wrap="square" rtlCol="0">
            <a:spAutoFit/>
          </a:bodyPr>
          <a:lstStyle/>
          <a:p>
            <a:r>
              <a:rPr lang="zh-TW" altLang="en-US" sz="1400" dirty="0">
                <a:latin typeface="文鼎簽字筆體E" panose="04090A00000000000000" pitchFamily="82" charset="-120"/>
                <a:ea typeface="文鼎簽字筆體E" panose="04090A00000000000000" pitchFamily="82" charset="-120"/>
              </a:rPr>
              <a:t>小明星文具店</a:t>
            </a:r>
          </a:p>
        </p:txBody>
      </p:sp>
      <p:sp>
        <p:nvSpPr>
          <p:cNvPr id="21" name="文字方塊 20"/>
          <p:cNvSpPr txBox="1"/>
          <p:nvPr/>
        </p:nvSpPr>
        <p:spPr>
          <a:xfrm>
            <a:off x="7069113" y="2788162"/>
            <a:ext cx="1053512" cy="307777"/>
          </a:xfrm>
          <a:prstGeom prst="rect">
            <a:avLst/>
          </a:prstGeom>
          <a:ln w="28575"/>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altLang="zh-TW" sz="1400" dirty="0">
                <a:latin typeface="文鼎簽字筆體E" panose="04090A00000000000000" pitchFamily="82" charset="-120"/>
                <a:ea typeface="文鼎簽字筆體E" panose="04090A00000000000000" pitchFamily="82" charset="-120"/>
              </a:rPr>
              <a:t>7-11</a:t>
            </a:r>
            <a:r>
              <a:rPr lang="zh-TW" altLang="en-US" sz="1400" dirty="0">
                <a:latin typeface="文鼎簽字筆體E" panose="04090A00000000000000" pitchFamily="82" charset="-120"/>
                <a:ea typeface="文鼎簽字筆體E" panose="04090A00000000000000" pitchFamily="82" charset="-120"/>
              </a:rPr>
              <a:t>昇庚店</a:t>
            </a:r>
          </a:p>
        </p:txBody>
      </p:sp>
      <p:sp>
        <p:nvSpPr>
          <p:cNvPr id="22" name="文字方塊 21"/>
          <p:cNvSpPr txBox="1"/>
          <p:nvPr/>
        </p:nvSpPr>
        <p:spPr>
          <a:xfrm>
            <a:off x="5585024" y="3756669"/>
            <a:ext cx="1282432" cy="307777"/>
          </a:xfrm>
          <a:prstGeom prst="rect">
            <a:avLst/>
          </a:prstGeom>
          <a:ln w="28575"/>
        </p:spPr>
        <p:style>
          <a:lnRef idx="2">
            <a:schemeClr val="accent2"/>
          </a:lnRef>
          <a:fillRef idx="1">
            <a:schemeClr val="lt1"/>
          </a:fillRef>
          <a:effectRef idx="0">
            <a:schemeClr val="accent2"/>
          </a:effectRef>
          <a:fontRef idx="minor">
            <a:schemeClr val="dk1"/>
          </a:fontRef>
        </p:style>
        <p:txBody>
          <a:bodyPr wrap="square" rtlCol="0">
            <a:spAutoFit/>
          </a:bodyPr>
          <a:lstStyle/>
          <a:p>
            <a:r>
              <a:rPr lang="zh-TW" altLang="en-US" sz="1400" dirty="0">
                <a:latin typeface="文鼎簽字筆體E" panose="04090A00000000000000" pitchFamily="82" charset="-120"/>
                <a:ea typeface="文鼎簽字筆體E" panose="04090A00000000000000" pitchFamily="82" charset="-120"/>
              </a:rPr>
              <a:t>路易莎永貞店</a:t>
            </a:r>
          </a:p>
        </p:txBody>
      </p:sp>
      <p:sp>
        <p:nvSpPr>
          <p:cNvPr id="23" name="文字方塊 22"/>
          <p:cNvSpPr txBox="1"/>
          <p:nvPr/>
        </p:nvSpPr>
        <p:spPr>
          <a:xfrm>
            <a:off x="1599781" y="1483879"/>
            <a:ext cx="1075272" cy="307777"/>
          </a:xfrm>
          <a:prstGeom prst="rect">
            <a:avLst/>
          </a:prstGeom>
          <a:ln w="28575"/>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altLang="zh-TW" sz="1400" dirty="0">
                <a:latin typeface="文鼎簽字筆體E" panose="04090A00000000000000" pitchFamily="82" charset="-120"/>
                <a:ea typeface="文鼎簽字筆體E" panose="04090A00000000000000" pitchFamily="82" charset="-120"/>
              </a:rPr>
              <a:t>7-11</a:t>
            </a:r>
            <a:r>
              <a:rPr lang="zh-TW" altLang="en-US" sz="1400" dirty="0">
                <a:latin typeface="文鼎簽字筆體E" panose="04090A00000000000000" pitchFamily="82" charset="-120"/>
                <a:ea typeface="文鼎簽字筆體E" panose="04090A00000000000000" pitchFamily="82" charset="-120"/>
              </a:rPr>
              <a:t>保鑽店</a:t>
            </a:r>
          </a:p>
        </p:txBody>
      </p:sp>
      <p:sp>
        <p:nvSpPr>
          <p:cNvPr id="24" name="文字方塊 23"/>
          <p:cNvSpPr txBox="1"/>
          <p:nvPr/>
        </p:nvSpPr>
        <p:spPr>
          <a:xfrm>
            <a:off x="570985" y="4378132"/>
            <a:ext cx="1075272" cy="307777"/>
          </a:xfrm>
          <a:prstGeom prst="rect">
            <a:avLst/>
          </a:prstGeom>
          <a:ln w="28575"/>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altLang="zh-TW" sz="1400" dirty="0">
                <a:latin typeface="文鼎簽字筆體E" panose="04090A00000000000000" pitchFamily="82" charset="-120"/>
                <a:ea typeface="文鼎簽字筆體E" panose="04090A00000000000000" pitchFamily="82" charset="-120"/>
              </a:rPr>
              <a:t>7-11</a:t>
            </a:r>
            <a:r>
              <a:rPr lang="zh-TW" altLang="en-US" sz="1400" dirty="0">
                <a:latin typeface="文鼎簽字筆體E" panose="04090A00000000000000" pitchFamily="82" charset="-120"/>
                <a:ea typeface="文鼎簽字筆體E" panose="04090A00000000000000" pitchFamily="82" charset="-120"/>
              </a:rPr>
              <a:t>復美店</a:t>
            </a:r>
          </a:p>
        </p:txBody>
      </p:sp>
      <p:sp>
        <p:nvSpPr>
          <p:cNvPr id="25" name="文字方塊 24"/>
          <p:cNvSpPr txBox="1"/>
          <p:nvPr/>
        </p:nvSpPr>
        <p:spPr>
          <a:xfrm>
            <a:off x="3074525" y="3023221"/>
            <a:ext cx="1078306" cy="307777"/>
          </a:xfrm>
          <a:prstGeom prst="rect">
            <a:avLst/>
          </a:prstGeom>
          <a:ln w="28575"/>
        </p:spPr>
        <p:style>
          <a:lnRef idx="2">
            <a:schemeClr val="accent2"/>
          </a:lnRef>
          <a:fillRef idx="1">
            <a:schemeClr val="lt1"/>
          </a:fillRef>
          <a:effectRef idx="0">
            <a:schemeClr val="accent2"/>
          </a:effectRef>
          <a:fontRef idx="minor">
            <a:schemeClr val="dk1"/>
          </a:fontRef>
        </p:style>
        <p:txBody>
          <a:bodyPr wrap="square" rtlCol="0">
            <a:spAutoFit/>
          </a:bodyPr>
          <a:lstStyle/>
          <a:p>
            <a:r>
              <a:rPr lang="zh-TW" altLang="en-US" sz="1400" dirty="0">
                <a:latin typeface="文鼎簽字筆體E" panose="04090A00000000000000" pitchFamily="82" charset="-120"/>
                <a:ea typeface="文鼎簽字筆體E" panose="04090A00000000000000" pitchFamily="82" charset="-120"/>
              </a:rPr>
              <a:t>住商不動產</a:t>
            </a:r>
          </a:p>
        </p:txBody>
      </p:sp>
      <p:sp>
        <p:nvSpPr>
          <p:cNvPr id="26" name="文字方塊 25"/>
          <p:cNvSpPr txBox="1"/>
          <p:nvPr/>
        </p:nvSpPr>
        <p:spPr>
          <a:xfrm>
            <a:off x="2388330" y="4773396"/>
            <a:ext cx="1075272" cy="307777"/>
          </a:xfrm>
          <a:prstGeom prst="rect">
            <a:avLst/>
          </a:prstGeom>
          <a:ln w="28575"/>
        </p:spPr>
        <p:style>
          <a:lnRef idx="2">
            <a:schemeClr val="accent2"/>
          </a:lnRef>
          <a:fillRef idx="1">
            <a:schemeClr val="lt1"/>
          </a:fillRef>
          <a:effectRef idx="0">
            <a:schemeClr val="accent2"/>
          </a:effectRef>
          <a:fontRef idx="minor">
            <a:schemeClr val="dk1"/>
          </a:fontRef>
        </p:style>
        <p:txBody>
          <a:bodyPr wrap="square" rtlCol="0">
            <a:spAutoFit/>
          </a:bodyPr>
          <a:lstStyle/>
          <a:p>
            <a:r>
              <a:rPr lang="zh-TW" altLang="en-US" sz="1400" dirty="0">
                <a:latin typeface="文鼎簽字筆體E" panose="04090A00000000000000" pitchFamily="82" charset="-120"/>
                <a:ea typeface="文鼎簽字筆體E" panose="04090A00000000000000" pitchFamily="82" charset="-120"/>
              </a:rPr>
              <a:t>全家得和店</a:t>
            </a:r>
          </a:p>
        </p:txBody>
      </p:sp>
    </p:spTree>
    <p:extLst>
      <p:ext uri="{BB962C8B-B14F-4D97-AF65-F5344CB8AC3E}">
        <p14:creationId xmlns:p14="http://schemas.microsoft.com/office/powerpoint/2010/main" val="3226563475"/>
      </p:ext>
    </p:extLst>
  </p:cSld>
  <p:clrMapOvr>
    <a:masterClrMapping/>
  </p:clrMapOvr>
  <mc:AlternateContent xmlns:mc="http://schemas.openxmlformats.org/markup-compatibility/2006" xmlns:p14="http://schemas.microsoft.com/office/powerpoint/2010/main">
    <mc:Choice Requires="p14">
      <p:transition spd="slow" p14:dur="1500" advClick="0" advTm="0">
        <p:wipe/>
      </p:transition>
    </mc:Choice>
    <mc:Fallback xmlns="">
      <p:transition spd="slow" advClick="0" advTm="0">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iterate type="lt">
                                    <p:tmPct val="8000"/>
                                  </p:iterate>
                                  <p:childTnLst>
                                    <p:set>
                                      <p:cBhvr>
                                        <p:cTn id="6" dur="1" fill="hold">
                                          <p:stCondLst>
                                            <p:cond delay="0"/>
                                          </p:stCondLst>
                                        </p:cTn>
                                        <p:tgtEl>
                                          <p:spTgt spid="27"/>
                                        </p:tgtEl>
                                        <p:attrNameLst>
                                          <p:attrName>style.visibility</p:attrName>
                                        </p:attrNameLst>
                                      </p:cBhvr>
                                      <p:to>
                                        <p:strVal val="visible"/>
                                      </p:to>
                                    </p:set>
                                    <p:animEffect transition="in" filter="wipe(left)">
                                      <p:cBhvr>
                                        <p:cTn id="7" dur="300"/>
                                        <p:tgtEl>
                                          <p:spTgt spid="27"/>
                                        </p:tgtEl>
                                      </p:cBhvr>
                                    </p:animEffect>
                                  </p:childTnLst>
                                </p:cTn>
                              </p:par>
                            </p:childTnLst>
                          </p:cTn>
                        </p:par>
                        <p:par>
                          <p:cTn id="8" fill="hold">
                            <p:stCondLst>
                              <p:cond delay="492"/>
                            </p:stCondLst>
                            <p:childTnLst>
                              <p:par>
                                <p:cTn id="9" presetID="22" presetClass="entr" presetSubtype="2" fill="hold" grpId="0" nodeType="after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wipe(right)">
                                      <p:cBhvr>
                                        <p:cTn id="11" dur="500"/>
                                        <p:tgtEl>
                                          <p:spTgt spid="30"/>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1000"/>
                                        <p:tgtEl>
                                          <p:spTgt spid="10"/>
                                        </p:tgtEl>
                                      </p:cBhvr>
                                    </p:animEffect>
                                    <p:anim calcmode="lin" valueType="num">
                                      <p:cBhvr>
                                        <p:cTn id="17" dur="1000" fill="hold"/>
                                        <p:tgtEl>
                                          <p:spTgt spid="10"/>
                                        </p:tgtEl>
                                        <p:attrNameLst>
                                          <p:attrName>ppt_x</p:attrName>
                                        </p:attrNameLst>
                                      </p:cBhvr>
                                      <p:tavLst>
                                        <p:tav tm="0">
                                          <p:val>
                                            <p:strVal val="#ppt_x"/>
                                          </p:val>
                                        </p:tav>
                                        <p:tav tm="100000">
                                          <p:val>
                                            <p:strVal val="#ppt_x"/>
                                          </p:val>
                                        </p:tav>
                                      </p:tavLst>
                                    </p:anim>
                                    <p:anim calcmode="lin" valueType="num">
                                      <p:cBhvr>
                                        <p:cTn id="18" dur="1000" fill="hold"/>
                                        <p:tgtEl>
                                          <p:spTgt spid="10"/>
                                        </p:tgtEl>
                                        <p:attrNameLst>
                                          <p:attrName>ppt_y</p:attrName>
                                        </p:attrNameLst>
                                      </p:cBhvr>
                                      <p:tavLst>
                                        <p:tav tm="0">
                                          <p:val>
                                            <p:strVal val="#ppt_y+.1"/>
                                          </p:val>
                                        </p:tav>
                                        <p:tav tm="100000">
                                          <p:val>
                                            <p:strVal val="#ppt_y"/>
                                          </p:val>
                                        </p:tav>
                                      </p:tavLst>
                                    </p:anim>
                                  </p:childTnLst>
                                </p:cTn>
                              </p:par>
                              <p:par>
                                <p:cTn id="19" presetID="1"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childTnLst>
                          </p:cTn>
                        </p:par>
                        <p:par>
                          <p:cTn id="29" fill="hold">
                            <p:stCondLst>
                              <p:cond delay="1000"/>
                            </p:stCondLst>
                            <p:childTnLst>
                              <p:par>
                                <p:cTn id="30" presetID="1" presetClass="entr" presetSubtype="0" fill="hold" nodeType="afterEffect">
                                  <p:stCondLst>
                                    <p:cond delay="0"/>
                                  </p:stCondLst>
                                  <p:childTnLst>
                                    <p:set>
                                      <p:cBhvr>
                                        <p:cTn id="31" dur="1" fill="hold">
                                          <p:stCondLst>
                                            <p:cond delay="0"/>
                                          </p:stCondLst>
                                        </p:cTn>
                                        <p:tgtEl>
                                          <p:spTgt spid="16"/>
                                        </p:tgtEl>
                                        <p:attrNameLst>
                                          <p:attrName>style.visibility</p:attrName>
                                        </p:attrNameLst>
                                      </p:cBhvr>
                                      <p:to>
                                        <p:strVal val="visible"/>
                                      </p:to>
                                    </p:set>
                                  </p:childTnLst>
                                </p:cTn>
                              </p:par>
                            </p:childTnLst>
                          </p:cTn>
                        </p:par>
                        <p:par>
                          <p:cTn id="32" fill="hold">
                            <p:stCondLst>
                              <p:cond delay="1000"/>
                            </p:stCondLst>
                            <p:childTnLst>
                              <p:par>
                                <p:cTn id="33" presetID="1" presetClass="entr" presetSubtype="0" fill="hold" nodeType="after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0"/>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2"/>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3"/>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4"/>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5"/>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30" grpId="0"/>
      <p:bldP spid="19" grpId="0" animBg="1"/>
      <p:bldP spid="20" grpId="0" animBg="1"/>
      <p:bldP spid="21" grpId="0" animBg="1"/>
      <p:bldP spid="22" grpId="0" animBg="1"/>
      <p:bldP spid="23" grpId="0" animBg="1"/>
      <p:bldP spid="24" grpId="0" animBg="1"/>
      <p:bldP spid="25" grpId="0" animBg="1"/>
      <p:bldP spid="26"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ULTRA_SCORM_COURSE_ID" val="93FDE6F3-C2C1-497D-9AC0-D418F52504A2"/>
  <p:tag name="ISPRING_SCORM_ENDPOINT" val="&lt;endpoint&gt;&lt;enable&gt;0&lt;/enable&gt;&lt;lrs&gt;http://&lt;/lrs&gt;&lt;auth&gt;0&lt;/auth&gt;&lt;login&gt;&lt;/login&gt;&lt;password&gt;&lt;/password&gt;&lt;key&gt;&lt;/key&gt;&lt;name&gt;&lt;/name&gt;&lt;email&gt;&lt;/email&gt;&lt;/endpoint&gt;&#10;"/>
  <p:tag name="ISPRING_SCORM_RATE_SLIDES" val="1"/>
  <p:tag name="ISPRINGONLINEFOLDERID" val="0"/>
  <p:tag name="ISPRINGONLINEFOLDERPATH" val="Content List"/>
  <p:tag name="ISPRINGCLOUDFOLDERID" val="0"/>
  <p:tag name="ISPRINGCLOUDFOLDERPATH" val="Repository"/>
  <p:tag name="ISPRING_PLAYERS_CUSTOMIZATION" val="UEsDBBQAAgAIAEOUV0cNwDEewAEAANoDAAAPAAAAbm9uZS9wbGF5ZXIueG1spZJPb9QwEMXPW6nfIfK9dpYKUa0cekDKiaJKC4jbyptME1PHDp4Ju/vtmfzZpFuQQOKQaPIy72fPs/X9sXHJT4hog8/EWqYiAV+E0voqE18+5zd34v799ZVunTlBTGyZCR88iKQELKJtiX2PhupMvBAkQ0XCL4+bI9pM1ETtRqnD4SAPtzLESr1J07X69vBxW9TQmBvrkYwvmLvs5VYkbbQhWjpl4l0qrq9WA/ICZ5F7fIXBdf3KKIvQqDYCgieIatz2bN3Q3838NMErOrWAgkdfDbPvTfH8EMrOAfbaSo9tWyDqCYO20rSx6zufYCwyMTbsGkA0FaB0vhJq9Ko/mPWTM1hPHLzA9ty22zuLNYsjfejeLerubBmyVxNHXYJ0M0wwnGLeOZeDoS5CKZIIPzrLVd5jv85HkK7FuJzn7h0+Wy/xULDGVW4KCvH0gR18JFOUco5ejtHLwdTbh+ITF49TnNsFMgezhKBratzbf86j7/6fOEp4Mp0jcV7B+hKOueW/BA2PQsAz9pqk1sl+tTOVd9ftmxdX40Iadzdl8R1FQiZWwNewNGTUos8w9Zqm1fg5JTTHotXv91JPRC5/AVBLAQIAABQAAgAIAEOUV0cNwDEewAEAANoDAAAPAAAAAAAAAAEAAAAAAAAAAABub25lL3BsYXllci54bWxQSwUGAAAAAAEAAQA9AAAA7QEAAAAA"/>
  <p:tag name="ISPRING_OUTPUT_FOLDER" val="C:\Users\Administrator\Desktop"/>
  <p:tag name="ISPRING_PRESENTATION_TITLE" val="多彩卡通幼儿园儿童小学生教育PPT课件"/>
</p:tagLst>
</file>

<file path=ppt/tags/tag10.xml><?xml version="1.0" encoding="utf-8"?>
<p:tagLst xmlns:a="http://schemas.openxmlformats.org/drawingml/2006/main" xmlns:r="http://schemas.openxmlformats.org/officeDocument/2006/relationships" xmlns:p="http://schemas.openxmlformats.org/presentationml/2006/main">
  <p:tag name="MH" val="20161022192605"/>
  <p:tag name="MH_LIBRARY" val="GRAPHIC"/>
  <p:tag name="MH_TYPE" val="Text"/>
  <p:tag name="MH_ORDER" val="4"/>
</p:tagLst>
</file>

<file path=ppt/tags/tag11.xml><?xml version="1.0" encoding="utf-8"?>
<p:tagLst xmlns:a="http://schemas.openxmlformats.org/drawingml/2006/main" xmlns:r="http://schemas.openxmlformats.org/officeDocument/2006/relationships" xmlns:p="http://schemas.openxmlformats.org/presentationml/2006/main">
  <p:tag name="MH" val="20161022203400"/>
  <p:tag name="MH_LIBRARY" val="GRAPHIC"/>
  <p:tag name="MH_TYPE" val="Other"/>
  <p:tag name="MH_ORDER" val="4"/>
</p:tagLst>
</file>

<file path=ppt/tags/tag12.xml><?xml version="1.0" encoding="utf-8"?>
<p:tagLst xmlns:a="http://schemas.openxmlformats.org/drawingml/2006/main" xmlns:r="http://schemas.openxmlformats.org/officeDocument/2006/relationships" xmlns:p="http://schemas.openxmlformats.org/presentationml/2006/main">
  <p:tag name="MH" val="20161022192605"/>
  <p:tag name="MH_LIBRARY" val="GRAPHIC"/>
  <p:tag name="MH_TYPE" val="Text"/>
  <p:tag name="MH_ORDER" val="2"/>
</p:tagLst>
</file>

<file path=ppt/tags/tag13.xml><?xml version="1.0" encoding="utf-8"?>
<p:tagLst xmlns:a="http://schemas.openxmlformats.org/drawingml/2006/main" xmlns:r="http://schemas.openxmlformats.org/officeDocument/2006/relationships" xmlns:p="http://schemas.openxmlformats.org/presentationml/2006/main">
  <p:tag name="MH" val="20161022192605"/>
  <p:tag name="MH_LIBRARY" val="GRAPHIC"/>
  <p:tag name="MH_TYPE" val="Text"/>
  <p:tag name="MH_ORDER" val="2"/>
</p:tagLst>
</file>

<file path=ppt/tags/tag14.xml><?xml version="1.0" encoding="utf-8"?>
<p:tagLst xmlns:a="http://schemas.openxmlformats.org/drawingml/2006/main" xmlns:r="http://schemas.openxmlformats.org/officeDocument/2006/relationships" xmlns:p="http://schemas.openxmlformats.org/presentationml/2006/main">
  <p:tag name="MH" val="20161022204303"/>
  <p:tag name="MH_LIBRARY" val="GRAPHIC"/>
</p:tagLst>
</file>

<file path=ppt/tags/tag15.xml><?xml version="1.0" encoding="utf-8"?>
<p:tagLst xmlns:a="http://schemas.openxmlformats.org/drawingml/2006/main" xmlns:r="http://schemas.openxmlformats.org/officeDocument/2006/relationships" xmlns:p="http://schemas.openxmlformats.org/presentationml/2006/main">
  <p:tag name="MH" val="20161022204343"/>
  <p:tag name="MH_LIBRARY" val="GRAPHIC"/>
  <p:tag name="MH_ORDER" val="标题 5"/>
</p:tagLst>
</file>

<file path=ppt/tags/tag16.xml><?xml version="1.0" encoding="utf-8"?>
<p:tagLst xmlns:a="http://schemas.openxmlformats.org/drawingml/2006/main" xmlns:r="http://schemas.openxmlformats.org/officeDocument/2006/relationships" xmlns:p="http://schemas.openxmlformats.org/presentationml/2006/main">
  <p:tag name="MH" val="20161022204303"/>
  <p:tag name="MH_LIBRARY" val="GRAPHIC"/>
</p:tagLst>
</file>

<file path=ppt/tags/tag17.xml><?xml version="1.0" encoding="utf-8"?>
<p:tagLst xmlns:a="http://schemas.openxmlformats.org/drawingml/2006/main" xmlns:r="http://schemas.openxmlformats.org/officeDocument/2006/relationships" xmlns:p="http://schemas.openxmlformats.org/presentationml/2006/main">
  <p:tag name="MH" val="20161022204343"/>
  <p:tag name="MH_LIBRARY" val="GRAPHIC"/>
  <p:tag name="MH_ORDER" val="标题 5"/>
</p:tagLst>
</file>

<file path=ppt/tags/tag18.xml><?xml version="1.0" encoding="utf-8"?>
<p:tagLst xmlns:a="http://schemas.openxmlformats.org/drawingml/2006/main" xmlns:r="http://schemas.openxmlformats.org/officeDocument/2006/relationships" xmlns:p="http://schemas.openxmlformats.org/presentationml/2006/main">
  <p:tag name="MH" val="20161022204303"/>
  <p:tag name="MH_LIBRARY" val="GRAPHIC"/>
</p:tagLst>
</file>

<file path=ppt/tags/tag19.xml><?xml version="1.0" encoding="utf-8"?>
<p:tagLst xmlns:a="http://schemas.openxmlformats.org/drawingml/2006/main" xmlns:r="http://schemas.openxmlformats.org/officeDocument/2006/relationships" xmlns:p="http://schemas.openxmlformats.org/presentationml/2006/main">
  <p:tag name="MH" val="20161022204343"/>
  <p:tag name="MH_LIBRARY" val="GRAPHIC"/>
  <p:tag name="MH_ORDER" val="标题 5"/>
</p:tagLst>
</file>

<file path=ppt/tags/tag2.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OTHERS"/>
  <p:tag name="ID" val="553512"/>
</p:tagLst>
</file>

<file path=ppt/tags/tag20.xml><?xml version="1.0" encoding="utf-8"?>
<p:tagLst xmlns:a="http://schemas.openxmlformats.org/drawingml/2006/main" xmlns:r="http://schemas.openxmlformats.org/officeDocument/2006/relationships" xmlns:p="http://schemas.openxmlformats.org/presentationml/2006/main">
  <p:tag name="MH" val="20161022204303"/>
  <p:tag name="MH_LIBRARY" val="GRAPHIC"/>
</p:tagLst>
</file>

<file path=ppt/tags/tag21.xml><?xml version="1.0" encoding="utf-8"?>
<p:tagLst xmlns:a="http://schemas.openxmlformats.org/drawingml/2006/main" xmlns:r="http://schemas.openxmlformats.org/officeDocument/2006/relationships" xmlns:p="http://schemas.openxmlformats.org/presentationml/2006/main">
  <p:tag name="MH" val="20161022204343"/>
  <p:tag name="MH_LIBRARY" val="GRAPHIC"/>
  <p:tag name="MH_ORDER" val="标题 5"/>
</p:tagLst>
</file>

<file path=ppt/tags/tag22.xml><?xml version="1.0" encoding="utf-8"?>
<p:tagLst xmlns:a="http://schemas.openxmlformats.org/drawingml/2006/main" xmlns:r="http://schemas.openxmlformats.org/officeDocument/2006/relationships" xmlns:p="http://schemas.openxmlformats.org/presentationml/2006/main">
  <p:tag name="MH" val="20161022204343"/>
  <p:tag name="MH_LIBRARY" val="GRAPHIC"/>
  <p:tag name="MH_ORDER" val="文本占位符 6"/>
</p:tagLst>
</file>

<file path=ppt/tags/tag23.xml><?xml version="1.0" encoding="utf-8"?>
<p:tagLst xmlns:a="http://schemas.openxmlformats.org/drawingml/2006/main" xmlns:r="http://schemas.openxmlformats.org/officeDocument/2006/relationships" xmlns:p="http://schemas.openxmlformats.org/presentationml/2006/main">
  <p:tag name="MH" val="20161022204303"/>
  <p:tag name="MH_LIBRARY" val="GRAPHIC"/>
</p:tagLst>
</file>

<file path=ppt/tags/tag24.xml><?xml version="1.0" encoding="utf-8"?>
<p:tagLst xmlns:a="http://schemas.openxmlformats.org/drawingml/2006/main" xmlns:r="http://schemas.openxmlformats.org/officeDocument/2006/relationships" xmlns:p="http://schemas.openxmlformats.org/presentationml/2006/main">
  <p:tag name="MH" val="20161022204343"/>
  <p:tag name="MH_LIBRARY" val="GRAPHIC"/>
  <p:tag name="MH_ORDER" val="标题 5"/>
</p:tagLst>
</file>

<file path=ppt/tags/tag25.xml><?xml version="1.0" encoding="utf-8"?>
<p:tagLst xmlns:a="http://schemas.openxmlformats.org/drawingml/2006/main" xmlns:r="http://schemas.openxmlformats.org/officeDocument/2006/relationships" xmlns:p="http://schemas.openxmlformats.org/presentationml/2006/main">
  <p:tag name="MH" val="20161022204343"/>
  <p:tag name="MH_LIBRARY" val="GRAPHIC"/>
  <p:tag name="MH_ORDER" val="文本占位符 6"/>
</p:tagLst>
</file>

<file path=ppt/tags/tag3.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OTHERS"/>
  <p:tag name="ID" val="553512"/>
</p:tagLst>
</file>

<file path=ppt/tags/tag4.xml><?xml version="1.0" encoding="utf-8"?>
<p:tagLst xmlns:a="http://schemas.openxmlformats.org/drawingml/2006/main" xmlns:r="http://schemas.openxmlformats.org/officeDocument/2006/relationships" xmlns:p="http://schemas.openxmlformats.org/presentationml/2006/main">
  <p:tag name="MH" val="20161022203400"/>
  <p:tag name="MH_LIBRARY" val="GRAPHIC"/>
  <p:tag name="MH_TYPE" val="Other"/>
  <p:tag name="MH_ORDER" val="1"/>
</p:tagLst>
</file>

<file path=ppt/tags/tag5.xml><?xml version="1.0" encoding="utf-8"?>
<p:tagLst xmlns:a="http://schemas.openxmlformats.org/drawingml/2006/main" xmlns:r="http://schemas.openxmlformats.org/officeDocument/2006/relationships" xmlns:p="http://schemas.openxmlformats.org/presentationml/2006/main">
  <p:tag name="MH" val="20161022203400"/>
  <p:tag name="MH_LIBRARY" val="GRAPHIC"/>
  <p:tag name="MH_TYPE" val="Other"/>
  <p:tag name="MH_ORDER" val="2"/>
</p:tagLst>
</file>

<file path=ppt/tags/tag6.xml><?xml version="1.0" encoding="utf-8"?>
<p:tagLst xmlns:a="http://schemas.openxmlformats.org/drawingml/2006/main" xmlns:r="http://schemas.openxmlformats.org/officeDocument/2006/relationships" xmlns:p="http://schemas.openxmlformats.org/presentationml/2006/main">
  <p:tag name="MH" val="20161022203400"/>
  <p:tag name="MH_LIBRARY" val="GRAPHIC"/>
  <p:tag name="MH_TYPE" val="Other"/>
  <p:tag name="MH_ORDER" val="3"/>
</p:tagLst>
</file>

<file path=ppt/tags/tag7.xml><?xml version="1.0" encoding="utf-8"?>
<p:tagLst xmlns:a="http://schemas.openxmlformats.org/drawingml/2006/main" xmlns:r="http://schemas.openxmlformats.org/officeDocument/2006/relationships" xmlns:p="http://schemas.openxmlformats.org/presentationml/2006/main">
  <p:tag name="MH" val="20161022203400"/>
  <p:tag name="MH_LIBRARY" val="GRAPHIC"/>
  <p:tag name="MH_TYPE" val="Other"/>
  <p:tag name="MH_ORDER" val="4"/>
</p:tagLst>
</file>

<file path=ppt/tags/tag8.xml><?xml version="1.0" encoding="utf-8"?>
<p:tagLst xmlns:a="http://schemas.openxmlformats.org/drawingml/2006/main" xmlns:r="http://schemas.openxmlformats.org/officeDocument/2006/relationships" xmlns:p="http://schemas.openxmlformats.org/presentationml/2006/main">
  <p:tag name="MH" val="20161022192605"/>
  <p:tag name="MH_LIBRARY" val="GRAPHIC"/>
  <p:tag name="MH_TYPE" val="Text"/>
  <p:tag name="MH_ORDER" val="1"/>
</p:tagLst>
</file>

<file path=ppt/tags/tag9.xml><?xml version="1.0" encoding="utf-8"?>
<p:tagLst xmlns:a="http://schemas.openxmlformats.org/drawingml/2006/main" xmlns:r="http://schemas.openxmlformats.org/officeDocument/2006/relationships" xmlns:p="http://schemas.openxmlformats.org/presentationml/2006/main">
  <p:tag name="MH" val="20161022192605"/>
  <p:tag name="MH_LIBRARY" val="GRAPHIC"/>
  <p:tag name="MH_TYPE" val="Text"/>
  <p:tag name="MH_ORDER" val="2"/>
</p:tagLst>
</file>

<file path=ppt/theme/theme1.xml><?xml version="1.0" encoding="utf-8"?>
<a:theme xmlns:a="http://schemas.openxmlformats.org/drawingml/2006/main" name="1_自定义设计方案">
  <a:themeElements>
    <a:clrScheme name="自定义 1093">
      <a:dk1>
        <a:sysClr val="windowText" lastClr="000000"/>
      </a:dk1>
      <a:lt1>
        <a:sysClr val="window" lastClr="FFFFFF"/>
      </a:lt1>
      <a:dk2>
        <a:srgbClr val="5A6378"/>
      </a:dk2>
      <a:lt2>
        <a:srgbClr val="D4D4D6"/>
      </a:lt2>
      <a:accent1>
        <a:srgbClr val="60B5CC"/>
      </a:accent1>
      <a:accent2>
        <a:srgbClr val="E66C7D"/>
      </a:accent2>
      <a:accent3>
        <a:srgbClr val="F0AD00"/>
      </a:accent3>
      <a:accent4>
        <a:srgbClr val="6BB76D"/>
      </a:accent4>
      <a:accent5>
        <a:srgbClr val="E88651"/>
      </a:accent5>
      <a:accent6>
        <a:srgbClr val="C64847"/>
      </a:accent6>
      <a:hlink>
        <a:srgbClr val="168BBA"/>
      </a:hlink>
      <a:folHlink>
        <a:srgbClr val="680000"/>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themeOverride>
</file>

<file path=ppt/theme/themeOverride10.xml><?xml version="1.0" encoding="utf-8"?>
<a:themeOverride xmlns:a="http://schemas.openxmlformats.org/drawingml/2006/main">
  <a:clrScheme name="">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themeOverride>
</file>

<file path=ppt/theme/themeOverride11.xml><?xml version="1.0" encoding="utf-8"?>
<a:themeOverride xmlns:a="http://schemas.openxmlformats.org/drawingml/2006/main">
  <a:clrScheme name="">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themeOverride>
</file>

<file path=ppt/theme/themeOverride12.xml><?xml version="1.0" encoding="utf-8"?>
<a:themeOverride xmlns:a="http://schemas.openxmlformats.org/drawingml/2006/main">
  <a:clrScheme name="">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themeOverride>
</file>

<file path=ppt/theme/themeOverride13.xml><?xml version="1.0" encoding="utf-8"?>
<a:themeOverride xmlns:a="http://schemas.openxmlformats.org/drawingml/2006/main">
  <a:clrScheme name="">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themeOverride>
</file>

<file path=ppt/theme/themeOverride14.xml><?xml version="1.0" encoding="utf-8"?>
<a:themeOverride xmlns:a="http://schemas.openxmlformats.org/drawingml/2006/main">
  <a:clrScheme name="">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themeOverride>
</file>

<file path=ppt/theme/themeOverride15.xml><?xml version="1.0" encoding="utf-8"?>
<a:themeOverride xmlns:a="http://schemas.openxmlformats.org/drawingml/2006/main">
  <a:clrScheme name="">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themeOverride>
</file>

<file path=ppt/theme/themeOverride16.xml><?xml version="1.0" encoding="utf-8"?>
<a:themeOverride xmlns:a="http://schemas.openxmlformats.org/drawingml/2006/main">
  <a:clrScheme name="">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themeOverride>
</file>

<file path=ppt/theme/themeOverride17.xml><?xml version="1.0" encoding="utf-8"?>
<a:themeOverride xmlns:a="http://schemas.openxmlformats.org/drawingml/2006/main">
  <a:clrScheme name="">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themeOverride>
</file>

<file path=ppt/theme/themeOverride2.xml><?xml version="1.0" encoding="utf-8"?>
<a:themeOverride xmlns:a="http://schemas.openxmlformats.org/drawingml/2006/main">
  <a:clrScheme name="">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themeOverride>
</file>

<file path=ppt/theme/themeOverride3.xml><?xml version="1.0" encoding="utf-8"?>
<a:themeOverride xmlns:a="http://schemas.openxmlformats.org/drawingml/2006/main">
  <a:clrScheme name="">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themeOverride>
</file>

<file path=ppt/theme/themeOverride4.xml><?xml version="1.0" encoding="utf-8"?>
<a:themeOverride xmlns:a="http://schemas.openxmlformats.org/drawingml/2006/main">
  <a:clrScheme name="">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themeOverride>
</file>

<file path=ppt/theme/themeOverride5.xml><?xml version="1.0" encoding="utf-8"?>
<a:themeOverride xmlns:a="http://schemas.openxmlformats.org/drawingml/2006/main">
  <a:clrScheme name="">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themeOverride>
</file>

<file path=ppt/theme/themeOverride6.xml><?xml version="1.0" encoding="utf-8"?>
<a:themeOverride xmlns:a="http://schemas.openxmlformats.org/drawingml/2006/main">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themeOverride>
</file>

<file path=ppt/theme/themeOverride7.xml><?xml version="1.0" encoding="utf-8"?>
<a:themeOverride xmlns:a="http://schemas.openxmlformats.org/drawingml/2006/main">
  <a:clrScheme name="">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themeOverride>
</file>

<file path=ppt/theme/themeOverride8.xml><?xml version="1.0" encoding="utf-8"?>
<a:themeOverride xmlns:a="http://schemas.openxmlformats.org/drawingml/2006/main">
  <a:clrScheme name="">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themeOverride>
</file>

<file path=ppt/theme/themeOverride9.xml><?xml version="1.0" encoding="utf-8"?>
<a:themeOverride xmlns:a="http://schemas.openxmlformats.org/drawingml/2006/main">
  <a:clrScheme name="">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0</TotalTime>
  <Words>2004</Words>
  <Application>Microsoft Office PowerPoint</Application>
  <PresentationFormat>自訂</PresentationFormat>
  <Paragraphs>311</Paragraphs>
  <Slides>42</Slides>
  <Notes>42</Notes>
  <HiddenSlides>0</HiddenSlides>
  <MMClips>0</MMClips>
  <ScaleCrop>false</ScaleCrop>
  <HeadingPairs>
    <vt:vector size="6" baseType="variant">
      <vt:variant>
        <vt:lpstr>使用字型</vt:lpstr>
      </vt:variant>
      <vt:variant>
        <vt:i4>17</vt:i4>
      </vt:variant>
      <vt:variant>
        <vt:lpstr>佈景主題</vt:lpstr>
      </vt:variant>
      <vt:variant>
        <vt:i4>1</vt:i4>
      </vt:variant>
      <vt:variant>
        <vt:lpstr>投影片標題</vt:lpstr>
      </vt:variant>
      <vt:variant>
        <vt:i4>42</vt:i4>
      </vt:variant>
    </vt:vector>
  </HeadingPairs>
  <TitlesOfParts>
    <vt:vector size="60" baseType="lpstr">
      <vt:lpstr>AvantGarde Md BT</vt:lpstr>
      <vt:lpstr>Gungsuh</vt:lpstr>
      <vt:lpstr>Lato Regular</vt:lpstr>
      <vt:lpstr>微软雅黑</vt:lpstr>
      <vt:lpstr>黑体</vt:lpstr>
      <vt:lpstr>宋体</vt:lpstr>
      <vt:lpstr>文鼎中行書</vt:lpstr>
      <vt:lpstr>文鼎板刻ＰＯＰ體E</vt:lpstr>
      <vt:lpstr>文鼎俏黑體P</vt:lpstr>
      <vt:lpstr>文鼎簽字筆體E</vt:lpstr>
      <vt:lpstr>微軟正黑體</vt:lpstr>
      <vt:lpstr>新細明體</vt:lpstr>
      <vt:lpstr>標楷體</vt:lpstr>
      <vt:lpstr>Arial</vt:lpstr>
      <vt:lpstr>Calibri</vt:lpstr>
      <vt:lpstr>Calibri Light</vt:lpstr>
      <vt:lpstr>Times New Roman</vt:lpstr>
      <vt:lpstr>1_自定义设计方案</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dc:description>http://www.ypppt.com/</dc:description>
  <cp:lastModifiedBy/>
  <cp:revision>1</cp:revision>
  <dcterms:created xsi:type="dcterms:W3CDTF">2016-10-17T14:00:15Z</dcterms:created>
  <dcterms:modified xsi:type="dcterms:W3CDTF">2021-09-01T02:14:30Z</dcterms:modified>
</cp:coreProperties>
</file>