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92" r:id="rId2"/>
    <p:sldId id="290" r:id="rId3"/>
    <p:sldId id="291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8" r:id="rId12"/>
    <p:sldId id="277" r:id="rId13"/>
    <p:sldId id="276" r:id="rId14"/>
    <p:sldId id="280" r:id="rId15"/>
    <p:sldId id="279" r:id="rId16"/>
    <p:sldId id="281" r:id="rId17"/>
    <p:sldId id="282" r:id="rId18"/>
    <p:sldId id="283" r:id="rId19"/>
    <p:sldId id="284" r:id="rId20"/>
    <p:sldId id="285" r:id="rId21"/>
    <p:sldId id="286" r:id="rId22"/>
    <p:sldId id="288" r:id="rId23"/>
    <p:sldId id="289" r:id="rId24"/>
  </p:sldIdLst>
  <p:sldSz cx="9144000" cy="6858000" type="screen4x3"/>
  <p:notesSz cx="6781800" cy="98425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0">
          <p15:clr>
            <a:srgbClr val="A4A3A4"/>
          </p15:clr>
        </p15:guide>
        <p15:guide id="2" pos="21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CC00"/>
    <a:srgbClr val="FF9900"/>
    <a:srgbClr val="FF3300"/>
    <a:srgbClr val="CC3399"/>
    <a:srgbClr val="FF3399"/>
    <a:srgbClr val="FFCC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1" autoAdjust="0"/>
    <p:restoredTop sz="94585" autoAdjust="0"/>
  </p:normalViewPr>
  <p:slideViewPr>
    <p:cSldViewPr>
      <p:cViewPr varScale="1">
        <p:scale>
          <a:sx n="42" d="100"/>
          <a:sy n="42" d="100"/>
        </p:scale>
        <p:origin x="71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78" y="-84"/>
      </p:cViewPr>
      <p:guideLst>
        <p:guide orient="horz" pos="3100"/>
        <p:guide pos="21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62" tIns="45231" rIns="90462" bIns="45231" numCol="1" anchor="t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62" tIns="45231" rIns="90462" bIns="45231" numCol="1" anchor="t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48788"/>
            <a:ext cx="29384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62" tIns="45231" rIns="90462" bIns="45231" numCol="1" anchor="b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348788"/>
            <a:ext cx="29384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62" tIns="45231" rIns="90462" bIns="45231" numCol="1" anchor="b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/>
            </a:lvl1pPr>
          </a:lstStyle>
          <a:p>
            <a:pPr>
              <a:defRPr/>
            </a:pPr>
            <a:fld id="{0FF7B52A-3FBF-4DE2-856C-09D9CB078F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62" tIns="45231" rIns="90462" bIns="45231" numCol="1" anchor="t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62" tIns="45231" rIns="90462" bIns="45231" numCol="1" anchor="t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30275" y="738188"/>
            <a:ext cx="4921250" cy="3690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675188"/>
            <a:ext cx="5426075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62" tIns="45231" rIns="90462" bIns="452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8788"/>
            <a:ext cx="29384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62" tIns="45231" rIns="90462" bIns="45231" numCol="1" anchor="b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348788"/>
            <a:ext cx="29384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62" tIns="45231" rIns="90462" bIns="45231" numCol="1" anchor="b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/>
            </a:lvl1pPr>
          </a:lstStyle>
          <a:p>
            <a:pPr>
              <a:defRPr/>
            </a:pPr>
            <a:fld id="{8D236A91-2173-492D-8071-35C1DBB175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6495B4F-23D4-442D-B996-95CA1D087E9F}" type="slidenum">
              <a:rPr lang="en-US" altLang="zh-TW" smtClean="0"/>
              <a:pPr/>
              <a:t>4</a:t>
            </a:fld>
            <a:endParaRPr lang="en-US" altLang="zh-TW" smtClean="0"/>
          </a:p>
        </p:txBody>
      </p:sp>
      <p:sp>
        <p:nvSpPr>
          <p:cNvPr id="11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B85F42D-8230-47A3-9731-BBD399162DC5}" type="slidenum">
              <a:rPr lang="en-US" altLang="zh-TW" smtClean="0"/>
              <a:pPr/>
              <a:t>13</a:t>
            </a:fld>
            <a:endParaRPr lang="en-US" altLang="zh-TW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EE59914-2A5D-47E3-9FDE-878754EF215D}" type="slidenum">
              <a:rPr lang="en-US" altLang="zh-TW" smtClean="0"/>
              <a:pPr/>
              <a:t>14</a:t>
            </a:fld>
            <a:endParaRPr lang="en-US" altLang="zh-TW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EDE89DC-03C5-433A-B714-6B440EE0A9BE}" type="slidenum">
              <a:rPr lang="en-US" altLang="zh-TW" smtClean="0"/>
              <a:pPr/>
              <a:t>15</a:t>
            </a:fld>
            <a:endParaRPr lang="en-US" altLang="zh-TW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DB4CA5D-0842-4E19-8242-4A88164E7AA1}" type="slidenum">
              <a:rPr lang="en-US" altLang="zh-TW" smtClean="0"/>
              <a:pPr/>
              <a:t>16</a:t>
            </a:fld>
            <a:endParaRPr lang="en-US" altLang="zh-TW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59B7C80-4CA1-486A-8BDF-2C9C647A0679}" type="slidenum">
              <a:rPr lang="en-US" altLang="zh-TW" smtClean="0"/>
              <a:pPr/>
              <a:t>17</a:t>
            </a:fld>
            <a:endParaRPr lang="en-US" altLang="zh-TW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C378399-237B-41CA-AAE3-2DB36A031D17}" type="slidenum">
              <a:rPr lang="en-US" altLang="zh-TW" smtClean="0"/>
              <a:pPr/>
              <a:t>18</a:t>
            </a:fld>
            <a:endParaRPr lang="en-US" altLang="zh-TW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B382505-35FE-4470-9620-8864DB5742A2}" type="slidenum">
              <a:rPr lang="en-US" altLang="zh-TW" smtClean="0"/>
              <a:pPr/>
              <a:t>19</a:t>
            </a:fld>
            <a:endParaRPr lang="en-US" altLang="zh-TW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075E356-9BAD-4AFD-A503-315CC2D2592E}" type="slidenum">
              <a:rPr lang="en-US" altLang="zh-TW" smtClean="0"/>
              <a:pPr/>
              <a:t>20</a:t>
            </a:fld>
            <a:endParaRPr lang="en-US" altLang="zh-TW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A7FC00D-015A-49D1-B6E7-E9D1D38C7754}" type="slidenum">
              <a:rPr lang="en-US" altLang="zh-TW" smtClean="0"/>
              <a:pPr/>
              <a:t>21</a:t>
            </a:fld>
            <a:endParaRPr lang="en-US" altLang="zh-TW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CDBE113-75CA-419C-A624-B58BA442956F}" type="slidenum">
              <a:rPr lang="en-US" altLang="zh-TW" smtClean="0"/>
              <a:pPr/>
              <a:t>5</a:t>
            </a:fld>
            <a:endParaRPr lang="en-US" altLang="zh-TW" smtClean="0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6C43AE3-DAE1-492C-9880-B592B933F1BD}" type="slidenum">
              <a:rPr lang="en-US" altLang="zh-TW" smtClean="0"/>
              <a:pPr/>
              <a:t>6</a:t>
            </a:fld>
            <a:endParaRPr lang="en-US" altLang="zh-TW" smtClean="0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1C2FF06-46FC-4518-A998-FF6F7A651FE2}" type="slidenum">
              <a:rPr lang="en-US" altLang="zh-TW" smtClean="0"/>
              <a:pPr/>
              <a:t>7</a:t>
            </a:fld>
            <a:endParaRPr lang="en-US" altLang="zh-TW" smtClean="0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1432EFD-170F-4BDE-9C64-2344663E0775}" type="slidenum">
              <a:rPr lang="en-US" altLang="zh-TW" smtClean="0"/>
              <a:pPr/>
              <a:t>8</a:t>
            </a:fld>
            <a:endParaRPr lang="en-US" altLang="zh-TW" smtClean="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46ED8B6-33B9-450F-BE37-5B97AD52B560}" type="slidenum">
              <a:rPr lang="en-US" altLang="zh-TW" smtClean="0"/>
              <a:pPr/>
              <a:t>9</a:t>
            </a:fld>
            <a:endParaRPr lang="en-US" altLang="zh-TW" smtClean="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4679DA5-097C-4B02-819D-B9C4313BC544}" type="slidenum">
              <a:rPr lang="en-US" altLang="zh-TW" smtClean="0"/>
              <a:pPr/>
              <a:t>10</a:t>
            </a:fld>
            <a:endParaRPr lang="en-US" altLang="zh-TW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C1B99E4-6DDD-4ABB-B111-F412E42F2A99}" type="slidenum">
              <a:rPr lang="en-US" altLang="zh-TW" smtClean="0"/>
              <a:pPr/>
              <a:t>11</a:t>
            </a:fld>
            <a:endParaRPr lang="en-US" altLang="zh-TW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9048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33409B4-BEF3-4E0C-9685-32145B30C489}" type="slidenum">
              <a:rPr lang="en-US" altLang="zh-TW" smtClean="0"/>
              <a:pPr/>
              <a:t>12</a:t>
            </a:fld>
            <a:endParaRPr lang="en-US" altLang="zh-TW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335463" y="1169988"/>
            <a:ext cx="4814887" cy="4994275"/>
            <a:chOff x="4334933" y="1169931"/>
            <a:chExt cx="4814835" cy="4993802"/>
          </a:xfrm>
        </p:grpSpPr>
        <p:cxnSp>
          <p:nvCxnSpPr>
            <p:cNvPr id="5" name="Straight Connector 16"/>
            <p:cNvCxnSpPr/>
            <p:nvPr/>
          </p:nvCxnSpPr>
          <p:spPr>
            <a:xfrm flipH="1">
              <a:off x="6009727" y="1169931"/>
              <a:ext cx="3133691" cy="3135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8"/>
            <p:cNvCxnSpPr/>
            <p:nvPr/>
          </p:nvCxnSpPr>
          <p:spPr>
            <a:xfrm flipH="1">
              <a:off x="4334933" y="1349301"/>
              <a:ext cx="4814835" cy="4814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0"/>
            <p:cNvCxnSpPr/>
            <p:nvPr/>
          </p:nvCxnSpPr>
          <p:spPr>
            <a:xfrm flipH="1">
              <a:off x="5225510" y="1469940"/>
              <a:ext cx="3911558" cy="3911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1"/>
            <p:cNvCxnSpPr/>
            <p:nvPr/>
          </p:nvCxnSpPr>
          <p:spPr>
            <a:xfrm flipH="1">
              <a:off x="5304885" y="1308030"/>
              <a:ext cx="3838534" cy="38397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2"/>
            <p:cNvCxnSpPr/>
            <p:nvPr/>
          </p:nvCxnSpPr>
          <p:spPr>
            <a:xfrm flipH="1">
              <a:off x="5706518" y="1769949"/>
              <a:ext cx="3430550" cy="343026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/>
          <a:lstStyle>
            <a:lvl1pPr algn="l">
              <a:defRPr sz="4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6708B-DFA9-4043-B67C-6DDFC5C4E90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3335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5091C-3A81-4B3F-BF89-2BB47C7ED8D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6666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/>
          <a:lstStyle>
            <a:lvl1pPr algn="l">
              <a:defRPr sz="2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1DD39-893E-4B78-887A-0A98ED67F6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354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8000"/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r>
              <a:rPr lang="en-US" altLang="zh-TW" sz="800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0B04F-B17E-4EB0-8D41-187172503F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1208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/>
          <a:lstStyle>
            <a:lvl1pPr algn="l">
              <a:defRPr sz="2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C4C43-A913-416B-A0AB-4CDEB87461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540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228600" y="7112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8000"/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7696200" y="2768600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/>
            <a:r>
              <a:rPr lang="en-US" altLang="zh-TW" sz="800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0B49-9334-4FE8-8419-D937687AB0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0433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/>
          <a:lstStyle>
            <a:lvl1pPr>
              <a:defRPr lang="en-US" sz="2800" b="0" dirty="0"/>
            </a:lvl1pPr>
          </a:lstStyle>
          <a:p>
            <a:pPr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D14B0-EE97-483A-9C90-29880CFAA4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9329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 algn="l"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1CF89-2D33-4566-BF68-6C1B0A1D5F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2478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/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FB4DF-4256-4BD6-AC2A-DFB99953E5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250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88217-1D5A-4EB2-BB8E-7E782F7DBE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9392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/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180BD-D284-49E8-ADD7-A8B9E5B16E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035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54FA3-C100-42BE-8B19-A21B2609996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459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62A9A-F0F6-4552-9A2B-7F3D79105BC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0840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1414A-E2DB-4ED2-B8B4-C493D87F1F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894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EAFAB-B847-4D61-9818-9B2EC7B978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96694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E5284-EC1B-4196-A6F2-B59A4FA5C9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48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5E21E-E698-4A7A-9F0B-22B1A387F4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5454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4D4EF"/>
            </a:gs>
            <a:gs pos="10001">
              <a:srgbClr val="64D4EF"/>
            </a:gs>
            <a:gs pos="100000">
              <a:srgbClr val="06588E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6670675" y="3894138"/>
            <a:ext cx="2470150" cy="2659062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746" y="3259666"/>
              <a:ext cx="912188" cy="91189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5724"/>
              <a:ext cx="2981857" cy="29828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1737" y="3581511"/>
              <a:ext cx="1897197" cy="189658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130" y="3433998"/>
              <a:ext cx="1740055" cy="17394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388" y="3985732"/>
              <a:ext cx="1264798" cy="12643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788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3400" y="533400"/>
            <a:ext cx="6554788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9500" y="6172200"/>
            <a:ext cx="12017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838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3988" y="5578475"/>
            <a:ext cx="857250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 smtClean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28309AE-761C-44C8-8017-B298AC7EAC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6" r:id="rId12"/>
    <p:sldLayoutId id="2147483691" r:id="rId13"/>
    <p:sldLayoutId id="2147483697" r:id="rId14"/>
    <p:sldLayoutId id="2147483692" r:id="rId15"/>
    <p:sldLayoutId id="2147483693" r:id="rId16"/>
    <p:sldLayoutId id="2147483694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  <a:ea typeface="微軟正黑體" panose="020B0604030504040204" pitchFamily="34" charset="-12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  <a:ea typeface="微軟正黑體" panose="020B0604030504040204" pitchFamily="34" charset="-12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  <a:ea typeface="微軟正黑體" panose="020B0604030504040204" pitchFamily="34" charset="-12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entury Gothic" panose="020B0502020202020204" pitchFamily="34" charset="0"/>
          <a:ea typeface="微軟正黑體" panose="020B0604030504040204" pitchFamily="34" charset="-12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>
          <a:solidFill>
            <a:srgbClr val="0F496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ern="1200">
          <a:solidFill>
            <a:srgbClr val="0F496F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>
          <a:solidFill>
            <a:srgbClr val="0F496F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>
          <a:solidFill>
            <a:srgbClr val="0F496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teacher\My%20Documents\fishtang\&#23470;&#23822;&#23803;&#19990;&#30028;-05-&#36855;&#36335;&#30340;&#23401;&#23376;-&#40845;&#35987;.mp3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8313" y="2852738"/>
            <a:ext cx="8213725" cy="8794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rgbClr val="FF0000"/>
                </a:solidFill>
              </a:rPr>
              <a:t>親愛的家長：</a:t>
            </a:r>
            <a:r>
              <a:rPr lang="en-US" altLang="zh-TW" dirty="0" smtClean="0">
                <a:solidFill>
                  <a:srgbClr val="FF0000"/>
                </a:solidFill>
              </a:rPr>
              <a:t/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zh-TW" altLang="en-US" dirty="0" smtClean="0">
                <a:solidFill>
                  <a:srgbClr val="FF0000"/>
                </a:solidFill>
              </a:rPr>
              <a:t>今天可以和孩子分享有關於生命教育的議題，一起探討生命教育的重要性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線心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484938"/>
            <a:ext cx="7775575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5" descr="p1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7850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9" descr="閃亮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8" descr="閃亮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61372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9" descr="閃亮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1372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線心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448425"/>
            <a:ext cx="85328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5" descr="p16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963"/>
            <a:ext cx="9144000" cy="608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9" descr="閃亮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10" descr="閃亮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9" descr="閃亮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p14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5" descr="線心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448425"/>
            <a:ext cx="85328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9" descr="閃亮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61372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0" descr="閃亮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1372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11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12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4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61372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5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72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20" descr="線心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448425"/>
            <a:ext cx="85328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4" descr="p12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8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閃爍花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5725"/>
            <a:ext cx="8532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5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8054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7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49418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8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51656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9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895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0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1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7346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2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3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333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4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7625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15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6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69215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17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9161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6" name="Picture 18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048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7" name="Picture 19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321310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8" name="Picture 20" descr="p2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608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5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61372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6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4451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7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3736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8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9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0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48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11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2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43706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3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16287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4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16" descr="閃爍花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5725"/>
            <a:ext cx="8532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2" name="Picture 15" descr="p18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閃爍花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5725"/>
            <a:ext cx="8532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5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6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8054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7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49418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8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51656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9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895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0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1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7346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2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3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333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4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7625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15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16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69215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Picture 17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9161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2" name="Picture 18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048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3" name="Picture 19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321310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4" name="Picture 20" descr="p22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09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閃爍花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5725"/>
            <a:ext cx="8532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5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6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8054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7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49418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8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51656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9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895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10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11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7346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2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3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333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4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7625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5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6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69215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17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9161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18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048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19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321310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2" name="Picture 20" descr="p24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938"/>
            <a:ext cx="9144000" cy="608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閃爍花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5725"/>
            <a:ext cx="85328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5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6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8054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7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49418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8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51656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9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895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10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11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7346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2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13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333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4" name="Picture 14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7625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15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6" name="Picture 16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69215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Picture 17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9161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8" name="Picture 18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048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9" name="Picture 19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321310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0" name="Picture 20" descr="p26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144000" cy="608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5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8054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6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49418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7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51656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8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895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9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10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7346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11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12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333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3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7625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Picture 14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Picture 15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69215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4" name="Picture 16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9161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5" name="Picture 17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048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6" name="Picture 18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321310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7" name="Picture 19" descr="線心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448425"/>
            <a:ext cx="85328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8" name="Picture 20" descr="p28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288" y="765175"/>
            <a:ext cx="7845425" cy="29511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zh-TW" altLang="en-US" sz="375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195" name="副標題 2"/>
          <p:cNvSpPr>
            <a:spLocks noGrp="1"/>
          </p:cNvSpPr>
          <p:nvPr>
            <p:ph type="subTitle" idx="1"/>
          </p:nvPr>
        </p:nvSpPr>
        <p:spPr>
          <a:xfrm>
            <a:off x="430213" y="1412875"/>
            <a:ext cx="7854950" cy="1385888"/>
          </a:xfrm>
        </p:spPr>
        <p:txBody>
          <a:bodyPr/>
          <a:lstStyle/>
          <a:p>
            <a:r>
              <a:rPr lang="zh-TW" altLang="en-US" sz="4000" b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生命教育宣導</a:t>
            </a:r>
            <a:r>
              <a:rPr lang="en-US" altLang="zh-TW" sz="4000" b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4000" b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珍惜生命愛護動物</a:t>
            </a:r>
            <a:endParaRPr lang="zh-TW" altLang="en-US" sz="40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5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8054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6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49418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7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51656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8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895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9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0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7346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11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12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333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13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7625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14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Picture 15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69215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Picture 16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9161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3" name="Picture 17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048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4" name="Picture 18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321310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5" name="Picture 19" descr="線心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448425"/>
            <a:ext cx="85328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6" name="Picture 20" descr="p30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0"/>
            <a:ext cx="9077325" cy="604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5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8054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6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49418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7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51656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8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895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9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10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57346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11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12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333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Picture 13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7625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4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15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69215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0" name="Picture 16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19161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1" name="Picture 17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4048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2" name="Picture 18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321310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3" name="Picture 19" descr="線心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448425"/>
            <a:ext cx="85328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4" name="Picture 21" descr="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63373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 1"/>
          <p:cNvSpPr>
            <a:spLocks noGrp="1"/>
          </p:cNvSpPr>
          <p:nvPr>
            <p:ph type="title"/>
          </p:nvPr>
        </p:nvSpPr>
        <p:spPr>
          <a:xfrm>
            <a:off x="1476375" y="274638"/>
            <a:ext cx="611981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問題與討論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0688" y="1916113"/>
            <a:ext cx="8229600" cy="45259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TW" sz="360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360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</a:t>
            </a:r>
            <a:r>
              <a:rPr lang="zh-TW" altLang="en-US" sz="360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知道</a:t>
            </a:r>
            <a:r>
              <a:rPr lang="zh-TW" altLang="zh-TW" sz="360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什麼是流浪狗</a:t>
            </a:r>
            <a:r>
              <a:rPr lang="zh-TW" altLang="en-US" sz="360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嗎</a:t>
            </a:r>
            <a:r>
              <a:rPr lang="zh-TW" altLang="zh-TW" sz="360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？為什麼會有流浪狗？</a:t>
            </a:r>
          </a:p>
          <a:p>
            <a:pPr marL="0" indent="0">
              <a:buFontTx/>
              <a:buNone/>
            </a:pPr>
            <a:r>
              <a:rPr lang="en-US" altLang="zh-TW" sz="360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360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小男孩為什麼會怕流浪狗？流浪狗有那些問題？</a:t>
            </a:r>
            <a:endParaRPr lang="en-US" altLang="zh-TW" sz="3600" smtClean="0">
              <a:solidFill>
                <a:srgbClr val="00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</a:pPr>
            <a:r>
              <a:rPr lang="en-US" altLang="zh-TW" sz="360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zh-TW" sz="360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為什麼</a:t>
            </a:r>
            <a:r>
              <a:rPr lang="zh-TW" altLang="en-US" sz="360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小男孩</a:t>
            </a:r>
            <a:r>
              <a:rPr lang="zh-TW" altLang="zh-TW" sz="360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到後來不養狗了呢？</a:t>
            </a:r>
            <a:endParaRPr lang="en-US" altLang="zh-TW" sz="3600" smtClean="0">
              <a:solidFill>
                <a:srgbClr val="00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</a:pPr>
            <a:r>
              <a:rPr lang="en-US" altLang="zh-TW" sz="360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zh-TW" sz="360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你認為怎麼樣做才算是負責的主人呢？</a:t>
            </a:r>
            <a:endParaRPr lang="en-US" altLang="zh-TW" sz="3600" smtClean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750" y="2781300"/>
            <a:ext cx="8208963" cy="1223963"/>
          </a:xfrm>
        </p:spPr>
        <p:txBody>
          <a:bodyPr rtlCol="0">
            <a:normAutofit/>
          </a:bodyPr>
          <a:lstStyle/>
          <a:p>
            <a:pPr marL="0" indent="0" fontAlgn="auto">
              <a:buFontTx/>
              <a:buNone/>
              <a:defRPr/>
            </a:pPr>
            <a:r>
              <a:rPr lang="zh-TW" altLang="en-US" sz="4200" dirty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請你分享</a:t>
            </a:r>
            <a:r>
              <a:rPr lang="zh-TW" altLang="zh-TW" sz="4200" dirty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照顧</a:t>
            </a:r>
            <a:r>
              <a:rPr lang="zh-TW" altLang="en-US" sz="4200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動、</a:t>
            </a:r>
            <a:r>
              <a:rPr lang="zh-TW" altLang="zh-TW" sz="4200" dirty="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植物</a:t>
            </a:r>
            <a:r>
              <a:rPr lang="zh-TW" altLang="zh-TW" sz="4200" dirty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的經驗吧！</a:t>
            </a:r>
            <a:endParaRPr lang="zh-TW" altLang="en-US" sz="4200" dirty="0">
              <a:solidFill>
                <a:srgbClr val="00FFFF"/>
              </a:solidFill>
            </a:endParaRPr>
          </a:p>
          <a:p>
            <a:pPr fontAlgn="auto">
              <a:defRPr/>
            </a:pPr>
            <a:endParaRPr lang="zh-TW" alt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>
          <a:xfrm>
            <a:off x="457200" y="1052513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6000" smtClean="0">
                <a:solidFill>
                  <a:srgbClr val="00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繪本分享</a:t>
            </a:r>
            <a:endParaRPr lang="zh-TW" altLang="en-US" sz="600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219" name="內容版面配置區 2"/>
          <p:cNvSpPr>
            <a:spLocks noGrp="1"/>
          </p:cNvSpPr>
          <p:nvPr>
            <p:ph idx="1"/>
          </p:nvPr>
        </p:nvSpPr>
        <p:spPr>
          <a:xfrm>
            <a:off x="457200" y="2997200"/>
            <a:ext cx="8229600" cy="31289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zh-TW" altLang="en-US" sz="540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我和我家附近的野狗們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封面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1363">
            <a:off x="2195513" y="333375"/>
            <a:ext cx="4578350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閃爍花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537325"/>
            <a:ext cx="64817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bab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445125"/>
            <a:ext cx="15938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閃亮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閃亮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6035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0" descr="閃亮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306863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2" descr="閃亮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1310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4" descr="閃亮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2684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5" descr="閃亮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5815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6" descr="閃亮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4451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7" descr="閃亮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207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4" name="宮崎峻世界-05-迷路的孩子-龍貓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9499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9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8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5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扉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047">
            <a:off x="1042988" y="260350"/>
            <a:ext cx="4749800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 descr="線心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1614">
            <a:off x="2555875" y="692150"/>
            <a:ext cx="52197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小白狗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98208">
            <a:off x="7524750" y="4868863"/>
            <a:ext cx="1312863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閃亮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446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 descr="閃亮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 descr="閃亮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1" descr="閃亮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1372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2" descr="閃亮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4128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4" descr="閃亮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43656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5" descr="閃亮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372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6" descr="閃亮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0526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8" descr="閃亮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5895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9" descr="閃亮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50043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20" descr="閃亮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6207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61372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61372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7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486886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8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6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9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0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1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2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3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61372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4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61372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5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1372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6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7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638" y="213360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8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9" descr="閃爍花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435725"/>
            <a:ext cx="85328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4" descr="p02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467850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9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1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3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4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573405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5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61372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6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73405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7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1372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8" descr="閃爍花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435725"/>
            <a:ext cx="8532812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5" descr="p04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363"/>
            <a:ext cx="9324975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閃爍花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459538"/>
            <a:ext cx="80645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6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9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0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2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56610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3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4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70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6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4048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7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8" descr="閃亮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72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4" descr="p06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8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4941888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1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3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4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3337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6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7" descr="閃亮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692150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21" descr="線心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448425"/>
            <a:ext cx="85328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Picture 4" descr="p08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9144000" cy="608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905</TotalTime>
  <Words>112</Words>
  <Application>Microsoft Office PowerPoint</Application>
  <PresentationFormat>如螢幕大小 (4:3)</PresentationFormat>
  <Paragraphs>28</Paragraphs>
  <Slides>23</Slides>
  <Notes>18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0" baseType="lpstr">
      <vt:lpstr>Arial</vt:lpstr>
      <vt:lpstr>新細明體</vt:lpstr>
      <vt:lpstr>Century Gothic</vt:lpstr>
      <vt:lpstr>微軟正黑體</vt:lpstr>
      <vt:lpstr>Wingdings 3</vt:lpstr>
      <vt:lpstr>標楷體</vt:lpstr>
      <vt:lpstr>切割線</vt:lpstr>
      <vt:lpstr>親愛的家長： 今天可以和孩子分享有關於生命教育的議題，一起探討生命教育的重要性</vt:lpstr>
      <vt:lpstr>PowerPoint 簡報</vt:lpstr>
      <vt:lpstr>繪本分享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問題與討論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你不能不知道的-                               ｢狗｣常識</dc:title>
  <dc:creator>tang</dc:creator>
  <cp:lastModifiedBy>user</cp:lastModifiedBy>
  <cp:revision>62</cp:revision>
  <dcterms:created xsi:type="dcterms:W3CDTF">2004-02-16T03:46:15Z</dcterms:created>
  <dcterms:modified xsi:type="dcterms:W3CDTF">2021-05-25T02:11:03Z</dcterms:modified>
</cp:coreProperties>
</file>