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4" r:id="rId3"/>
    <p:sldId id="266" r:id="rId4"/>
    <p:sldId id="260" r:id="rId5"/>
    <p:sldId id="262" r:id="rId6"/>
    <p:sldId id="267" r:id="rId7"/>
    <p:sldId id="268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00FF00"/>
    <a:srgbClr val="FF9999"/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0CDC5-0A82-4EC9-B50D-A4BD9A3859BB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6394ED2-FB10-484D-92FF-F274E38D9BDE}">
      <dgm:prSet phldrT="[文字]" custT="1"/>
      <dgm:spPr/>
      <dgm:t>
        <a:bodyPr/>
        <a:lstStyle/>
        <a:p>
          <a:r>
            <a:rPr lang="zh-TW" altLang="en-US" sz="3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4DFEA00F-1C2F-4DD0-A016-BB58CB6A56FD}" type="par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D4E63BC-E322-4E1F-AD0E-9D892B0713F0}" type="sib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663B3A-E106-4F8E-8357-A0B10C846824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2AA5343E-4374-4E3D-B629-8E4CB8CC601F}" type="parTrans" cxnId="{42726C19-D8CF-4DCA-83DB-8D30C02697BE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44D3B1-BCE7-485F-B0DC-F244A270A649}" type="sibTrans" cxnId="{42726C19-D8CF-4DCA-83DB-8D30C02697BE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225277B-A83B-4A35-B3F8-EC7825BCFEE8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3CD8D32-04F8-4D0C-9C4B-FD14FFCACED7}" type="parTrans" cxnId="{0F4A4385-6DE3-41CA-A1D7-430C9C71C52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77823C-15AE-465F-9EAC-A47FEB0DD1DB}" type="sibTrans" cxnId="{0F4A4385-6DE3-41CA-A1D7-430C9C71C52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B875D76-8997-40CB-94EC-4B300C625D1B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EAD723-D036-4163-BB9F-22C381078D2D}" type="parTrans" cxnId="{5FE7511E-E7A8-45BB-B781-3742ED38F144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EE70B8B-548C-4D51-AE99-863452BF0D2F}" type="sibTrans" cxnId="{5FE7511E-E7A8-45BB-B781-3742ED38F144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A5B95DB-FB6F-4A5D-AF87-6EC98665EA43}">
      <dgm:prSet phldrT="[文字]" custT="1"/>
      <dgm:spPr/>
      <dgm:t>
        <a:bodyPr/>
        <a:lstStyle/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2C2E6E0-D58B-4605-AA99-7735CEE4FD41}" type="parTrans" cxnId="{A410C674-EF81-4FCC-9579-AA96FCC72A8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930FE68-2384-4140-8B3D-3208FAC626D2}" type="sibTrans" cxnId="{A410C674-EF81-4FCC-9579-AA96FCC72A8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1826D4B-F185-4E3A-92F8-5E3D0DB79E45}">
      <dgm:prSet phldrT="[文字]" phldr="1"/>
      <dgm:spPr/>
      <dgm:t>
        <a:bodyPr/>
        <a:lstStyle/>
        <a:p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4948AB0-293F-4230-A100-58CE2FF213C5}" type="par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38F79A7F-3E8B-4FF7-A05A-1FB4BBB67AB6}" type="sib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1EBF90-2F03-47C3-89F2-EDF84D5466C3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B7B046B3-9FB6-47BA-86CA-B5FBB689316C}" type="parTrans" cxnId="{028DF16D-1C86-4BE6-89CA-24B622E0611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286817D-54A8-4971-81C2-9B0454EC117E}" type="sibTrans" cxnId="{028DF16D-1C86-4BE6-89CA-24B622E0611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63621A3-E96A-46DE-96B7-9200962EDD15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16A901A7-35CA-4A7F-89A5-46E5C11DB4DF}" type="parTrans" cxnId="{3CDC8547-0F5B-44F7-81D9-B0216DDD48BC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94E467-9C14-4171-B92F-52EF9E16ACB6}" type="sibTrans" cxnId="{3CDC8547-0F5B-44F7-81D9-B0216DDD48BC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82B3B0E7-531C-46A5-AEA2-0981D7DA87AC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BDCEB7B-4FCD-4934-BB65-D08D2B6E012B}" type="parTrans" cxnId="{5760CF20-3C86-442D-A74C-A23C4BF8748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B068FAE-93A7-4CCD-9836-94FD9B35FB4A}" type="sibTrans" cxnId="{5760CF20-3C86-442D-A74C-A23C4BF8748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F6B5791-A498-4337-A0DC-6C13F4634577}" type="pres">
      <dgm:prSet presAssocID="{4F80CDC5-0A82-4EC9-B50D-A4BD9A3859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E95E6F-7B35-41F9-9D29-6E5F19FB57AC}" type="pres">
      <dgm:prSet presAssocID="{76394ED2-FB10-484D-92FF-F274E38D9BDE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0DEEA585-C61A-4358-BFB3-EF190B0BA095}" type="pres">
      <dgm:prSet presAssocID="{2AA5343E-4374-4E3D-B629-8E4CB8CC601F}" presName="parTrans" presStyleLbl="sibTrans2D1" presStyleIdx="0" presStyleCnt="7"/>
      <dgm:spPr/>
      <dgm:t>
        <a:bodyPr/>
        <a:lstStyle/>
        <a:p>
          <a:endParaRPr lang="zh-TW" altLang="en-US"/>
        </a:p>
      </dgm:t>
    </dgm:pt>
    <dgm:pt modelId="{DD72A134-6FA5-49ED-BC29-740BCCF1E765}" type="pres">
      <dgm:prSet presAssocID="{2AA5343E-4374-4E3D-B629-8E4CB8CC601F}" presName="connectorText" presStyleLbl="sibTrans2D1" presStyleIdx="0" presStyleCnt="7"/>
      <dgm:spPr/>
      <dgm:t>
        <a:bodyPr/>
        <a:lstStyle/>
        <a:p>
          <a:endParaRPr lang="zh-TW" altLang="en-US"/>
        </a:p>
      </dgm:t>
    </dgm:pt>
    <dgm:pt modelId="{5EB0E128-820B-4BF7-83BE-FDF679318A8A}" type="pres">
      <dgm:prSet presAssocID="{02663B3A-E106-4F8E-8357-A0B10C84682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576485-8EDE-4691-A98A-106219319FA0}" type="pres">
      <dgm:prSet presAssocID="{C3CD8D32-04F8-4D0C-9C4B-FD14FFCACED7}" presName="parTrans" presStyleLbl="sibTrans2D1" presStyleIdx="1" presStyleCnt="7"/>
      <dgm:spPr/>
      <dgm:t>
        <a:bodyPr/>
        <a:lstStyle/>
        <a:p>
          <a:endParaRPr lang="zh-TW" altLang="en-US"/>
        </a:p>
      </dgm:t>
    </dgm:pt>
    <dgm:pt modelId="{3D21C105-6325-46C1-B40A-889F46DBC1EB}" type="pres">
      <dgm:prSet presAssocID="{C3CD8D32-04F8-4D0C-9C4B-FD14FFCACED7}" presName="connectorText" presStyleLbl="sibTrans2D1" presStyleIdx="1" presStyleCnt="7"/>
      <dgm:spPr/>
      <dgm:t>
        <a:bodyPr/>
        <a:lstStyle/>
        <a:p>
          <a:endParaRPr lang="zh-TW" altLang="en-US"/>
        </a:p>
      </dgm:t>
    </dgm:pt>
    <dgm:pt modelId="{EACF192C-E4D4-490C-B6F8-C573ECC84424}" type="pres">
      <dgm:prSet presAssocID="{C225277B-A83B-4A35-B3F8-EC7825BCFEE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CBA0EB-D761-443D-99E2-323BA9B2397F}" type="pres">
      <dgm:prSet presAssocID="{FDEAD723-D036-4163-BB9F-22C381078D2D}" presName="parTrans" presStyleLbl="sibTrans2D1" presStyleIdx="2" presStyleCnt="7"/>
      <dgm:spPr/>
      <dgm:t>
        <a:bodyPr/>
        <a:lstStyle/>
        <a:p>
          <a:endParaRPr lang="zh-TW" altLang="en-US"/>
        </a:p>
      </dgm:t>
    </dgm:pt>
    <dgm:pt modelId="{B1EB8357-0709-42F7-A34E-51508F7D0B8A}" type="pres">
      <dgm:prSet presAssocID="{FDEAD723-D036-4163-BB9F-22C381078D2D}" presName="connectorText" presStyleLbl="sibTrans2D1" presStyleIdx="2" presStyleCnt="7"/>
      <dgm:spPr/>
      <dgm:t>
        <a:bodyPr/>
        <a:lstStyle/>
        <a:p>
          <a:endParaRPr lang="zh-TW" altLang="en-US"/>
        </a:p>
      </dgm:t>
    </dgm:pt>
    <dgm:pt modelId="{270FCD51-7AFA-4DBD-94AD-80B3B662EA04}" type="pres">
      <dgm:prSet presAssocID="{CB875D76-8997-40CB-94EC-4B300C625D1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7A24AF-65BB-483A-98A4-D0D1ABAAE020}" type="pres">
      <dgm:prSet presAssocID="{62C2E6E0-D58B-4605-AA99-7735CEE4FD41}" presName="parTrans" presStyleLbl="sibTrans2D1" presStyleIdx="3" presStyleCnt="7"/>
      <dgm:spPr/>
      <dgm:t>
        <a:bodyPr/>
        <a:lstStyle/>
        <a:p>
          <a:endParaRPr lang="zh-TW" altLang="en-US"/>
        </a:p>
      </dgm:t>
    </dgm:pt>
    <dgm:pt modelId="{B3293B7D-E704-4DD7-A5B9-832174D242B0}" type="pres">
      <dgm:prSet presAssocID="{62C2E6E0-D58B-4605-AA99-7735CEE4FD41}" presName="connectorText" presStyleLbl="sibTrans2D1" presStyleIdx="3" presStyleCnt="7"/>
      <dgm:spPr/>
      <dgm:t>
        <a:bodyPr/>
        <a:lstStyle/>
        <a:p>
          <a:endParaRPr lang="zh-TW" altLang="en-US"/>
        </a:p>
      </dgm:t>
    </dgm:pt>
    <dgm:pt modelId="{C7728262-1115-40CE-8A3E-2C369B09148E}" type="pres">
      <dgm:prSet presAssocID="{DA5B95DB-FB6F-4A5D-AF87-6EC98665EA4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7A7071-941C-4163-A0EB-801E214FD95A}" type="pres">
      <dgm:prSet presAssocID="{16A901A7-35CA-4A7F-89A5-46E5C11DB4DF}" presName="parTrans" presStyleLbl="sibTrans2D1" presStyleIdx="4" presStyleCnt="7"/>
      <dgm:spPr/>
      <dgm:t>
        <a:bodyPr/>
        <a:lstStyle/>
        <a:p>
          <a:endParaRPr lang="zh-TW" altLang="en-US"/>
        </a:p>
      </dgm:t>
    </dgm:pt>
    <dgm:pt modelId="{B47DE719-F53A-4263-B4AC-BE8210EA64A1}" type="pres">
      <dgm:prSet presAssocID="{16A901A7-35CA-4A7F-89A5-46E5C11DB4DF}" presName="connectorText" presStyleLbl="sibTrans2D1" presStyleIdx="4" presStyleCnt="7"/>
      <dgm:spPr/>
      <dgm:t>
        <a:bodyPr/>
        <a:lstStyle/>
        <a:p>
          <a:endParaRPr lang="zh-TW" altLang="en-US"/>
        </a:p>
      </dgm:t>
    </dgm:pt>
    <dgm:pt modelId="{9BB6405E-8ABA-4BB9-80C1-FBCB2B1A5711}" type="pres">
      <dgm:prSet presAssocID="{763621A3-E96A-46DE-96B7-9200962EDD1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36B3F8-2D9A-443C-AD18-8DCCD0CC9837}" type="pres">
      <dgm:prSet presAssocID="{ABDCEB7B-4FCD-4934-BB65-D08D2B6E012B}" presName="parTrans" presStyleLbl="sibTrans2D1" presStyleIdx="5" presStyleCnt="7"/>
      <dgm:spPr/>
      <dgm:t>
        <a:bodyPr/>
        <a:lstStyle/>
        <a:p>
          <a:endParaRPr lang="zh-TW" altLang="en-US"/>
        </a:p>
      </dgm:t>
    </dgm:pt>
    <dgm:pt modelId="{41B1F8C6-C0E9-4632-8031-1A86CD311F89}" type="pres">
      <dgm:prSet presAssocID="{ABDCEB7B-4FCD-4934-BB65-D08D2B6E012B}" presName="connectorText" presStyleLbl="sibTrans2D1" presStyleIdx="5" presStyleCnt="7"/>
      <dgm:spPr/>
      <dgm:t>
        <a:bodyPr/>
        <a:lstStyle/>
        <a:p>
          <a:endParaRPr lang="zh-TW" altLang="en-US"/>
        </a:p>
      </dgm:t>
    </dgm:pt>
    <dgm:pt modelId="{10564B20-BA33-4F42-BC21-C393A50D6E5B}" type="pres">
      <dgm:prSet presAssocID="{82B3B0E7-531C-46A5-AEA2-0981D7DA87A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CA4B26-00F5-468C-B182-61D804764186}" type="pres">
      <dgm:prSet presAssocID="{B7B046B3-9FB6-47BA-86CA-B5FBB689316C}" presName="parTrans" presStyleLbl="sibTrans2D1" presStyleIdx="6" presStyleCnt="7"/>
      <dgm:spPr/>
      <dgm:t>
        <a:bodyPr/>
        <a:lstStyle/>
        <a:p>
          <a:endParaRPr lang="zh-TW" altLang="en-US"/>
        </a:p>
      </dgm:t>
    </dgm:pt>
    <dgm:pt modelId="{9E43DA2F-243A-4B17-8B34-F45285B9A06C}" type="pres">
      <dgm:prSet presAssocID="{B7B046B3-9FB6-47BA-86CA-B5FBB689316C}" presName="connectorText" presStyleLbl="sibTrans2D1" presStyleIdx="6" presStyleCnt="7"/>
      <dgm:spPr/>
      <dgm:t>
        <a:bodyPr/>
        <a:lstStyle/>
        <a:p>
          <a:endParaRPr lang="zh-TW" altLang="en-US"/>
        </a:p>
      </dgm:t>
    </dgm:pt>
    <dgm:pt modelId="{CDA7F254-F74E-4490-9ED0-5609CFB9789F}" type="pres">
      <dgm:prSet presAssocID="{FD1EBF90-2F03-47C3-89F2-EDF84D5466C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A6EF65-6467-4700-A779-5744CB7FEB7E}" type="presOf" srcId="{02663B3A-E106-4F8E-8357-A0B10C846824}" destId="{5EB0E128-820B-4BF7-83BE-FDF679318A8A}" srcOrd="0" destOrd="0" presId="urn:microsoft.com/office/officeart/2005/8/layout/radial5"/>
    <dgm:cxn modelId="{1F51D5A3-200D-430E-9787-F2C8D0D7EFB0}" type="presOf" srcId="{FDEAD723-D036-4163-BB9F-22C381078D2D}" destId="{B3CBA0EB-D761-443D-99E2-323BA9B2397F}" srcOrd="0" destOrd="0" presId="urn:microsoft.com/office/officeart/2005/8/layout/radial5"/>
    <dgm:cxn modelId="{68B35621-280C-4124-AB9F-46A77785D690}" type="presOf" srcId="{4F80CDC5-0A82-4EC9-B50D-A4BD9A3859BB}" destId="{7F6B5791-A498-4337-A0DC-6C13F4634577}" srcOrd="0" destOrd="0" presId="urn:microsoft.com/office/officeart/2005/8/layout/radial5"/>
    <dgm:cxn modelId="{7971D874-F3F9-4632-95BF-A4B89CBA9508}" srcId="{4F80CDC5-0A82-4EC9-B50D-A4BD9A3859BB}" destId="{D1826D4B-F185-4E3A-92F8-5E3D0DB79E45}" srcOrd="1" destOrd="0" parTransId="{F4948AB0-293F-4230-A100-58CE2FF213C5}" sibTransId="{38F79A7F-3E8B-4FF7-A05A-1FB4BBB67AB6}"/>
    <dgm:cxn modelId="{028DF16D-1C86-4BE6-89CA-24B622E0611B}" srcId="{76394ED2-FB10-484D-92FF-F274E38D9BDE}" destId="{FD1EBF90-2F03-47C3-89F2-EDF84D5466C3}" srcOrd="6" destOrd="0" parTransId="{B7B046B3-9FB6-47BA-86CA-B5FBB689316C}" sibTransId="{A286817D-54A8-4971-81C2-9B0454EC117E}"/>
    <dgm:cxn modelId="{8A645B93-82D4-4D49-8432-9026A97D7B4E}" type="presOf" srcId="{76394ED2-FB10-484D-92FF-F274E38D9BDE}" destId="{4DE95E6F-7B35-41F9-9D29-6E5F19FB57AC}" srcOrd="0" destOrd="0" presId="urn:microsoft.com/office/officeart/2005/8/layout/radial5"/>
    <dgm:cxn modelId="{CB085687-CC97-4E68-8053-8971F16D163D}" type="presOf" srcId="{B7B046B3-9FB6-47BA-86CA-B5FBB689316C}" destId="{3FCA4B26-00F5-468C-B182-61D804764186}" srcOrd="0" destOrd="0" presId="urn:microsoft.com/office/officeart/2005/8/layout/radial5"/>
    <dgm:cxn modelId="{6B61403F-2B7D-4CF5-A4D5-E655A9949176}" type="presOf" srcId="{16A901A7-35CA-4A7F-89A5-46E5C11DB4DF}" destId="{BD7A7071-941C-4163-A0EB-801E214FD95A}" srcOrd="0" destOrd="0" presId="urn:microsoft.com/office/officeart/2005/8/layout/radial5"/>
    <dgm:cxn modelId="{D429385F-DF00-4FCF-A5C0-51B441B6A02A}" type="presOf" srcId="{DA5B95DB-FB6F-4A5D-AF87-6EC98665EA43}" destId="{C7728262-1115-40CE-8A3E-2C369B09148E}" srcOrd="0" destOrd="0" presId="urn:microsoft.com/office/officeart/2005/8/layout/radial5"/>
    <dgm:cxn modelId="{A410C674-EF81-4FCC-9579-AA96FCC72A8B}" srcId="{76394ED2-FB10-484D-92FF-F274E38D9BDE}" destId="{DA5B95DB-FB6F-4A5D-AF87-6EC98665EA43}" srcOrd="3" destOrd="0" parTransId="{62C2E6E0-D58B-4605-AA99-7735CEE4FD41}" sibTransId="{6930FE68-2384-4140-8B3D-3208FAC626D2}"/>
    <dgm:cxn modelId="{596ECCA3-FB0A-4C5A-A53F-A48E369CE3C8}" type="presOf" srcId="{2AA5343E-4374-4E3D-B629-8E4CB8CC601F}" destId="{DD72A134-6FA5-49ED-BC29-740BCCF1E765}" srcOrd="1" destOrd="0" presId="urn:microsoft.com/office/officeart/2005/8/layout/radial5"/>
    <dgm:cxn modelId="{4BCE1716-7568-4B64-B436-EFBBA0DB6B62}" type="presOf" srcId="{2AA5343E-4374-4E3D-B629-8E4CB8CC601F}" destId="{0DEEA585-C61A-4358-BFB3-EF190B0BA095}" srcOrd="0" destOrd="0" presId="urn:microsoft.com/office/officeart/2005/8/layout/radial5"/>
    <dgm:cxn modelId="{A93B11F0-6FA2-4CC6-8B94-C07ED8F56347}" type="presOf" srcId="{CB875D76-8997-40CB-94EC-4B300C625D1B}" destId="{270FCD51-7AFA-4DBD-94AD-80B3B662EA04}" srcOrd="0" destOrd="0" presId="urn:microsoft.com/office/officeart/2005/8/layout/radial5"/>
    <dgm:cxn modelId="{45F83E90-8062-4D7C-8DCB-B0126593247D}" type="presOf" srcId="{ABDCEB7B-4FCD-4934-BB65-D08D2B6E012B}" destId="{1536B3F8-2D9A-443C-AD18-8DCCD0CC9837}" srcOrd="0" destOrd="0" presId="urn:microsoft.com/office/officeart/2005/8/layout/radial5"/>
    <dgm:cxn modelId="{6E191B0C-6CCE-44BA-885E-5065851862F9}" type="presOf" srcId="{763621A3-E96A-46DE-96B7-9200962EDD15}" destId="{9BB6405E-8ABA-4BB9-80C1-FBCB2B1A5711}" srcOrd="0" destOrd="0" presId="urn:microsoft.com/office/officeart/2005/8/layout/radial5"/>
    <dgm:cxn modelId="{17C8FB54-4703-4F96-B96F-E0EB00C748CE}" type="presOf" srcId="{FDEAD723-D036-4163-BB9F-22C381078D2D}" destId="{B1EB8357-0709-42F7-A34E-51508F7D0B8A}" srcOrd="1" destOrd="0" presId="urn:microsoft.com/office/officeart/2005/8/layout/radial5"/>
    <dgm:cxn modelId="{A5C56746-5A66-4ED3-89CA-9A4C07624B39}" type="presOf" srcId="{16A901A7-35CA-4A7F-89A5-46E5C11DB4DF}" destId="{B47DE719-F53A-4263-B4AC-BE8210EA64A1}" srcOrd="1" destOrd="0" presId="urn:microsoft.com/office/officeart/2005/8/layout/radial5"/>
    <dgm:cxn modelId="{C13A5E66-5ACD-473C-BF4D-B6273E1626B9}" type="presOf" srcId="{B7B046B3-9FB6-47BA-86CA-B5FBB689316C}" destId="{9E43DA2F-243A-4B17-8B34-F45285B9A06C}" srcOrd="1" destOrd="0" presId="urn:microsoft.com/office/officeart/2005/8/layout/radial5"/>
    <dgm:cxn modelId="{42726C19-D8CF-4DCA-83DB-8D30C02697BE}" srcId="{76394ED2-FB10-484D-92FF-F274E38D9BDE}" destId="{02663B3A-E106-4F8E-8357-A0B10C846824}" srcOrd="0" destOrd="0" parTransId="{2AA5343E-4374-4E3D-B629-8E4CB8CC601F}" sibTransId="{5D44D3B1-BCE7-485F-B0DC-F244A270A649}"/>
    <dgm:cxn modelId="{6B154872-640E-4F46-8255-3841FD3C49BF}" type="presOf" srcId="{62C2E6E0-D58B-4605-AA99-7735CEE4FD41}" destId="{B3293B7D-E704-4DD7-A5B9-832174D242B0}" srcOrd="1" destOrd="0" presId="urn:microsoft.com/office/officeart/2005/8/layout/radial5"/>
    <dgm:cxn modelId="{1E3CF930-FFA2-44FA-81A7-5A4015F123F1}" type="presOf" srcId="{62C2E6E0-D58B-4605-AA99-7735CEE4FD41}" destId="{D67A24AF-65BB-483A-98A4-D0D1ABAAE020}" srcOrd="0" destOrd="0" presId="urn:microsoft.com/office/officeart/2005/8/layout/radial5"/>
    <dgm:cxn modelId="{177ADDC4-D999-4AC0-BD11-2B6107D3802D}" type="presOf" srcId="{C225277B-A83B-4A35-B3F8-EC7825BCFEE8}" destId="{EACF192C-E4D4-490C-B6F8-C573ECC84424}" srcOrd="0" destOrd="0" presId="urn:microsoft.com/office/officeart/2005/8/layout/radial5"/>
    <dgm:cxn modelId="{E934DD17-A674-4990-A789-CE4D07BB87C2}" type="presOf" srcId="{ABDCEB7B-4FCD-4934-BB65-D08D2B6E012B}" destId="{41B1F8C6-C0E9-4632-8031-1A86CD311F89}" srcOrd="1" destOrd="0" presId="urn:microsoft.com/office/officeart/2005/8/layout/radial5"/>
    <dgm:cxn modelId="{8540EFBE-FC13-4C70-AE33-A248B9971019}" type="presOf" srcId="{C3CD8D32-04F8-4D0C-9C4B-FD14FFCACED7}" destId="{68576485-8EDE-4691-A98A-106219319FA0}" srcOrd="0" destOrd="0" presId="urn:microsoft.com/office/officeart/2005/8/layout/radial5"/>
    <dgm:cxn modelId="{CECC6153-111B-4CE5-97C7-940433B065EC}" type="presOf" srcId="{FD1EBF90-2F03-47C3-89F2-EDF84D5466C3}" destId="{CDA7F254-F74E-4490-9ED0-5609CFB9789F}" srcOrd="0" destOrd="0" presId="urn:microsoft.com/office/officeart/2005/8/layout/radial5"/>
    <dgm:cxn modelId="{0F4A4385-6DE3-41CA-A1D7-430C9C71C52F}" srcId="{76394ED2-FB10-484D-92FF-F274E38D9BDE}" destId="{C225277B-A83B-4A35-B3F8-EC7825BCFEE8}" srcOrd="1" destOrd="0" parTransId="{C3CD8D32-04F8-4D0C-9C4B-FD14FFCACED7}" sibTransId="{5D77823C-15AE-465F-9EAC-A47FEB0DD1DB}"/>
    <dgm:cxn modelId="{5FE7511E-E7A8-45BB-B781-3742ED38F144}" srcId="{76394ED2-FB10-484D-92FF-F274E38D9BDE}" destId="{CB875D76-8997-40CB-94EC-4B300C625D1B}" srcOrd="2" destOrd="0" parTransId="{FDEAD723-D036-4163-BB9F-22C381078D2D}" sibTransId="{5EE70B8B-548C-4D51-AE99-863452BF0D2F}"/>
    <dgm:cxn modelId="{3CDC8547-0F5B-44F7-81D9-B0216DDD48BC}" srcId="{76394ED2-FB10-484D-92FF-F274E38D9BDE}" destId="{763621A3-E96A-46DE-96B7-9200962EDD15}" srcOrd="4" destOrd="0" parTransId="{16A901A7-35CA-4A7F-89A5-46E5C11DB4DF}" sibTransId="{0294E467-9C14-4171-B92F-52EF9E16ACB6}"/>
    <dgm:cxn modelId="{D8F87785-7B62-4F79-AD40-29A3E1A82B58}" srcId="{4F80CDC5-0A82-4EC9-B50D-A4BD9A3859BB}" destId="{76394ED2-FB10-484D-92FF-F274E38D9BDE}" srcOrd="0" destOrd="0" parTransId="{4DFEA00F-1C2F-4DD0-A016-BB58CB6A56FD}" sibTransId="{6D4E63BC-E322-4E1F-AD0E-9D892B0713F0}"/>
    <dgm:cxn modelId="{329F18C6-7D38-46DA-A6F7-30887E03957D}" type="presOf" srcId="{C3CD8D32-04F8-4D0C-9C4B-FD14FFCACED7}" destId="{3D21C105-6325-46C1-B40A-889F46DBC1EB}" srcOrd="1" destOrd="0" presId="urn:microsoft.com/office/officeart/2005/8/layout/radial5"/>
    <dgm:cxn modelId="{EC913F84-B090-4EA7-9C49-3AFDD7F32A5F}" type="presOf" srcId="{82B3B0E7-531C-46A5-AEA2-0981D7DA87AC}" destId="{10564B20-BA33-4F42-BC21-C393A50D6E5B}" srcOrd="0" destOrd="0" presId="urn:microsoft.com/office/officeart/2005/8/layout/radial5"/>
    <dgm:cxn modelId="{5760CF20-3C86-442D-A74C-A23C4BF8748F}" srcId="{76394ED2-FB10-484D-92FF-F274E38D9BDE}" destId="{82B3B0E7-531C-46A5-AEA2-0981D7DA87AC}" srcOrd="5" destOrd="0" parTransId="{ABDCEB7B-4FCD-4934-BB65-D08D2B6E012B}" sibTransId="{DB068FAE-93A7-4CCD-9836-94FD9B35FB4A}"/>
    <dgm:cxn modelId="{FF9CAAF7-CBC0-4B6F-B786-28C73B118042}" type="presParOf" srcId="{7F6B5791-A498-4337-A0DC-6C13F4634577}" destId="{4DE95E6F-7B35-41F9-9D29-6E5F19FB57AC}" srcOrd="0" destOrd="0" presId="urn:microsoft.com/office/officeart/2005/8/layout/radial5"/>
    <dgm:cxn modelId="{BF65AFEB-AAC9-4764-A308-C12C3573E654}" type="presParOf" srcId="{7F6B5791-A498-4337-A0DC-6C13F4634577}" destId="{0DEEA585-C61A-4358-BFB3-EF190B0BA095}" srcOrd="1" destOrd="0" presId="urn:microsoft.com/office/officeart/2005/8/layout/radial5"/>
    <dgm:cxn modelId="{11B2D215-8F2C-42CD-8FDE-4D0DB65C7F02}" type="presParOf" srcId="{0DEEA585-C61A-4358-BFB3-EF190B0BA095}" destId="{DD72A134-6FA5-49ED-BC29-740BCCF1E765}" srcOrd="0" destOrd="0" presId="urn:microsoft.com/office/officeart/2005/8/layout/radial5"/>
    <dgm:cxn modelId="{D882063D-2E7D-49F7-8FEE-583589EBA786}" type="presParOf" srcId="{7F6B5791-A498-4337-A0DC-6C13F4634577}" destId="{5EB0E128-820B-4BF7-83BE-FDF679318A8A}" srcOrd="2" destOrd="0" presId="urn:microsoft.com/office/officeart/2005/8/layout/radial5"/>
    <dgm:cxn modelId="{BAA61C0E-F870-4908-ABD9-CD819B2898E8}" type="presParOf" srcId="{7F6B5791-A498-4337-A0DC-6C13F4634577}" destId="{68576485-8EDE-4691-A98A-106219319FA0}" srcOrd="3" destOrd="0" presId="urn:microsoft.com/office/officeart/2005/8/layout/radial5"/>
    <dgm:cxn modelId="{4459E1E0-90B1-4B07-92A7-7AA00F575258}" type="presParOf" srcId="{68576485-8EDE-4691-A98A-106219319FA0}" destId="{3D21C105-6325-46C1-B40A-889F46DBC1EB}" srcOrd="0" destOrd="0" presId="urn:microsoft.com/office/officeart/2005/8/layout/radial5"/>
    <dgm:cxn modelId="{AE507558-5F9B-4311-BF5F-B294A23C229B}" type="presParOf" srcId="{7F6B5791-A498-4337-A0DC-6C13F4634577}" destId="{EACF192C-E4D4-490C-B6F8-C573ECC84424}" srcOrd="4" destOrd="0" presId="urn:microsoft.com/office/officeart/2005/8/layout/radial5"/>
    <dgm:cxn modelId="{6F70126C-606E-4B0E-B76D-F232525B50AC}" type="presParOf" srcId="{7F6B5791-A498-4337-A0DC-6C13F4634577}" destId="{B3CBA0EB-D761-443D-99E2-323BA9B2397F}" srcOrd="5" destOrd="0" presId="urn:microsoft.com/office/officeart/2005/8/layout/radial5"/>
    <dgm:cxn modelId="{7B218232-F556-4A4D-9B2E-11AAB991816C}" type="presParOf" srcId="{B3CBA0EB-D761-443D-99E2-323BA9B2397F}" destId="{B1EB8357-0709-42F7-A34E-51508F7D0B8A}" srcOrd="0" destOrd="0" presId="urn:microsoft.com/office/officeart/2005/8/layout/radial5"/>
    <dgm:cxn modelId="{80930A4E-CFA7-42B8-A836-511CC5FE3F92}" type="presParOf" srcId="{7F6B5791-A498-4337-A0DC-6C13F4634577}" destId="{270FCD51-7AFA-4DBD-94AD-80B3B662EA04}" srcOrd="6" destOrd="0" presId="urn:microsoft.com/office/officeart/2005/8/layout/radial5"/>
    <dgm:cxn modelId="{5F545A60-16D0-4635-9E95-BE07052AE831}" type="presParOf" srcId="{7F6B5791-A498-4337-A0DC-6C13F4634577}" destId="{D67A24AF-65BB-483A-98A4-D0D1ABAAE020}" srcOrd="7" destOrd="0" presId="urn:microsoft.com/office/officeart/2005/8/layout/radial5"/>
    <dgm:cxn modelId="{4498D158-F4A6-49C6-9A1F-801FF505DD7C}" type="presParOf" srcId="{D67A24AF-65BB-483A-98A4-D0D1ABAAE020}" destId="{B3293B7D-E704-4DD7-A5B9-832174D242B0}" srcOrd="0" destOrd="0" presId="urn:microsoft.com/office/officeart/2005/8/layout/radial5"/>
    <dgm:cxn modelId="{E328152D-E99E-4F05-B067-ED35355DD523}" type="presParOf" srcId="{7F6B5791-A498-4337-A0DC-6C13F4634577}" destId="{C7728262-1115-40CE-8A3E-2C369B09148E}" srcOrd="8" destOrd="0" presId="urn:microsoft.com/office/officeart/2005/8/layout/radial5"/>
    <dgm:cxn modelId="{7D37BE4F-37F7-4131-8693-E79ACFCA0D0C}" type="presParOf" srcId="{7F6B5791-A498-4337-A0DC-6C13F4634577}" destId="{BD7A7071-941C-4163-A0EB-801E214FD95A}" srcOrd="9" destOrd="0" presId="urn:microsoft.com/office/officeart/2005/8/layout/radial5"/>
    <dgm:cxn modelId="{573C6F48-D0DE-4053-ADBE-2EC25D5A7696}" type="presParOf" srcId="{BD7A7071-941C-4163-A0EB-801E214FD95A}" destId="{B47DE719-F53A-4263-B4AC-BE8210EA64A1}" srcOrd="0" destOrd="0" presId="urn:microsoft.com/office/officeart/2005/8/layout/radial5"/>
    <dgm:cxn modelId="{7FCB9C7F-120C-4408-89AC-AB231A01C860}" type="presParOf" srcId="{7F6B5791-A498-4337-A0DC-6C13F4634577}" destId="{9BB6405E-8ABA-4BB9-80C1-FBCB2B1A5711}" srcOrd="10" destOrd="0" presId="urn:microsoft.com/office/officeart/2005/8/layout/radial5"/>
    <dgm:cxn modelId="{BFC74656-BCC9-4F4D-B8A9-6A93C31078AA}" type="presParOf" srcId="{7F6B5791-A498-4337-A0DC-6C13F4634577}" destId="{1536B3F8-2D9A-443C-AD18-8DCCD0CC9837}" srcOrd="11" destOrd="0" presId="urn:microsoft.com/office/officeart/2005/8/layout/radial5"/>
    <dgm:cxn modelId="{0DDB8D38-84DA-430D-BB81-5E1D735B1E1B}" type="presParOf" srcId="{1536B3F8-2D9A-443C-AD18-8DCCD0CC9837}" destId="{41B1F8C6-C0E9-4632-8031-1A86CD311F89}" srcOrd="0" destOrd="0" presId="urn:microsoft.com/office/officeart/2005/8/layout/radial5"/>
    <dgm:cxn modelId="{23FBB32E-3031-4FC7-BB7C-6D6249F3FFF4}" type="presParOf" srcId="{7F6B5791-A498-4337-A0DC-6C13F4634577}" destId="{10564B20-BA33-4F42-BC21-C393A50D6E5B}" srcOrd="12" destOrd="0" presId="urn:microsoft.com/office/officeart/2005/8/layout/radial5"/>
    <dgm:cxn modelId="{FAC5F8ED-A94F-45C8-8247-9D4FF8E0D667}" type="presParOf" srcId="{7F6B5791-A498-4337-A0DC-6C13F4634577}" destId="{3FCA4B26-00F5-468C-B182-61D804764186}" srcOrd="13" destOrd="0" presId="urn:microsoft.com/office/officeart/2005/8/layout/radial5"/>
    <dgm:cxn modelId="{090D9248-8485-4001-ABA8-145E5338846F}" type="presParOf" srcId="{3FCA4B26-00F5-468C-B182-61D804764186}" destId="{9E43DA2F-243A-4B17-8B34-F45285B9A06C}" srcOrd="0" destOrd="0" presId="urn:microsoft.com/office/officeart/2005/8/layout/radial5"/>
    <dgm:cxn modelId="{4B6C9A15-26EC-4FDC-B70B-64AC49C28616}" type="presParOf" srcId="{7F6B5791-A498-4337-A0DC-6C13F4634577}" destId="{CDA7F254-F74E-4490-9ED0-5609CFB9789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95E6F-7B35-41F9-9D29-6E5F19FB57AC}">
      <dsp:nvSpPr>
        <dsp:cNvPr id="0" name=""/>
        <dsp:cNvSpPr/>
      </dsp:nvSpPr>
      <dsp:spPr>
        <a:xfrm>
          <a:off x="2805479" y="1915931"/>
          <a:ext cx="1469290" cy="14692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20652" y="2131104"/>
        <a:ext cx="1038944" cy="1038944"/>
      </dsp:txXfrm>
    </dsp:sp>
    <dsp:sp modelId="{0DEEA585-C61A-4358-BFB3-EF190B0BA095}">
      <dsp:nvSpPr>
        <dsp:cNvPr id="0" name=""/>
        <dsp:cNvSpPr/>
      </dsp:nvSpPr>
      <dsp:spPr>
        <a:xfrm rot="16200000">
          <a:off x="3383816" y="1380078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430709" y="1526883"/>
        <a:ext cx="218831" cy="299734"/>
      </dsp:txXfrm>
    </dsp:sp>
    <dsp:sp modelId="{5EB0E128-820B-4BF7-83BE-FDF679318A8A}">
      <dsp:nvSpPr>
        <dsp:cNvPr id="0" name=""/>
        <dsp:cNvSpPr/>
      </dsp:nvSpPr>
      <dsp:spPr>
        <a:xfrm>
          <a:off x="2878944" y="3727"/>
          <a:ext cx="1322361" cy="132236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72599" y="197382"/>
        <a:ext cx="935051" cy="935051"/>
      </dsp:txXfrm>
    </dsp:sp>
    <dsp:sp modelId="{68576485-8EDE-4691-A98A-106219319FA0}">
      <dsp:nvSpPr>
        <dsp:cNvPr id="0" name=""/>
        <dsp:cNvSpPr/>
      </dsp:nvSpPr>
      <dsp:spPr>
        <a:xfrm rot="19285714">
          <a:off x="418184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192076" y="1893538"/>
        <a:ext cx="218831" cy="299734"/>
      </dsp:txXfrm>
    </dsp:sp>
    <dsp:sp modelId="{EACF192C-E4D4-490C-B6F8-C573ECC84424}">
      <dsp:nvSpPr>
        <dsp:cNvPr id="0" name=""/>
        <dsp:cNvSpPr/>
      </dsp:nvSpPr>
      <dsp:spPr>
        <a:xfrm>
          <a:off x="4431402" y="751352"/>
          <a:ext cx="1322361" cy="1322361"/>
        </a:xfrm>
        <a:prstGeom prst="ellipse">
          <a:avLst/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625057" y="945007"/>
        <a:ext cx="935051" cy="935051"/>
      </dsp:txXfrm>
    </dsp:sp>
    <dsp:sp modelId="{B3CBA0EB-D761-443D-99E2-323BA9B2397F}">
      <dsp:nvSpPr>
        <dsp:cNvPr id="0" name=""/>
        <dsp:cNvSpPr/>
      </dsp:nvSpPr>
      <dsp:spPr>
        <a:xfrm rot="771429">
          <a:off x="4378943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380119" y="2717406"/>
        <a:ext cx="218831" cy="299734"/>
      </dsp:txXfrm>
    </dsp:sp>
    <dsp:sp modelId="{270FCD51-7AFA-4DBD-94AD-80B3B662EA04}">
      <dsp:nvSpPr>
        <dsp:cNvPr id="0" name=""/>
        <dsp:cNvSpPr/>
      </dsp:nvSpPr>
      <dsp:spPr>
        <a:xfrm>
          <a:off x="4814828" y="2431249"/>
          <a:ext cx="1322361" cy="1322361"/>
        </a:xfrm>
        <a:prstGeom prst="ellipse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5008483" y="2624904"/>
        <a:ext cx="935051" cy="935051"/>
      </dsp:txXfrm>
    </dsp:sp>
    <dsp:sp modelId="{D67A24AF-65BB-483A-98A4-D0D1ABAAE020}">
      <dsp:nvSpPr>
        <dsp:cNvPr id="0" name=""/>
        <dsp:cNvSpPr/>
      </dsp:nvSpPr>
      <dsp:spPr>
        <a:xfrm rot="3857143">
          <a:off x="3826689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853236" y="3378096"/>
        <a:ext cx="218831" cy="299734"/>
      </dsp:txXfrm>
    </dsp:sp>
    <dsp:sp modelId="{C7728262-1115-40CE-8A3E-2C369B09148E}">
      <dsp:nvSpPr>
        <dsp:cNvPr id="0" name=""/>
        <dsp:cNvSpPr/>
      </dsp:nvSpPr>
      <dsp:spPr>
        <a:xfrm>
          <a:off x="3740493" y="3778422"/>
          <a:ext cx="1322361" cy="1322361"/>
        </a:xfrm>
        <a:prstGeom prst="ellipse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934148" y="3972077"/>
        <a:ext cx="935051" cy="935051"/>
      </dsp:txXfrm>
    </dsp:sp>
    <dsp:sp modelId="{BD7A7071-941C-4163-A0EB-801E214FD95A}">
      <dsp:nvSpPr>
        <dsp:cNvPr id="0" name=""/>
        <dsp:cNvSpPr/>
      </dsp:nvSpPr>
      <dsp:spPr>
        <a:xfrm rot="6942857">
          <a:off x="2940943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3008181" y="3378096"/>
        <a:ext cx="218831" cy="299734"/>
      </dsp:txXfrm>
    </dsp:sp>
    <dsp:sp modelId="{9BB6405E-8ABA-4BB9-80C1-FBCB2B1A5711}">
      <dsp:nvSpPr>
        <dsp:cNvPr id="0" name=""/>
        <dsp:cNvSpPr/>
      </dsp:nvSpPr>
      <dsp:spPr>
        <a:xfrm>
          <a:off x="2017395" y="3778422"/>
          <a:ext cx="1322361" cy="1322361"/>
        </a:xfrm>
        <a:prstGeom prst="ellipse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2211050" y="3972077"/>
        <a:ext cx="935051" cy="935051"/>
      </dsp:txXfrm>
    </dsp:sp>
    <dsp:sp modelId="{1536B3F8-2D9A-443C-AD18-8DCCD0CC9837}">
      <dsp:nvSpPr>
        <dsp:cNvPr id="0" name=""/>
        <dsp:cNvSpPr/>
      </dsp:nvSpPr>
      <dsp:spPr>
        <a:xfrm rot="10028571">
          <a:off x="2388689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481298" y="2717406"/>
        <a:ext cx="218831" cy="299734"/>
      </dsp:txXfrm>
    </dsp:sp>
    <dsp:sp modelId="{10564B20-BA33-4F42-BC21-C393A50D6E5B}">
      <dsp:nvSpPr>
        <dsp:cNvPr id="0" name=""/>
        <dsp:cNvSpPr/>
      </dsp:nvSpPr>
      <dsp:spPr>
        <a:xfrm>
          <a:off x="943060" y="2431249"/>
          <a:ext cx="1322361" cy="1322361"/>
        </a:xfrm>
        <a:prstGeom prst="ellipse">
          <a:avLst/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136715" y="2624904"/>
        <a:ext cx="935051" cy="935051"/>
      </dsp:txXfrm>
    </dsp:sp>
    <dsp:sp modelId="{3FCA4B26-00F5-468C-B182-61D804764186}">
      <dsp:nvSpPr>
        <dsp:cNvPr id="0" name=""/>
        <dsp:cNvSpPr/>
      </dsp:nvSpPr>
      <dsp:spPr>
        <a:xfrm rot="13114286">
          <a:off x="258578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669341" y="1893538"/>
        <a:ext cx="218831" cy="299734"/>
      </dsp:txXfrm>
    </dsp:sp>
    <dsp:sp modelId="{CDA7F254-F74E-4490-9ED0-5609CFB9789F}">
      <dsp:nvSpPr>
        <dsp:cNvPr id="0" name=""/>
        <dsp:cNvSpPr/>
      </dsp:nvSpPr>
      <dsp:spPr>
        <a:xfrm>
          <a:off x="1326486" y="751352"/>
          <a:ext cx="1322361" cy="1322361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520141" y="945007"/>
        <a:ext cx="935051" cy="935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58164-9E1E-4E99-B82B-C8CB894A650F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3A138-AF35-4B3A-9F17-AE8EEC1B2F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48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00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71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70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23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19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708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01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295636" y="1147167"/>
            <a:ext cx="6624736" cy="101745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500" b="1" noProof="0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一年級</a:t>
            </a:r>
            <a:r>
              <a:rPr kumimoji="0" lang="zh-TW" alt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生活</a:t>
            </a:r>
            <a:r>
              <a:rPr kumimoji="0" lang="zh-TW" alt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課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kumimoji="0" lang="zh-TW" alt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美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kumimoji="0" lang="zh-TW" altLang="en-US" sz="6500" b="1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267744" y="2639895"/>
            <a:ext cx="4680520" cy="1512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zh-TW" altLang="en-US" sz="36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洪靜嫻</a:t>
            </a:r>
            <a:r>
              <a:rPr kumimoji="0" lang="zh-TW" altLang="en-US" sz="360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</a:rPr>
              <a:t>老師</a:t>
            </a:r>
            <a:endParaRPr kumimoji="0" lang="zh-TW" altLang="en-US" sz="36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619672" y="3573016"/>
            <a:ext cx="7272808" cy="1224136"/>
          </a:xfrm>
        </p:spPr>
        <p:txBody>
          <a:bodyPr>
            <a:noAutofit/>
          </a:bodyPr>
          <a:lstStyle/>
          <a:p>
            <a:pPr>
              <a:buBlip>
                <a:blip r:embed="rId4"/>
              </a:buBlip>
            </a:pPr>
            <a:r>
              <a:rPr lang="en-US" altLang="zh-TW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E-mail</a:t>
            </a:r>
            <a:r>
              <a:rPr lang="zh-TW" altLang="en-US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yumi720903@gmail.com</a:t>
            </a:r>
            <a:endParaRPr lang="en-US" altLang="zh-TW" sz="3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電話：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2311-0395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#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856</a:t>
            </a:r>
            <a:endParaRPr lang="en-US" altLang="zh-TW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556792"/>
            <a:ext cx="7488832" cy="2980928"/>
          </a:xfrm>
        </p:spPr>
        <p:txBody>
          <a:bodyPr>
            <a:normAutofit/>
          </a:bodyPr>
          <a:lstStyle/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42813"/>
            <a:ext cx="3713679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課程內容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331640" y="1312560"/>
            <a:ext cx="6984776" cy="4903340"/>
            <a:chOff x="1742024" y="1340768"/>
            <a:chExt cx="6984776" cy="4903340"/>
          </a:xfrm>
        </p:grpSpPr>
        <p:sp>
          <p:nvSpPr>
            <p:cNvPr id="8" name="圓角矩形 7"/>
            <p:cNvSpPr/>
            <p:nvPr/>
          </p:nvSpPr>
          <p:spPr>
            <a:xfrm>
              <a:off x="1742024" y="2882748"/>
              <a:ext cx="2417688" cy="91654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生</a:t>
              </a:r>
              <a:r>
                <a:rPr lang="zh-TW" altLang="en-US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活</a:t>
              </a:r>
            </a:p>
          </p:txBody>
        </p:sp>
        <p:cxnSp>
          <p:nvCxnSpPr>
            <p:cNvPr id="11" name="直線接點 10"/>
            <p:cNvCxnSpPr/>
            <p:nvPr/>
          </p:nvCxnSpPr>
          <p:spPr>
            <a:xfrm>
              <a:off x="4467544" y="1686360"/>
              <a:ext cx="0" cy="420072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166067" y="3352963"/>
              <a:ext cx="713447" cy="97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H="1">
              <a:off x="4467544" y="1697789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H="1">
              <a:off x="4475119" y="2520131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>
              <a:off x="4482458" y="4162033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H="1">
              <a:off x="4475001" y="5887088"/>
              <a:ext cx="394621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圓角矩形 21"/>
            <p:cNvSpPr/>
            <p:nvPr/>
          </p:nvSpPr>
          <p:spPr>
            <a:xfrm>
              <a:off x="4843541" y="13407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我上一年級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4863563" y="2168708"/>
              <a:ext cx="3328859" cy="71404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2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一起來玩吧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4884428" y="2996648"/>
              <a:ext cx="3328859" cy="71404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走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，校園探索去</a:t>
              </a:r>
              <a:endParaRPr lang="en-US" altLang="zh-TW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4884428" y="3823680"/>
              <a:ext cx="3328859" cy="714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4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風兒吹過來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4884428" y="4676874"/>
              <a:ext cx="3842372" cy="71404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5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聽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!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那是什麼聲音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4895819" y="55300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6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過年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囉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!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21" name="直線接點 20"/>
            <p:cNvCxnSpPr/>
            <p:nvPr/>
          </p:nvCxnSpPr>
          <p:spPr>
            <a:xfrm flipH="1">
              <a:off x="4475001" y="5033894"/>
              <a:ext cx="40821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95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64500" cy="8572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學習重點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27877065"/>
              </p:ext>
            </p:extLst>
          </p:nvPr>
        </p:nvGraphicFramePr>
        <p:xfrm>
          <a:off x="1023995" y="1124744"/>
          <a:ext cx="7080250" cy="510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535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422" y="6206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評分方式</a:t>
            </a:r>
            <a:endParaRPr lang="zh-TW" altLang="en-US" sz="50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81422" y="1988840"/>
            <a:ext cx="8627082" cy="41044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74320" indent="-274320">
              <a:buFont typeface="Wingdings 3"/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紙筆作業：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認真完成習作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美勞作品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(40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%)</a:t>
            </a:r>
            <a:endParaRPr lang="zh-TW" altLang="en-US" sz="2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課堂表現：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上課專心、踴躍發言、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(40%)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用心體驗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、解決問題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活動參與：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同儕互動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、小組合作。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(20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%)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Autofit/>
          </a:bodyPr>
          <a:lstStyle/>
          <a:p>
            <a:pPr marL="109728" indent="0">
              <a:buNone/>
              <a:defRPr/>
            </a:pPr>
            <a:r>
              <a:rPr lang="en-US" altLang="zh-TW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準備上課物品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提早於聯絡簿告知</a:t>
            </a: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作業訂簽：習作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每單元簽名一次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簽在分數旁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1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鼓勵孩子的創意，欣賞作品的獨特</a:t>
            </a:r>
            <a:endParaRPr lang="en-US" altLang="zh-TW" sz="12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/>
            </a:r>
            <a:b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</a:br>
            <a:endParaRPr lang="en-US" altLang="zh-TW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Clr>
                <a:schemeClr val="tx1"/>
              </a:buClr>
              <a:buNone/>
            </a:pP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～謝謝您的配</a:t>
            </a:r>
            <a:r>
              <a:rPr lang="zh-TW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合</a:t>
            </a: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40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chemeClr val="tx1"/>
              </a:buClr>
              <a:buFont typeface="Wingdings 2" panose="05020102010507070707" pitchFamily="18" charset="2"/>
              <a:buChar char="±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家長協助事項</a:t>
            </a:r>
          </a:p>
        </p:txBody>
      </p:sp>
    </p:spTree>
    <p:extLst>
      <p:ext uri="{BB962C8B-B14F-4D97-AF65-F5344CB8AC3E}">
        <p14:creationId xmlns:p14="http://schemas.microsoft.com/office/powerpoint/2010/main" val="29187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222626"/>
            <a:ext cx="8686800" cy="5661248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&gt;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班級初審與送件：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星期一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星期五</a:t>
            </a:r>
            <a:r>
              <a:rPr lang="en-US" altLang="zh-TW" sz="29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複賽：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星期二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星期五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辦法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&gt;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班級送件：由該班或擔任視覺藝術教學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含生活課程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之教師選出各類優秀 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作品一至三件，於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星期五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放學前，送交教務處教學組參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加複賽。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複賽：聘請校內美術專長老師擔任評審委員，依創意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35%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、構圖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35%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色彩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30%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方式評選優秀作品。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獎勵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各類組擇優全校作品一至五件送局參加「臺北市學生美術比賽」。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其餘參賽作品擇優於校內公開展示。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校慶教學成果展或藝術季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&lt;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注意事項摘錄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&gt;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參賽作品需為學生個人之創作，不得臨摹、抄襲、由</a:t>
            </a:r>
            <a:r>
              <a:rPr lang="zh-TW" altLang="en-US" sz="2900" dirty="0" smtClean="0">
                <a:latin typeface="標楷體" pitchFamily="65" charset="-120"/>
                <a:ea typeface="標楷體" pitchFamily="65" charset="-120"/>
              </a:rPr>
              <a:t>他人加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筆或明確</a:t>
            </a:r>
            <a:r>
              <a:rPr lang="zh-TW" altLang="en-US" sz="2900" dirty="0" smtClean="0">
                <a:latin typeface="標楷體" pitchFamily="65" charset="-120"/>
                <a:ea typeface="標楷體" pitchFamily="65" charset="-120"/>
              </a:rPr>
              <a:t>挪用 他人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創意之作品。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（二）曾經參加其他展覽或比賽之得獎作品，不得參賽，違者取消入選資格。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（三）除書法類以外之各項參賽作品，須為學校課程學習及創作作品。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（四）同一類組每人限送作品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件，且每件作品之創作人數為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人，指導教師　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　　　亦為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人，每人至多參加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類。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（五）若不符合各項本實施計畫內所載之任何規定者，不予受理、不予評選，</a:t>
            </a: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9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　　如得獎亦得取消其名次，追回得獎獎狀。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ffectLst/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dirty="0">
                <a:effectLst/>
                <a:latin typeface="標楷體" pitchFamily="65" charset="-120"/>
                <a:ea typeface="標楷體" pitchFamily="65" charset="-120"/>
              </a:rPr>
              <a:t>學年度校內美術比賽實施計畫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199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25963"/>
          </a:xfrm>
        </p:spPr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若有意願參加校內美術比賽，請最晚於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9/18(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送件，請導師轉交。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109728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補充：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4946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1560</TotalTime>
  <Words>209</Words>
  <Application>Microsoft Office PowerPoint</Application>
  <PresentationFormat>如螢幕大小 (4:3)</PresentationFormat>
  <Paragraphs>53</Paragraphs>
  <Slides>7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匯合</vt:lpstr>
      <vt:lpstr>PowerPoint 簡報</vt:lpstr>
      <vt:lpstr>課程內容</vt:lpstr>
      <vt:lpstr>學習重點</vt:lpstr>
      <vt:lpstr>評分方式</vt:lpstr>
      <vt:lpstr>家長協助事項</vt:lpstr>
      <vt:lpstr>108學年度校內美術比賽實施計畫</vt:lpstr>
      <vt:lpstr>補充：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3年級自然與生活科技</dc:title>
  <dc:creator>Amy</dc:creator>
  <cp:lastModifiedBy>User</cp:lastModifiedBy>
  <cp:revision>52</cp:revision>
  <dcterms:modified xsi:type="dcterms:W3CDTF">2019-09-06T06:29:15Z</dcterms:modified>
</cp:coreProperties>
</file>