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1" r:id="rId5"/>
    <p:sldId id="259" r:id="rId6"/>
    <p:sldId id="263" r:id="rId7"/>
    <p:sldId id="260" r:id="rId8"/>
    <p:sldId id="264" r:id="rId9"/>
    <p:sldId id="262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MnuSjN7xi4" TargetMode="External"/><Relationship Id="rId2" Type="http://schemas.openxmlformats.org/officeDocument/2006/relationships/hyperlink" Target="https://www.youtube.com/watch?v=iTgDihxwkfo" TargetMode="External"/><Relationship Id="rId1" Type="http://schemas.openxmlformats.org/officeDocument/2006/relationships/hyperlink" Target="https://www.youtube.com/watch?v=DsBr0wbmQUc" TargetMode="External"/><Relationship Id="rId4" Type="http://schemas.openxmlformats.org/officeDocument/2006/relationships/hyperlink" Target="https://www.youtube.com/watch?v=iGNfR9KA7GM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MnuSjN7xi4" TargetMode="External"/><Relationship Id="rId2" Type="http://schemas.openxmlformats.org/officeDocument/2006/relationships/hyperlink" Target="https://www.youtube.com/watch?v=iTgDihxwkfo" TargetMode="External"/><Relationship Id="rId1" Type="http://schemas.openxmlformats.org/officeDocument/2006/relationships/hyperlink" Target="https://www.youtube.com/watch?v=DsBr0wbmQUc" TargetMode="External"/><Relationship Id="rId4" Type="http://schemas.openxmlformats.org/officeDocument/2006/relationships/hyperlink" Target="https://www.youtube.com/watch?v=iGNfR9KA7G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A8D3E-C956-4B2B-84D1-586E8F55E8B4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D43C66-9FC7-49E9-9F67-626CC915B8E6}">
      <dgm:prSet/>
      <dgm:spPr/>
      <dgm:t>
        <a:bodyPr/>
        <a:lstStyle/>
        <a:p>
          <a:r>
            <a:rPr lang="zh-TW"/>
            <a:t>每次用毛筆前要先將毛筆用水潤濕，再去沾墨。</a:t>
          </a:r>
          <a:endParaRPr lang="en-US"/>
        </a:p>
      </dgm:t>
    </dgm:pt>
    <dgm:pt modelId="{F6A992E0-28CD-4BCC-93AB-A57CE05FA2EA}" type="parTrans" cxnId="{A36D14C0-754C-4D78-9D52-CBE707BC4E74}">
      <dgm:prSet/>
      <dgm:spPr/>
      <dgm:t>
        <a:bodyPr/>
        <a:lstStyle/>
        <a:p>
          <a:endParaRPr lang="en-US"/>
        </a:p>
      </dgm:t>
    </dgm:pt>
    <dgm:pt modelId="{47E0C758-2B77-47C3-A02C-9D332D7ACC91}" type="sibTrans" cxnId="{A36D14C0-754C-4D78-9D52-CBE707BC4E74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7B9F7777-B2B8-42B9-BC85-63C4708B19C3}">
      <dgm:prSet/>
      <dgm:spPr/>
      <dgm:t>
        <a:bodyPr/>
        <a:lstStyle/>
        <a:p>
          <a:r>
            <a:rPr lang="zh-TW" dirty="0"/>
            <a:t>將少量墨汁倒入小碟子中。</a:t>
          </a:r>
          <a:endParaRPr lang="en-US" altLang="zh-TW" dirty="0"/>
        </a:p>
        <a:p>
          <a:r>
            <a:rPr lang="en-US" altLang="zh-TW" dirty="0"/>
            <a:t>(</a:t>
          </a:r>
          <a:r>
            <a:rPr lang="zh-TW" altLang="en-US" dirty="0"/>
            <a:t>磨墨。</a:t>
          </a:r>
          <a:r>
            <a:rPr lang="en-US" altLang="zh-TW" dirty="0"/>
            <a:t>)</a:t>
          </a:r>
          <a:endParaRPr lang="en-US" dirty="0"/>
        </a:p>
      </dgm:t>
    </dgm:pt>
    <dgm:pt modelId="{4914DDFB-F30A-44EB-A71A-100A2EDF0667}" type="parTrans" cxnId="{7C2EB3E2-7EEA-49DF-B0D8-29E3B9DAFDC8}">
      <dgm:prSet/>
      <dgm:spPr/>
      <dgm:t>
        <a:bodyPr/>
        <a:lstStyle/>
        <a:p>
          <a:endParaRPr lang="en-US"/>
        </a:p>
      </dgm:t>
    </dgm:pt>
    <dgm:pt modelId="{22D4AE0C-544D-4F69-9A53-206296616B33}" type="sibTrans" cxnId="{7C2EB3E2-7EEA-49DF-B0D8-29E3B9DAFDC8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ADE76F02-CCBA-489C-A89A-5B0CC1216147}">
      <dgm:prSet/>
      <dgm:spPr/>
      <dgm:t>
        <a:bodyPr/>
        <a:lstStyle/>
        <a:p>
          <a:r>
            <a:rPr lang="zh-TW" dirty="0"/>
            <a:t>先將筆頭浸到墨汁中，順著毛筆沾墨，</a:t>
          </a:r>
          <a:r>
            <a:rPr lang="zh-TW" altLang="en-US" dirty="0"/>
            <a:t>接著</a:t>
          </a:r>
          <a:r>
            <a:rPr lang="zh-TW" dirty="0"/>
            <a:t>沿著碟子邊緣將多餘的墨汁留下。</a:t>
          </a:r>
          <a:endParaRPr lang="en-US" dirty="0"/>
        </a:p>
      </dgm:t>
    </dgm:pt>
    <dgm:pt modelId="{ECCFC205-46E7-43CC-A047-A3708EBEA8BF}" type="parTrans" cxnId="{A9B2F699-003B-45C0-999E-3B349A73B848}">
      <dgm:prSet/>
      <dgm:spPr/>
      <dgm:t>
        <a:bodyPr/>
        <a:lstStyle/>
        <a:p>
          <a:endParaRPr lang="en-US"/>
        </a:p>
      </dgm:t>
    </dgm:pt>
    <dgm:pt modelId="{52175AFD-DBFB-4264-83C9-F46A0B19F52C}" type="sibTrans" cxnId="{A9B2F699-003B-45C0-999E-3B349A73B848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B1E71B9F-5A31-4B00-9643-D00D93476312}" type="pres">
      <dgm:prSet presAssocID="{556A8D3E-C956-4B2B-84D1-586E8F55E8B4}" presName="Name0" presStyleCnt="0">
        <dgm:presLayoutVars>
          <dgm:animLvl val="lvl"/>
          <dgm:resizeHandles val="exact"/>
        </dgm:presLayoutVars>
      </dgm:prSet>
      <dgm:spPr/>
    </dgm:pt>
    <dgm:pt modelId="{BB7ACBE6-9908-4281-A772-7839DFAA328A}" type="pres">
      <dgm:prSet presAssocID="{4FD43C66-9FC7-49E9-9F67-626CC915B8E6}" presName="compositeNode" presStyleCnt="0">
        <dgm:presLayoutVars>
          <dgm:bulletEnabled val="1"/>
        </dgm:presLayoutVars>
      </dgm:prSet>
      <dgm:spPr/>
    </dgm:pt>
    <dgm:pt modelId="{7062F657-0677-4630-9433-C889725D3272}" type="pres">
      <dgm:prSet presAssocID="{4FD43C66-9FC7-49E9-9F67-626CC915B8E6}" presName="bgRect" presStyleLbl="alignNode1" presStyleIdx="0" presStyleCnt="3"/>
      <dgm:spPr/>
    </dgm:pt>
    <dgm:pt modelId="{2930667D-4A86-491D-884B-6E6896B01106}" type="pres">
      <dgm:prSet presAssocID="{47E0C758-2B77-47C3-A02C-9D332D7ACC91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DADC8427-6F9A-461F-9ED1-11251B7EB84C}" type="pres">
      <dgm:prSet presAssocID="{4FD43C66-9FC7-49E9-9F67-626CC915B8E6}" presName="nodeRect" presStyleLbl="alignNode1" presStyleIdx="0" presStyleCnt="3">
        <dgm:presLayoutVars>
          <dgm:bulletEnabled val="1"/>
        </dgm:presLayoutVars>
      </dgm:prSet>
      <dgm:spPr/>
    </dgm:pt>
    <dgm:pt modelId="{B386B3AB-9522-4F9F-859E-4BAE1A36CEF2}" type="pres">
      <dgm:prSet presAssocID="{47E0C758-2B77-47C3-A02C-9D332D7ACC91}" presName="sibTrans" presStyleCnt="0"/>
      <dgm:spPr/>
    </dgm:pt>
    <dgm:pt modelId="{B7D4F165-7E51-47E7-AB52-96F6C1A5228B}" type="pres">
      <dgm:prSet presAssocID="{7B9F7777-B2B8-42B9-BC85-63C4708B19C3}" presName="compositeNode" presStyleCnt="0">
        <dgm:presLayoutVars>
          <dgm:bulletEnabled val="1"/>
        </dgm:presLayoutVars>
      </dgm:prSet>
      <dgm:spPr/>
    </dgm:pt>
    <dgm:pt modelId="{97981B37-67D7-48BD-9447-7862D1D1870D}" type="pres">
      <dgm:prSet presAssocID="{7B9F7777-B2B8-42B9-BC85-63C4708B19C3}" presName="bgRect" presStyleLbl="alignNode1" presStyleIdx="1" presStyleCnt="3"/>
      <dgm:spPr/>
    </dgm:pt>
    <dgm:pt modelId="{C48C716B-FF3C-4DB5-B9C3-41C266B8CE24}" type="pres">
      <dgm:prSet presAssocID="{22D4AE0C-544D-4F69-9A53-206296616B33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1614B216-E1FB-41F2-BE49-1AAE74493216}" type="pres">
      <dgm:prSet presAssocID="{7B9F7777-B2B8-42B9-BC85-63C4708B19C3}" presName="nodeRect" presStyleLbl="alignNode1" presStyleIdx="1" presStyleCnt="3">
        <dgm:presLayoutVars>
          <dgm:bulletEnabled val="1"/>
        </dgm:presLayoutVars>
      </dgm:prSet>
      <dgm:spPr/>
    </dgm:pt>
    <dgm:pt modelId="{C200D717-0401-4DE1-AC95-E39667482902}" type="pres">
      <dgm:prSet presAssocID="{22D4AE0C-544D-4F69-9A53-206296616B33}" presName="sibTrans" presStyleCnt="0"/>
      <dgm:spPr/>
    </dgm:pt>
    <dgm:pt modelId="{48E5B8C4-E843-4C39-B33F-9136C770C15E}" type="pres">
      <dgm:prSet presAssocID="{ADE76F02-CCBA-489C-A89A-5B0CC1216147}" presName="compositeNode" presStyleCnt="0">
        <dgm:presLayoutVars>
          <dgm:bulletEnabled val="1"/>
        </dgm:presLayoutVars>
      </dgm:prSet>
      <dgm:spPr/>
    </dgm:pt>
    <dgm:pt modelId="{B33721F1-80FE-48B7-9036-1BA454D2F7A1}" type="pres">
      <dgm:prSet presAssocID="{ADE76F02-CCBA-489C-A89A-5B0CC1216147}" presName="bgRect" presStyleLbl="alignNode1" presStyleIdx="2" presStyleCnt="3"/>
      <dgm:spPr/>
    </dgm:pt>
    <dgm:pt modelId="{13042500-07AE-4DF6-8A6D-571F79A885B7}" type="pres">
      <dgm:prSet presAssocID="{52175AFD-DBFB-4264-83C9-F46A0B19F52C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54F8DC3B-D7E5-4E8C-B4EE-2A6F81F5BA41}" type="pres">
      <dgm:prSet presAssocID="{ADE76F02-CCBA-489C-A89A-5B0CC1216147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00216D11-750E-478C-AAE2-6A84B1621C5A}" type="presOf" srcId="{4FD43C66-9FC7-49E9-9F67-626CC915B8E6}" destId="{DADC8427-6F9A-461F-9ED1-11251B7EB84C}" srcOrd="1" destOrd="0" presId="urn:microsoft.com/office/officeart/2016/7/layout/LinearBlockProcessNumbered"/>
    <dgm:cxn modelId="{AB045417-64FA-4ADF-AF17-E101E870B532}" type="presOf" srcId="{22D4AE0C-544D-4F69-9A53-206296616B33}" destId="{C48C716B-FF3C-4DB5-B9C3-41C266B8CE24}" srcOrd="0" destOrd="0" presId="urn:microsoft.com/office/officeart/2016/7/layout/LinearBlockProcessNumbered"/>
    <dgm:cxn modelId="{05350B5B-4AB0-472F-B060-A674FFC8CE16}" type="presOf" srcId="{47E0C758-2B77-47C3-A02C-9D332D7ACC91}" destId="{2930667D-4A86-491D-884B-6E6896B01106}" srcOrd="0" destOrd="0" presId="urn:microsoft.com/office/officeart/2016/7/layout/LinearBlockProcessNumbered"/>
    <dgm:cxn modelId="{0DE5DF5C-77A6-4066-8AFE-456CF0E9751E}" type="presOf" srcId="{52175AFD-DBFB-4264-83C9-F46A0B19F52C}" destId="{13042500-07AE-4DF6-8A6D-571F79A885B7}" srcOrd="0" destOrd="0" presId="urn:microsoft.com/office/officeart/2016/7/layout/LinearBlockProcessNumbered"/>
    <dgm:cxn modelId="{BE441241-84ED-4966-B06C-22036027EA48}" type="presOf" srcId="{ADE76F02-CCBA-489C-A89A-5B0CC1216147}" destId="{B33721F1-80FE-48B7-9036-1BA454D2F7A1}" srcOrd="0" destOrd="0" presId="urn:microsoft.com/office/officeart/2016/7/layout/LinearBlockProcessNumbered"/>
    <dgm:cxn modelId="{9D0F5042-5F07-4642-B4B0-C7DAA9060C9A}" type="presOf" srcId="{556A8D3E-C956-4B2B-84D1-586E8F55E8B4}" destId="{B1E71B9F-5A31-4B00-9643-D00D93476312}" srcOrd="0" destOrd="0" presId="urn:microsoft.com/office/officeart/2016/7/layout/LinearBlockProcessNumbered"/>
    <dgm:cxn modelId="{B4900E74-3A06-4D54-94E3-91FDE993984E}" type="presOf" srcId="{7B9F7777-B2B8-42B9-BC85-63C4708B19C3}" destId="{97981B37-67D7-48BD-9447-7862D1D1870D}" srcOrd="0" destOrd="0" presId="urn:microsoft.com/office/officeart/2016/7/layout/LinearBlockProcessNumbered"/>
    <dgm:cxn modelId="{A9B2F699-003B-45C0-999E-3B349A73B848}" srcId="{556A8D3E-C956-4B2B-84D1-586E8F55E8B4}" destId="{ADE76F02-CCBA-489C-A89A-5B0CC1216147}" srcOrd="2" destOrd="0" parTransId="{ECCFC205-46E7-43CC-A047-A3708EBEA8BF}" sibTransId="{52175AFD-DBFB-4264-83C9-F46A0B19F52C}"/>
    <dgm:cxn modelId="{387637AB-F94B-4048-8BA5-24818C9F391B}" type="presOf" srcId="{ADE76F02-CCBA-489C-A89A-5B0CC1216147}" destId="{54F8DC3B-D7E5-4E8C-B4EE-2A6F81F5BA41}" srcOrd="1" destOrd="0" presId="urn:microsoft.com/office/officeart/2016/7/layout/LinearBlockProcessNumbered"/>
    <dgm:cxn modelId="{180E37B5-9C47-49CC-A8D3-BCE6D8385526}" type="presOf" srcId="{4FD43C66-9FC7-49E9-9F67-626CC915B8E6}" destId="{7062F657-0677-4630-9433-C889725D3272}" srcOrd="0" destOrd="0" presId="urn:microsoft.com/office/officeart/2016/7/layout/LinearBlockProcessNumbered"/>
    <dgm:cxn modelId="{A36D14C0-754C-4D78-9D52-CBE707BC4E74}" srcId="{556A8D3E-C956-4B2B-84D1-586E8F55E8B4}" destId="{4FD43C66-9FC7-49E9-9F67-626CC915B8E6}" srcOrd="0" destOrd="0" parTransId="{F6A992E0-28CD-4BCC-93AB-A57CE05FA2EA}" sibTransId="{47E0C758-2B77-47C3-A02C-9D332D7ACC91}"/>
    <dgm:cxn modelId="{7C2EB3E2-7EEA-49DF-B0D8-29E3B9DAFDC8}" srcId="{556A8D3E-C956-4B2B-84D1-586E8F55E8B4}" destId="{7B9F7777-B2B8-42B9-BC85-63C4708B19C3}" srcOrd="1" destOrd="0" parTransId="{4914DDFB-F30A-44EB-A71A-100A2EDF0667}" sibTransId="{22D4AE0C-544D-4F69-9A53-206296616B33}"/>
    <dgm:cxn modelId="{B370FDEA-6527-4F6E-A294-43FC3E8BBA89}" type="presOf" srcId="{7B9F7777-B2B8-42B9-BC85-63C4708B19C3}" destId="{1614B216-E1FB-41F2-BE49-1AAE74493216}" srcOrd="1" destOrd="0" presId="urn:microsoft.com/office/officeart/2016/7/layout/LinearBlockProcessNumbered"/>
    <dgm:cxn modelId="{80CE0275-5EE9-484C-A1D2-D6F737466F2B}" type="presParOf" srcId="{B1E71B9F-5A31-4B00-9643-D00D93476312}" destId="{BB7ACBE6-9908-4281-A772-7839DFAA328A}" srcOrd="0" destOrd="0" presId="urn:microsoft.com/office/officeart/2016/7/layout/LinearBlockProcessNumbered"/>
    <dgm:cxn modelId="{D8014439-27A4-4BC0-B566-62F2DBEB7F3E}" type="presParOf" srcId="{BB7ACBE6-9908-4281-A772-7839DFAA328A}" destId="{7062F657-0677-4630-9433-C889725D3272}" srcOrd="0" destOrd="0" presId="urn:microsoft.com/office/officeart/2016/7/layout/LinearBlockProcessNumbered"/>
    <dgm:cxn modelId="{F6B60919-6972-4A17-88AE-ABFB5D5BA24D}" type="presParOf" srcId="{BB7ACBE6-9908-4281-A772-7839DFAA328A}" destId="{2930667D-4A86-491D-884B-6E6896B01106}" srcOrd="1" destOrd="0" presId="urn:microsoft.com/office/officeart/2016/7/layout/LinearBlockProcessNumbered"/>
    <dgm:cxn modelId="{C8FAA6D4-26BF-4299-AC1F-61BACE4A90F7}" type="presParOf" srcId="{BB7ACBE6-9908-4281-A772-7839DFAA328A}" destId="{DADC8427-6F9A-461F-9ED1-11251B7EB84C}" srcOrd="2" destOrd="0" presId="urn:microsoft.com/office/officeart/2016/7/layout/LinearBlockProcessNumbered"/>
    <dgm:cxn modelId="{18CE589E-5A23-4AF5-84FC-48D8405918CD}" type="presParOf" srcId="{B1E71B9F-5A31-4B00-9643-D00D93476312}" destId="{B386B3AB-9522-4F9F-859E-4BAE1A36CEF2}" srcOrd="1" destOrd="0" presId="urn:microsoft.com/office/officeart/2016/7/layout/LinearBlockProcessNumbered"/>
    <dgm:cxn modelId="{356DE095-8051-4BA0-B1A4-650CD612E05B}" type="presParOf" srcId="{B1E71B9F-5A31-4B00-9643-D00D93476312}" destId="{B7D4F165-7E51-47E7-AB52-96F6C1A5228B}" srcOrd="2" destOrd="0" presId="urn:microsoft.com/office/officeart/2016/7/layout/LinearBlockProcessNumbered"/>
    <dgm:cxn modelId="{0F2F85F8-BC22-45F4-B1E0-138B137B4B37}" type="presParOf" srcId="{B7D4F165-7E51-47E7-AB52-96F6C1A5228B}" destId="{97981B37-67D7-48BD-9447-7862D1D1870D}" srcOrd="0" destOrd="0" presId="urn:microsoft.com/office/officeart/2016/7/layout/LinearBlockProcessNumbered"/>
    <dgm:cxn modelId="{249440D4-E49A-4EC1-8756-E3CB8A10A996}" type="presParOf" srcId="{B7D4F165-7E51-47E7-AB52-96F6C1A5228B}" destId="{C48C716B-FF3C-4DB5-B9C3-41C266B8CE24}" srcOrd="1" destOrd="0" presId="urn:microsoft.com/office/officeart/2016/7/layout/LinearBlockProcessNumbered"/>
    <dgm:cxn modelId="{4CA2243F-8396-4939-A12D-C227BF01FA16}" type="presParOf" srcId="{B7D4F165-7E51-47E7-AB52-96F6C1A5228B}" destId="{1614B216-E1FB-41F2-BE49-1AAE74493216}" srcOrd="2" destOrd="0" presId="urn:microsoft.com/office/officeart/2016/7/layout/LinearBlockProcessNumbered"/>
    <dgm:cxn modelId="{EE8AE0EB-D714-4418-8870-4651680F9E2B}" type="presParOf" srcId="{B1E71B9F-5A31-4B00-9643-D00D93476312}" destId="{C200D717-0401-4DE1-AC95-E39667482902}" srcOrd="3" destOrd="0" presId="urn:microsoft.com/office/officeart/2016/7/layout/LinearBlockProcessNumbered"/>
    <dgm:cxn modelId="{0FD9F8B6-3420-44F7-81D0-E95F19359329}" type="presParOf" srcId="{B1E71B9F-5A31-4B00-9643-D00D93476312}" destId="{48E5B8C4-E843-4C39-B33F-9136C770C15E}" srcOrd="4" destOrd="0" presId="urn:microsoft.com/office/officeart/2016/7/layout/LinearBlockProcessNumbered"/>
    <dgm:cxn modelId="{3CE2C67A-68CF-42F8-BDF3-6EC626A91AE0}" type="presParOf" srcId="{48E5B8C4-E843-4C39-B33F-9136C770C15E}" destId="{B33721F1-80FE-48B7-9036-1BA454D2F7A1}" srcOrd="0" destOrd="0" presId="urn:microsoft.com/office/officeart/2016/7/layout/LinearBlockProcessNumbered"/>
    <dgm:cxn modelId="{D9A763AC-8233-45E9-A09E-6EB78088CC22}" type="presParOf" srcId="{48E5B8C4-E843-4C39-B33F-9136C770C15E}" destId="{13042500-07AE-4DF6-8A6D-571F79A885B7}" srcOrd="1" destOrd="0" presId="urn:microsoft.com/office/officeart/2016/7/layout/LinearBlockProcessNumbered"/>
    <dgm:cxn modelId="{9BBD3C27-3C67-4414-8264-E232714A26E4}" type="presParOf" srcId="{48E5B8C4-E843-4C39-B33F-9136C770C15E}" destId="{54F8DC3B-D7E5-4E8C-B4EE-2A6F81F5BA41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5F45B3-1835-433B-AFD5-BCD17E5110A8}" type="doc">
      <dgm:prSet loTypeId="urn:microsoft.com/office/officeart/2008/layout/HalfCircleOrganizationChart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0550129-01EE-40B7-A13A-7AF58B176B34}">
      <dgm:prSet/>
      <dgm:spPr/>
      <dgm:t>
        <a:bodyPr/>
        <a:lstStyle/>
        <a:p>
          <a:r>
            <a:rPr lang="zh-TW" dirty="0">
              <a:hlinkClick xmlns:r="http://schemas.openxmlformats.org/officeDocument/2006/relationships" r:id="rId1"/>
            </a:rPr>
            <a:t>橫畫、豎畫</a:t>
          </a:r>
          <a:endParaRPr lang="en-US" dirty="0"/>
        </a:p>
      </dgm:t>
    </dgm:pt>
    <dgm:pt modelId="{BEC4231C-05C4-4052-9EB5-0BBBFEA11DCB}" type="parTrans" cxnId="{4E6FCDAF-906A-4E04-BD00-296BA9E6EC8C}">
      <dgm:prSet/>
      <dgm:spPr/>
      <dgm:t>
        <a:bodyPr/>
        <a:lstStyle/>
        <a:p>
          <a:endParaRPr lang="en-US"/>
        </a:p>
      </dgm:t>
    </dgm:pt>
    <dgm:pt modelId="{8C56663F-2189-4119-8E9D-D699045D8554}" type="sibTrans" cxnId="{4E6FCDAF-906A-4E04-BD00-296BA9E6EC8C}">
      <dgm:prSet/>
      <dgm:spPr/>
      <dgm:t>
        <a:bodyPr/>
        <a:lstStyle/>
        <a:p>
          <a:endParaRPr lang="en-US"/>
        </a:p>
      </dgm:t>
    </dgm:pt>
    <dgm:pt modelId="{8E2836AF-5285-4442-9A9B-94A8B830270B}">
      <dgm:prSet/>
      <dgm:spPr/>
      <dgm:t>
        <a:bodyPr/>
        <a:lstStyle/>
        <a:p>
          <a:r>
            <a:rPr lang="zh-TW" dirty="0">
              <a:hlinkClick xmlns:r="http://schemas.openxmlformats.org/officeDocument/2006/relationships" r:id="rId2"/>
            </a:rPr>
            <a:t>撇畫、</a:t>
          </a:r>
          <a:r>
            <a:rPr lang="zh-TW">
              <a:hlinkClick xmlns:r="http://schemas.openxmlformats.org/officeDocument/2006/relationships" r:id="rId2"/>
            </a:rPr>
            <a:t>挑畫</a:t>
          </a:r>
          <a:endParaRPr lang="en-US" altLang="zh-TW"/>
        </a:p>
      </dgm:t>
    </dgm:pt>
    <dgm:pt modelId="{892578B9-5C43-47C2-B00C-B0B620B7FAD1}" type="parTrans" cxnId="{D5948D6C-B69E-43AC-855B-9F26B409467B}">
      <dgm:prSet/>
      <dgm:spPr/>
      <dgm:t>
        <a:bodyPr/>
        <a:lstStyle/>
        <a:p>
          <a:endParaRPr lang="en-US"/>
        </a:p>
      </dgm:t>
    </dgm:pt>
    <dgm:pt modelId="{D926382C-8A2C-4AAE-83CA-BAA0301A231B}" type="sibTrans" cxnId="{D5948D6C-B69E-43AC-855B-9F26B409467B}">
      <dgm:prSet/>
      <dgm:spPr/>
      <dgm:t>
        <a:bodyPr/>
        <a:lstStyle/>
        <a:p>
          <a:endParaRPr lang="en-US"/>
        </a:p>
      </dgm:t>
    </dgm:pt>
    <dgm:pt modelId="{6D7B129D-A057-4AE3-8D12-54B124F77A05}">
      <dgm:prSet/>
      <dgm:spPr/>
      <dgm:t>
        <a:bodyPr/>
        <a:lstStyle/>
        <a:p>
          <a:r>
            <a:rPr lang="zh-TW" altLang="en-US" dirty="0">
              <a:hlinkClick xmlns:r="http://schemas.openxmlformats.org/officeDocument/2006/relationships" r:id="rId3"/>
            </a:rPr>
            <a:t>點畫</a:t>
          </a:r>
          <a:endParaRPr lang="zh-TW" altLang="en-US" dirty="0"/>
        </a:p>
      </dgm:t>
    </dgm:pt>
    <dgm:pt modelId="{62D95B97-6481-48C4-9145-17898C565A11}" type="parTrans" cxnId="{737AC179-DD11-44DF-99C5-11B4B906538A}">
      <dgm:prSet/>
      <dgm:spPr/>
      <dgm:t>
        <a:bodyPr/>
        <a:lstStyle/>
        <a:p>
          <a:endParaRPr lang="zh-TW" altLang="en-US"/>
        </a:p>
      </dgm:t>
    </dgm:pt>
    <dgm:pt modelId="{C7C3360A-1937-46D6-BD3A-09E9185375D3}" type="sibTrans" cxnId="{737AC179-DD11-44DF-99C5-11B4B906538A}">
      <dgm:prSet/>
      <dgm:spPr/>
      <dgm:t>
        <a:bodyPr/>
        <a:lstStyle/>
        <a:p>
          <a:endParaRPr lang="zh-TW" altLang="en-US"/>
        </a:p>
      </dgm:t>
    </dgm:pt>
    <dgm:pt modelId="{B40D333D-01D2-46B2-ADD7-B65FF706C790}">
      <dgm:prSet/>
      <dgm:spPr/>
      <dgm:t>
        <a:bodyPr/>
        <a:lstStyle/>
        <a:p>
          <a:r>
            <a:rPr lang="zh-TW" altLang="en-US" dirty="0">
              <a:hlinkClick xmlns:r="http://schemas.openxmlformats.org/officeDocument/2006/relationships" r:id="rId4"/>
            </a:rPr>
            <a:t>橫撇、橫豎</a:t>
          </a:r>
          <a:endParaRPr lang="zh-TW" altLang="en-US" dirty="0"/>
        </a:p>
      </dgm:t>
    </dgm:pt>
    <dgm:pt modelId="{62CBFD12-D426-48F9-8EA1-39D3C6E1DBA5}" type="parTrans" cxnId="{7F0D960A-1A0F-4147-8991-FE547E29C877}">
      <dgm:prSet/>
      <dgm:spPr/>
      <dgm:t>
        <a:bodyPr/>
        <a:lstStyle/>
        <a:p>
          <a:endParaRPr lang="zh-TW" altLang="en-US"/>
        </a:p>
      </dgm:t>
    </dgm:pt>
    <dgm:pt modelId="{0484E1C5-6603-411D-9FE0-EFC321A6E5A0}" type="sibTrans" cxnId="{7F0D960A-1A0F-4147-8991-FE547E29C877}">
      <dgm:prSet/>
      <dgm:spPr/>
      <dgm:t>
        <a:bodyPr/>
        <a:lstStyle/>
        <a:p>
          <a:endParaRPr lang="zh-TW" altLang="en-US"/>
        </a:p>
      </dgm:t>
    </dgm:pt>
    <dgm:pt modelId="{833C4F3E-C084-45C2-9A89-3B930C6DE9B9}" type="pres">
      <dgm:prSet presAssocID="{335F45B3-1835-433B-AFD5-BCD17E5110A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4C7249F-A6A5-4F97-A502-ECF858913470}" type="pres">
      <dgm:prSet presAssocID="{10550129-01EE-40B7-A13A-7AF58B176B34}" presName="hierRoot1" presStyleCnt="0">
        <dgm:presLayoutVars>
          <dgm:hierBranch val="init"/>
        </dgm:presLayoutVars>
      </dgm:prSet>
      <dgm:spPr/>
    </dgm:pt>
    <dgm:pt modelId="{F9CF0AFD-4006-4030-9DB0-09A21044A04C}" type="pres">
      <dgm:prSet presAssocID="{10550129-01EE-40B7-A13A-7AF58B176B34}" presName="rootComposite1" presStyleCnt="0"/>
      <dgm:spPr/>
    </dgm:pt>
    <dgm:pt modelId="{ABF671D0-B382-44D0-B353-0A2CC757056D}" type="pres">
      <dgm:prSet presAssocID="{10550129-01EE-40B7-A13A-7AF58B176B34}" presName="rootText1" presStyleLbl="alignAcc1" presStyleIdx="0" presStyleCnt="0">
        <dgm:presLayoutVars>
          <dgm:chPref val="3"/>
        </dgm:presLayoutVars>
      </dgm:prSet>
      <dgm:spPr/>
    </dgm:pt>
    <dgm:pt modelId="{92963283-2863-4294-BF74-C6E133E0C977}" type="pres">
      <dgm:prSet presAssocID="{10550129-01EE-40B7-A13A-7AF58B176B34}" presName="topArc1" presStyleLbl="parChTrans1D1" presStyleIdx="0" presStyleCnt="8"/>
      <dgm:spPr/>
    </dgm:pt>
    <dgm:pt modelId="{42F1ECBD-BDF8-4132-A57B-84F80D4B95D5}" type="pres">
      <dgm:prSet presAssocID="{10550129-01EE-40B7-A13A-7AF58B176B34}" presName="bottomArc1" presStyleLbl="parChTrans1D1" presStyleIdx="1" presStyleCnt="8"/>
      <dgm:spPr/>
    </dgm:pt>
    <dgm:pt modelId="{92171BCF-63A5-4BE4-9577-F525E6E8024A}" type="pres">
      <dgm:prSet presAssocID="{10550129-01EE-40B7-A13A-7AF58B176B34}" presName="topConnNode1" presStyleLbl="node1" presStyleIdx="0" presStyleCnt="0"/>
      <dgm:spPr/>
    </dgm:pt>
    <dgm:pt modelId="{04C08E5D-E576-408C-B42A-19BF01FEA21B}" type="pres">
      <dgm:prSet presAssocID="{10550129-01EE-40B7-A13A-7AF58B176B34}" presName="hierChild2" presStyleCnt="0"/>
      <dgm:spPr/>
    </dgm:pt>
    <dgm:pt modelId="{F5FE0253-D6F2-41BB-9EAB-3250E953C371}" type="pres">
      <dgm:prSet presAssocID="{10550129-01EE-40B7-A13A-7AF58B176B34}" presName="hierChild3" presStyleCnt="0"/>
      <dgm:spPr/>
    </dgm:pt>
    <dgm:pt modelId="{FCAD100C-ACE0-4B92-9E2D-A607FC1FF3B8}" type="pres">
      <dgm:prSet presAssocID="{8E2836AF-5285-4442-9A9B-94A8B830270B}" presName="hierRoot1" presStyleCnt="0">
        <dgm:presLayoutVars>
          <dgm:hierBranch val="init"/>
        </dgm:presLayoutVars>
      </dgm:prSet>
      <dgm:spPr/>
    </dgm:pt>
    <dgm:pt modelId="{B6FBF8D6-3B15-4E9D-8155-C2C7FE4082D4}" type="pres">
      <dgm:prSet presAssocID="{8E2836AF-5285-4442-9A9B-94A8B830270B}" presName="rootComposite1" presStyleCnt="0"/>
      <dgm:spPr/>
    </dgm:pt>
    <dgm:pt modelId="{E8A55499-1822-448D-82BC-DF03B68BDFB5}" type="pres">
      <dgm:prSet presAssocID="{8E2836AF-5285-4442-9A9B-94A8B830270B}" presName="rootText1" presStyleLbl="alignAcc1" presStyleIdx="0" presStyleCnt="0">
        <dgm:presLayoutVars>
          <dgm:chPref val="3"/>
        </dgm:presLayoutVars>
      </dgm:prSet>
      <dgm:spPr/>
    </dgm:pt>
    <dgm:pt modelId="{351AD109-7411-475A-A0BE-B84AEF920E3A}" type="pres">
      <dgm:prSet presAssocID="{8E2836AF-5285-4442-9A9B-94A8B830270B}" presName="topArc1" presStyleLbl="parChTrans1D1" presStyleIdx="2" presStyleCnt="8"/>
      <dgm:spPr/>
    </dgm:pt>
    <dgm:pt modelId="{5F97F47F-D22C-4A3C-9E7B-902B4BB387FE}" type="pres">
      <dgm:prSet presAssocID="{8E2836AF-5285-4442-9A9B-94A8B830270B}" presName="bottomArc1" presStyleLbl="parChTrans1D1" presStyleIdx="3" presStyleCnt="8"/>
      <dgm:spPr/>
    </dgm:pt>
    <dgm:pt modelId="{D6772F85-BB1F-4B86-9F79-534FC7595114}" type="pres">
      <dgm:prSet presAssocID="{8E2836AF-5285-4442-9A9B-94A8B830270B}" presName="topConnNode1" presStyleLbl="node1" presStyleIdx="0" presStyleCnt="0"/>
      <dgm:spPr/>
    </dgm:pt>
    <dgm:pt modelId="{638AF624-12A9-423F-A3D6-02EEC0567109}" type="pres">
      <dgm:prSet presAssocID="{8E2836AF-5285-4442-9A9B-94A8B830270B}" presName="hierChild2" presStyleCnt="0"/>
      <dgm:spPr/>
    </dgm:pt>
    <dgm:pt modelId="{B933E731-B7E0-4229-BBA2-5ECBBA66D872}" type="pres">
      <dgm:prSet presAssocID="{8E2836AF-5285-4442-9A9B-94A8B830270B}" presName="hierChild3" presStyleCnt="0"/>
      <dgm:spPr/>
    </dgm:pt>
    <dgm:pt modelId="{53BC698A-9FC8-494E-95B3-3131ACEF12E0}" type="pres">
      <dgm:prSet presAssocID="{6D7B129D-A057-4AE3-8D12-54B124F77A05}" presName="hierRoot1" presStyleCnt="0">
        <dgm:presLayoutVars>
          <dgm:hierBranch val="init"/>
        </dgm:presLayoutVars>
      </dgm:prSet>
      <dgm:spPr/>
    </dgm:pt>
    <dgm:pt modelId="{228798DD-D2CD-4CC7-A752-A04B47BF3341}" type="pres">
      <dgm:prSet presAssocID="{6D7B129D-A057-4AE3-8D12-54B124F77A05}" presName="rootComposite1" presStyleCnt="0"/>
      <dgm:spPr/>
    </dgm:pt>
    <dgm:pt modelId="{DE73FF57-11A8-483D-8872-3E1E2985D27B}" type="pres">
      <dgm:prSet presAssocID="{6D7B129D-A057-4AE3-8D12-54B124F77A05}" presName="rootText1" presStyleLbl="alignAcc1" presStyleIdx="0" presStyleCnt="0">
        <dgm:presLayoutVars>
          <dgm:chPref val="3"/>
        </dgm:presLayoutVars>
      </dgm:prSet>
      <dgm:spPr/>
    </dgm:pt>
    <dgm:pt modelId="{83CDBECE-9A77-49B8-BB08-DDC467328ED4}" type="pres">
      <dgm:prSet presAssocID="{6D7B129D-A057-4AE3-8D12-54B124F77A05}" presName="topArc1" presStyleLbl="parChTrans1D1" presStyleIdx="4" presStyleCnt="8"/>
      <dgm:spPr/>
    </dgm:pt>
    <dgm:pt modelId="{ED648749-EB0A-4AFF-8BB9-FE956BBC8081}" type="pres">
      <dgm:prSet presAssocID="{6D7B129D-A057-4AE3-8D12-54B124F77A05}" presName="bottomArc1" presStyleLbl="parChTrans1D1" presStyleIdx="5" presStyleCnt="8"/>
      <dgm:spPr/>
    </dgm:pt>
    <dgm:pt modelId="{A08FC4CD-BEA6-4A50-B90C-E70099BD1EEA}" type="pres">
      <dgm:prSet presAssocID="{6D7B129D-A057-4AE3-8D12-54B124F77A05}" presName="topConnNode1" presStyleLbl="node1" presStyleIdx="0" presStyleCnt="0"/>
      <dgm:spPr/>
    </dgm:pt>
    <dgm:pt modelId="{8BE7D4E7-6431-4437-8B98-825EC036C1C0}" type="pres">
      <dgm:prSet presAssocID="{6D7B129D-A057-4AE3-8D12-54B124F77A05}" presName="hierChild2" presStyleCnt="0"/>
      <dgm:spPr/>
    </dgm:pt>
    <dgm:pt modelId="{62144342-8556-455A-BAE4-CDAD50C2CAF0}" type="pres">
      <dgm:prSet presAssocID="{6D7B129D-A057-4AE3-8D12-54B124F77A05}" presName="hierChild3" presStyleCnt="0"/>
      <dgm:spPr/>
    </dgm:pt>
    <dgm:pt modelId="{E05324A4-606B-4C73-A2ED-FA67353A8451}" type="pres">
      <dgm:prSet presAssocID="{B40D333D-01D2-46B2-ADD7-B65FF706C790}" presName="hierRoot1" presStyleCnt="0">
        <dgm:presLayoutVars>
          <dgm:hierBranch val="init"/>
        </dgm:presLayoutVars>
      </dgm:prSet>
      <dgm:spPr/>
    </dgm:pt>
    <dgm:pt modelId="{CC520E01-D91D-4E01-83CE-82C91DF6C74F}" type="pres">
      <dgm:prSet presAssocID="{B40D333D-01D2-46B2-ADD7-B65FF706C790}" presName="rootComposite1" presStyleCnt="0"/>
      <dgm:spPr/>
    </dgm:pt>
    <dgm:pt modelId="{C20009B9-B4D8-45C7-9FEA-E689FA2640A7}" type="pres">
      <dgm:prSet presAssocID="{B40D333D-01D2-46B2-ADD7-B65FF706C790}" presName="rootText1" presStyleLbl="alignAcc1" presStyleIdx="0" presStyleCnt="0">
        <dgm:presLayoutVars>
          <dgm:chPref val="3"/>
        </dgm:presLayoutVars>
      </dgm:prSet>
      <dgm:spPr/>
    </dgm:pt>
    <dgm:pt modelId="{A24622F7-705C-42B2-A4B8-375C86DD7CFC}" type="pres">
      <dgm:prSet presAssocID="{B40D333D-01D2-46B2-ADD7-B65FF706C790}" presName="topArc1" presStyleLbl="parChTrans1D1" presStyleIdx="6" presStyleCnt="8"/>
      <dgm:spPr/>
    </dgm:pt>
    <dgm:pt modelId="{EFAA4E9B-578D-41F6-AF3A-CC28589EB786}" type="pres">
      <dgm:prSet presAssocID="{B40D333D-01D2-46B2-ADD7-B65FF706C790}" presName="bottomArc1" presStyleLbl="parChTrans1D1" presStyleIdx="7" presStyleCnt="8"/>
      <dgm:spPr/>
    </dgm:pt>
    <dgm:pt modelId="{DB80574E-A0FB-47FC-BE63-78DB0FFACE34}" type="pres">
      <dgm:prSet presAssocID="{B40D333D-01D2-46B2-ADD7-B65FF706C790}" presName="topConnNode1" presStyleLbl="node1" presStyleIdx="0" presStyleCnt="0"/>
      <dgm:spPr/>
    </dgm:pt>
    <dgm:pt modelId="{A28E948E-5EA8-4BAA-A450-7650E8699ADF}" type="pres">
      <dgm:prSet presAssocID="{B40D333D-01D2-46B2-ADD7-B65FF706C790}" presName="hierChild2" presStyleCnt="0"/>
      <dgm:spPr/>
    </dgm:pt>
    <dgm:pt modelId="{94AA6F83-37AF-4671-B17A-95952C409C25}" type="pres">
      <dgm:prSet presAssocID="{B40D333D-01D2-46B2-ADD7-B65FF706C790}" presName="hierChild3" presStyleCnt="0"/>
      <dgm:spPr/>
    </dgm:pt>
  </dgm:ptLst>
  <dgm:cxnLst>
    <dgm:cxn modelId="{7F0D960A-1A0F-4147-8991-FE547E29C877}" srcId="{335F45B3-1835-433B-AFD5-BCD17E5110A8}" destId="{B40D333D-01D2-46B2-ADD7-B65FF706C790}" srcOrd="3" destOrd="0" parTransId="{62CBFD12-D426-48F9-8EA1-39D3C6E1DBA5}" sibTransId="{0484E1C5-6603-411D-9FE0-EFC321A6E5A0}"/>
    <dgm:cxn modelId="{52FFDC12-1661-4EFE-9075-50AC243F8CDF}" type="presOf" srcId="{6D7B129D-A057-4AE3-8D12-54B124F77A05}" destId="{A08FC4CD-BEA6-4A50-B90C-E70099BD1EEA}" srcOrd="1" destOrd="0" presId="urn:microsoft.com/office/officeart/2008/layout/HalfCircleOrganizationChart"/>
    <dgm:cxn modelId="{69EE5614-523A-4DC8-9C2F-7920587BE83F}" type="presOf" srcId="{6D7B129D-A057-4AE3-8D12-54B124F77A05}" destId="{DE73FF57-11A8-483D-8872-3E1E2985D27B}" srcOrd="0" destOrd="0" presId="urn:microsoft.com/office/officeart/2008/layout/HalfCircleOrganizationChart"/>
    <dgm:cxn modelId="{7EC10D33-A1F6-456D-A767-53166F6B15A2}" type="presOf" srcId="{10550129-01EE-40B7-A13A-7AF58B176B34}" destId="{ABF671D0-B382-44D0-B353-0A2CC757056D}" srcOrd="0" destOrd="0" presId="urn:microsoft.com/office/officeart/2008/layout/HalfCircleOrganizationChart"/>
    <dgm:cxn modelId="{D5948D6C-B69E-43AC-855B-9F26B409467B}" srcId="{335F45B3-1835-433B-AFD5-BCD17E5110A8}" destId="{8E2836AF-5285-4442-9A9B-94A8B830270B}" srcOrd="1" destOrd="0" parTransId="{892578B9-5C43-47C2-B00C-B0B620B7FAD1}" sibTransId="{D926382C-8A2C-4AAE-83CA-BAA0301A231B}"/>
    <dgm:cxn modelId="{F5FD0555-052C-4ADB-B800-C6EDB8317405}" type="presOf" srcId="{8E2836AF-5285-4442-9A9B-94A8B830270B}" destId="{D6772F85-BB1F-4B86-9F79-534FC7595114}" srcOrd="1" destOrd="0" presId="urn:microsoft.com/office/officeart/2008/layout/HalfCircleOrganizationChart"/>
    <dgm:cxn modelId="{737AC179-DD11-44DF-99C5-11B4B906538A}" srcId="{335F45B3-1835-433B-AFD5-BCD17E5110A8}" destId="{6D7B129D-A057-4AE3-8D12-54B124F77A05}" srcOrd="2" destOrd="0" parTransId="{62D95B97-6481-48C4-9145-17898C565A11}" sibTransId="{C7C3360A-1937-46D6-BD3A-09E9185375D3}"/>
    <dgm:cxn modelId="{40DC29A8-1C83-4AB4-B013-AE06DED1FC3A}" type="presOf" srcId="{335F45B3-1835-433B-AFD5-BCD17E5110A8}" destId="{833C4F3E-C084-45C2-9A89-3B930C6DE9B9}" srcOrd="0" destOrd="0" presId="urn:microsoft.com/office/officeart/2008/layout/HalfCircleOrganizationChart"/>
    <dgm:cxn modelId="{4E6FCDAF-906A-4E04-BD00-296BA9E6EC8C}" srcId="{335F45B3-1835-433B-AFD5-BCD17E5110A8}" destId="{10550129-01EE-40B7-A13A-7AF58B176B34}" srcOrd="0" destOrd="0" parTransId="{BEC4231C-05C4-4052-9EB5-0BBBFEA11DCB}" sibTransId="{8C56663F-2189-4119-8E9D-D699045D8554}"/>
    <dgm:cxn modelId="{A8C289B1-57AE-438C-89B0-7B5F58436497}" type="presOf" srcId="{10550129-01EE-40B7-A13A-7AF58B176B34}" destId="{92171BCF-63A5-4BE4-9577-F525E6E8024A}" srcOrd="1" destOrd="0" presId="urn:microsoft.com/office/officeart/2008/layout/HalfCircleOrganizationChart"/>
    <dgm:cxn modelId="{337054D2-E0B6-4568-B1C2-C8C4BDC87D1F}" type="presOf" srcId="{8E2836AF-5285-4442-9A9B-94A8B830270B}" destId="{E8A55499-1822-448D-82BC-DF03B68BDFB5}" srcOrd="0" destOrd="0" presId="urn:microsoft.com/office/officeart/2008/layout/HalfCircleOrganizationChart"/>
    <dgm:cxn modelId="{29711AED-E794-4EB3-BBDA-A1657299E3B2}" type="presOf" srcId="{B40D333D-01D2-46B2-ADD7-B65FF706C790}" destId="{C20009B9-B4D8-45C7-9FEA-E689FA2640A7}" srcOrd="0" destOrd="0" presId="urn:microsoft.com/office/officeart/2008/layout/HalfCircleOrganizationChart"/>
    <dgm:cxn modelId="{59DF66FD-CE27-40AE-9B37-BBE361B674F8}" type="presOf" srcId="{B40D333D-01D2-46B2-ADD7-B65FF706C790}" destId="{DB80574E-A0FB-47FC-BE63-78DB0FFACE34}" srcOrd="1" destOrd="0" presId="urn:microsoft.com/office/officeart/2008/layout/HalfCircleOrganizationChart"/>
    <dgm:cxn modelId="{41B5AD77-8E85-4BFB-8266-0522452A4AA3}" type="presParOf" srcId="{833C4F3E-C084-45C2-9A89-3B930C6DE9B9}" destId="{54C7249F-A6A5-4F97-A502-ECF858913470}" srcOrd="0" destOrd="0" presId="urn:microsoft.com/office/officeart/2008/layout/HalfCircleOrganizationChart"/>
    <dgm:cxn modelId="{E1BE812C-7216-4D78-B97D-EC886206C54A}" type="presParOf" srcId="{54C7249F-A6A5-4F97-A502-ECF858913470}" destId="{F9CF0AFD-4006-4030-9DB0-09A21044A04C}" srcOrd="0" destOrd="0" presId="urn:microsoft.com/office/officeart/2008/layout/HalfCircleOrganizationChart"/>
    <dgm:cxn modelId="{3362202F-0A93-49CB-BA60-E315DC42FFBC}" type="presParOf" srcId="{F9CF0AFD-4006-4030-9DB0-09A21044A04C}" destId="{ABF671D0-B382-44D0-B353-0A2CC757056D}" srcOrd="0" destOrd="0" presId="urn:microsoft.com/office/officeart/2008/layout/HalfCircleOrganizationChart"/>
    <dgm:cxn modelId="{FF367009-CD11-4E4C-8F41-3A436B0B268A}" type="presParOf" srcId="{F9CF0AFD-4006-4030-9DB0-09A21044A04C}" destId="{92963283-2863-4294-BF74-C6E133E0C977}" srcOrd="1" destOrd="0" presId="urn:microsoft.com/office/officeart/2008/layout/HalfCircleOrganizationChart"/>
    <dgm:cxn modelId="{E2C2D3E5-037D-4914-8C7A-3BF6E1B05C96}" type="presParOf" srcId="{F9CF0AFD-4006-4030-9DB0-09A21044A04C}" destId="{42F1ECBD-BDF8-4132-A57B-84F80D4B95D5}" srcOrd="2" destOrd="0" presId="urn:microsoft.com/office/officeart/2008/layout/HalfCircleOrganizationChart"/>
    <dgm:cxn modelId="{970843E1-B48E-4327-9D43-8B7EA862F482}" type="presParOf" srcId="{F9CF0AFD-4006-4030-9DB0-09A21044A04C}" destId="{92171BCF-63A5-4BE4-9577-F525E6E8024A}" srcOrd="3" destOrd="0" presId="urn:microsoft.com/office/officeart/2008/layout/HalfCircleOrganizationChart"/>
    <dgm:cxn modelId="{4C45DABC-7137-4F98-ADD5-25BFBD2DB69F}" type="presParOf" srcId="{54C7249F-A6A5-4F97-A502-ECF858913470}" destId="{04C08E5D-E576-408C-B42A-19BF01FEA21B}" srcOrd="1" destOrd="0" presId="urn:microsoft.com/office/officeart/2008/layout/HalfCircleOrganizationChart"/>
    <dgm:cxn modelId="{F9B2DD3C-DD3B-4933-B660-F644AACC22C5}" type="presParOf" srcId="{54C7249F-A6A5-4F97-A502-ECF858913470}" destId="{F5FE0253-D6F2-41BB-9EAB-3250E953C371}" srcOrd="2" destOrd="0" presId="urn:microsoft.com/office/officeart/2008/layout/HalfCircleOrganizationChart"/>
    <dgm:cxn modelId="{AF56C46D-2072-499E-AE6B-536C12532859}" type="presParOf" srcId="{833C4F3E-C084-45C2-9A89-3B930C6DE9B9}" destId="{FCAD100C-ACE0-4B92-9E2D-A607FC1FF3B8}" srcOrd="1" destOrd="0" presId="urn:microsoft.com/office/officeart/2008/layout/HalfCircleOrganizationChart"/>
    <dgm:cxn modelId="{42B9A39F-CBD0-4914-BFA2-8ECF68D854E1}" type="presParOf" srcId="{FCAD100C-ACE0-4B92-9E2D-A607FC1FF3B8}" destId="{B6FBF8D6-3B15-4E9D-8155-C2C7FE4082D4}" srcOrd="0" destOrd="0" presId="urn:microsoft.com/office/officeart/2008/layout/HalfCircleOrganizationChart"/>
    <dgm:cxn modelId="{F978CC8C-0A05-41B4-9DE5-B29ED8DDA018}" type="presParOf" srcId="{B6FBF8D6-3B15-4E9D-8155-C2C7FE4082D4}" destId="{E8A55499-1822-448D-82BC-DF03B68BDFB5}" srcOrd="0" destOrd="0" presId="urn:microsoft.com/office/officeart/2008/layout/HalfCircleOrganizationChart"/>
    <dgm:cxn modelId="{5A2FB3C8-080F-408F-B8D7-CF6A4DC4F20B}" type="presParOf" srcId="{B6FBF8D6-3B15-4E9D-8155-C2C7FE4082D4}" destId="{351AD109-7411-475A-A0BE-B84AEF920E3A}" srcOrd="1" destOrd="0" presId="urn:microsoft.com/office/officeart/2008/layout/HalfCircleOrganizationChart"/>
    <dgm:cxn modelId="{CC232FC0-383D-4F7A-940E-AE4725AB18F6}" type="presParOf" srcId="{B6FBF8D6-3B15-4E9D-8155-C2C7FE4082D4}" destId="{5F97F47F-D22C-4A3C-9E7B-902B4BB387FE}" srcOrd="2" destOrd="0" presId="urn:microsoft.com/office/officeart/2008/layout/HalfCircleOrganizationChart"/>
    <dgm:cxn modelId="{36FCA30A-23A5-48F5-B2CE-9A853520A2F9}" type="presParOf" srcId="{B6FBF8D6-3B15-4E9D-8155-C2C7FE4082D4}" destId="{D6772F85-BB1F-4B86-9F79-534FC7595114}" srcOrd="3" destOrd="0" presId="urn:microsoft.com/office/officeart/2008/layout/HalfCircleOrganizationChart"/>
    <dgm:cxn modelId="{460382BE-A091-4943-ACEA-A36AF4B08CD2}" type="presParOf" srcId="{FCAD100C-ACE0-4B92-9E2D-A607FC1FF3B8}" destId="{638AF624-12A9-423F-A3D6-02EEC0567109}" srcOrd="1" destOrd="0" presId="urn:microsoft.com/office/officeart/2008/layout/HalfCircleOrganizationChart"/>
    <dgm:cxn modelId="{7DD7E899-D96C-4D94-9223-BDBF037E9650}" type="presParOf" srcId="{FCAD100C-ACE0-4B92-9E2D-A607FC1FF3B8}" destId="{B933E731-B7E0-4229-BBA2-5ECBBA66D872}" srcOrd="2" destOrd="0" presId="urn:microsoft.com/office/officeart/2008/layout/HalfCircleOrganizationChart"/>
    <dgm:cxn modelId="{12BF68E7-34E7-4750-99CB-2B7EE96A7AE8}" type="presParOf" srcId="{833C4F3E-C084-45C2-9A89-3B930C6DE9B9}" destId="{53BC698A-9FC8-494E-95B3-3131ACEF12E0}" srcOrd="2" destOrd="0" presId="urn:microsoft.com/office/officeart/2008/layout/HalfCircleOrganizationChart"/>
    <dgm:cxn modelId="{C69A5FB2-E076-4F09-9BDB-B1310DBF8A35}" type="presParOf" srcId="{53BC698A-9FC8-494E-95B3-3131ACEF12E0}" destId="{228798DD-D2CD-4CC7-A752-A04B47BF3341}" srcOrd="0" destOrd="0" presId="urn:microsoft.com/office/officeart/2008/layout/HalfCircleOrganizationChart"/>
    <dgm:cxn modelId="{A7CD4969-3764-4653-93E3-1787FB8BD844}" type="presParOf" srcId="{228798DD-D2CD-4CC7-A752-A04B47BF3341}" destId="{DE73FF57-11A8-483D-8872-3E1E2985D27B}" srcOrd="0" destOrd="0" presId="urn:microsoft.com/office/officeart/2008/layout/HalfCircleOrganizationChart"/>
    <dgm:cxn modelId="{69150B90-2B8D-4C53-ACC6-27E0BE5362A5}" type="presParOf" srcId="{228798DD-D2CD-4CC7-A752-A04B47BF3341}" destId="{83CDBECE-9A77-49B8-BB08-DDC467328ED4}" srcOrd="1" destOrd="0" presId="urn:microsoft.com/office/officeart/2008/layout/HalfCircleOrganizationChart"/>
    <dgm:cxn modelId="{E294CC4B-3C30-4D21-90C4-282F82CE595A}" type="presParOf" srcId="{228798DD-D2CD-4CC7-A752-A04B47BF3341}" destId="{ED648749-EB0A-4AFF-8BB9-FE956BBC8081}" srcOrd="2" destOrd="0" presId="urn:microsoft.com/office/officeart/2008/layout/HalfCircleOrganizationChart"/>
    <dgm:cxn modelId="{781C4BB9-8267-4498-B740-AFC919BFB322}" type="presParOf" srcId="{228798DD-D2CD-4CC7-A752-A04B47BF3341}" destId="{A08FC4CD-BEA6-4A50-B90C-E70099BD1EEA}" srcOrd="3" destOrd="0" presId="urn:microsoft.com/office/officeart/2008/layout/HalfCircleOrganizationChart"/>
    <dgm:cxn modelId="{81C4FDD6-AC51-47E5-A3FE-9DB83175999D}" type="presParOf" srcId="{53BC698A-9FC8-494E-95B3-3131ACEF12E0}" destId="{8BE7D4E7-6431-4437-8B98-825EC036C1C0}" srcOrd="1" destOrd="0" presId="urn:microsoft.com/office/officeart/2008/layout/HalfCircleOrganizationChart"/>
    <dgm:cxn modelId="{BB04B5F3-5464-4B6B-913E-A577C1A6FED4}" type="presParOf" srcId="{53BC698A-9FC8-494E-95B3-3131ACEF12E0}" destId="{62144342-8556-455A-BAE4-CDAD50C2CAF0}" srcOrd="2" destOrd="0" presId="urn:microsoft.com/office/officeart/2008/layout/HalfCircleOrganizationChart"/>
    <dgm:cxn modelId="{7615EFA5-444F-42A0-A7D4-9BDAF8E5B38A}" type="presParOf" srcId="{833C4F3E-C084-45C2-9A89-3B930C6DE9B9}" destId="{E05324A4-606B-4C73-A2ED-FA67353A8451}" srcOrd="3" destOrd="0" presId="urn:microsoft.com/office/officeart/2008/layout/HalfCircleOrganizationChart"/>
    <dgm:cxn modelId="{D5824CE2-688D-4FD5-8175-0AE6E285544B}" type="presParOf" srcId="{E05324A4-606B-4C73-A2ED-FA67353A8451}" destId="{CC520E01-D91D-4E01-83CE-82C91DF6C74F}" srcOrd="0" destOrd="0" presId="urn:microsoft.com/office/officeart/2008/layout/HalfCircleOrganizationChart"/>
    <dgm:cxn modelId="{69DEF34B-2176-488A-B229-9B8738B1A2FF}" type="presParOf" srcId="{CC520E01-D91D-4E01-83CE-82C91DF6C74F}" destId="{C20009B9-B4D8-45C7-9FEA-E689FA2640A7}" srcOrd="0" destOrd="0" presId="urn:microsoft.com/office/officeart/2008/layout/HalfCircleOrganizationChart"/>
    <dgm:cxn modelId="{8137B171-9DC1-4BE6-BB11-0E45DD5735CE}" type="presParOf" srcId="{CC520E01-D91D-4E01-83CE-82C91DF6C74F}" destId="{A24622F7-705C-42B2-A4B8-375C86DD7CFC}" srcOrd="1" destOrd="0" presId="urn:microsoft.com/office/officeart/2008/layout/HalfCircleOrganizationChart"/>
    <dgm:cxn modelId="{710583C0-8F43-454B-9A4F-D8704D2E5B3A}" type="presParOf" srcId="{CC520E01-D91D-4E01-83CE-82C91DF6C74F}" destId="{EFAA4E9B-578D-41F6-AF3A-CC28589EB786}" srcOrd="2" destOrd="0" presId="urn:microsoft.com/office/officeart/2008/layout/HalfCircleOrganizationChart"/>
    <dgm:cxn modelId="{F34600C7-CB81-4AD8-8373-29D32425296D}" type="presParOf" srcId="{CC520E01-D91D-4E01-83CE-82C91DF6C74F}" destId="{DB80574E-A0FB-47FC-BE63-78DB0FFACE34}" srcOrd="3" destOrd="0" presId="urn:microsoft.com/office/officeart/2008/layout/HalfCircleOrganizationChart"/>
    <dgm:cxn modelId="{98844CEB-76E1-4A4F-B1E9-210CD244CFE0}" type="presParOf" srcId="{E05324A4-606B-4C73-A2ED-FA67353A8451}" destId="{A28E948E-5EA8-4BAA-A450-7650E8699ADF}" srcOrd="1" destOrd="0" presId="urn:microsoft.com/office/officeart/2008/layout/HalfCircleOrganizationChart"/>
    <dgm:cxn modelId="{985889D3-F21A-4D17-BE96-722C3249E091}" type="presParOf" srcId="{E05324A4-606B-4C73-A2ED-FA67353A8451}" destId="{94AA6F83-37AF-4671-B17A-95952C409C2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2F657-0677-4630-9433-C889725D3272}">
      <dsp:nvSpPr>
        <dsp:cNvPr id="0" name=""/>
        <dsp:cNvSpPr/>
      </dsp:nvSpPr>
      <dsp:spPr>
        <a:xfrm>
          <a:off x="821" y="80923"/>
          <a:ext cx="3327201" cy="39926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600" kern="1200"/>
            <a:t>每次用毛筆前要先將毛筆用水潤濕，再去沾墨。</a:t>
          </a:r>
          <a:endParaRPr lang="en-US" sz="2600" kern="1200"/>
        </a:p>
      </dsp:txBody>
      <dsp:txXfrm>
        <a:off x="821" y="1677979"/>
        <a:ext cx="3327201" cy="2395585"/>
      </dsp:txXfrm>
    </dsp:sp>
    <dsp:sp modelId="{2930667D-4A86-491D-884B-6E6896B01106}">
      <dsp:nvSpPr>
        <dsp:cNvPr id="0" name=""/>
        <dsp:cNvSpPr/>
      </dsp:nvSpPr>
      <dsp:spPr>
        <a:xfrm>
          <a:off x="821" y="80923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21" y="80923"/>
        <a:ext cx="3327201" cy="1597056"/>
      </dsp:txXfrm>
    </dsp:sp>
    <dsp:sp modelId="{97981B37-67D7-48BD-9447-7862D1D1870D}">
      <dsp:nvSpPr>
        <dsp:cNvPr id="0" name=""/>
        <dsp:cNvSpPr/>
      </dsp:nvSpPr>
      <dsp:spPr>
        <a:xfrm>
          <a:off x="3594199" y="80923"/>
          <a:ext cx="3327201" cy="399264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600" kern="1200" dirty="0"/>
            <a:t>將少量墨汁倒入小碟子中。</a:t>
          </a:r>
          <a:endParaRPr lang="en-US" altLang="zh-TW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600" kern="1200" dirty="0"/>
            <a:t>(</a:t>
          </a:r>
          <a:r>
            <a:rPr lang="zh-TW" altLang="en-US" sz="2600" kern="1200" dirty="0"/>
            <a:t>磨墨。</a:t>
          </a:r>
          <a:r>
            <a:rPr lang="en-US" altLang="zh-TW" sz="2600" kern="1200" dirty="0"/>
            <a:t>)</a:t>
          </a:r>
          <a:endParaRPr lang="en-US" sz="2600" kern="1200" dirty="0"/>
        </a:p>
      </dsp:txBody>
      <dsp:txXfrm>
        <a:off x="3594199" y="1677979"/>
        <a:ext cx="3327201" cy="2395585"/>
      </dsp:txXfrm>
    </dsp:sp>
    <dsp:sp modelId="{C48C716B-FF3C-4DB5-B9C3-41C266B8CE24}">
      <dsp:nvSpPr>
        <dsp:cNvPr id="0" name=""/>
        <dsp:cNvSpPr/>
      </dsp:nvSpPr>
      <dsp:spPr>
        <a:xfrm>
          <a:off x="3594199" y="80923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94199" y="80923"/>
        <a:ext cx="3327201" cy="1597056"/>
      </dsp:txXfrm>
    </dsp:sp>
    <dsp:sp modelId="{B33721F1-80FE-48B7-9036-1BA454D2F7A1}">
      <dsp:nvSpPr>
        <dsp:cNvPr id="0" name=""/>
        <dsp:cNvSpPr/>
      </dsp:nvSpPr>
      <dsp:spPr>
        <a:xfrm>
          <a:off x="7187576" y="80923"/>
          <a:ext cx="3327201" cy="399264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600" kern="1200" dirty="0"/>
            <a:t>先將筆頭浸到墨汁中，順著毛筆沾墨，</a:t>
          </a:r>
          <a:r>
            <a:rPr lang="zh-TW" altLang="en-US" sz="2600" kern="1200" dirty="0"/>
            <a:t>接著</a:t>
          </a:r>
          <a:r>
            <a:rPr lang="zh-TW" sz="2600" kern="1200" dirty="0"/>
            <a:t>沿著碟子邊緣將多餘的墨汁留下。</a:t>
          </a:r>
          <a:endParaRPr lang="en-US" sz="2600" kern="1200" dirty="0"/>
        </a:p>
      </dsp:txBody>
      <dsp:txXfrm>
        <a:off x="7187576" y="1677979"/>
        <a:ext cx="3327201" cy="2395585"/>
      </dsp:txXfrm>
    </dsp:sp>
    <dsp:sp modelId="{13042500-07AE-4DF6-8A6D-571F79A885B7}">
      <dsp:nvSpPr>
        <dsp:cNvPr id="0" name=""/>
        <dsp:cNvSpPr/>
      </dsp:nvSpPr>
      <dsp:spPr>
        <a:xfrm>
          <a:off x="7187576" y="80923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187576" y="80923"/>
        <a:ext cx="3327201" cy="1597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63283-2863-4294-BF74-C6E133E0C977}">
      <dsp:nvSpPr>
        <dsp:cNvPr id="0" name=""/>
        <dsp:cNvSpPr/>
      </dsp:nvSpPr>
      <dsp:spPr>
        <a:xfrm>
          <a:off x="551070" y="1019845"/>
          <a:ext cx="1091672" cy="1091672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1ECBD-BDF8-4132-A57B-84F80D4B95D5}">
      <dsp:nvSpPr>
        <dsp:cNvPr id="0" name=""/>
        <dsp:cNvSpPr/>
      </dsp:nvSpPr>
      <dsp:spPr>
        <a:xfrm>
          <a:off x="551070" y="1019845"/>
          <a:ext cx="1091672" cy="1091672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671D0-B382-44D0-B353-0A2CC757056D}">
      <dsp:nvSpPr>
        <dsp:cNvPr id="0" name=""/>
        <dsp:cNvSpPr/>
      </dsp:nvSpPr>
      <dsp:spPr>
        <a:xfrm>
          <a:off x="5234" y="1216346"/>
          <a:ext cx="2183345" cy="69867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300" kern="1200" dirty="0">
              <a:hlinkClick xmlns:r="http://schemas.openxmlformats.org/officeDocument/2006/relationships" r:id="rId1"/>
            </a:rPr>
            <a:t>橫畫、豎畫</a:t>
          </a:r>
          <a:endParaRPr lang="en-US" sz="3300" kern="1200" dirty="0"/>
        </a:p>
      </dsp:txBody>
      <dsp:txXfrm>
        <a:off x="5234" y="1216346"/>
        <a:ext cx="2183345" cy="698670"/>
      </dsp:txXfrm>
    </dsp:sp>
    <dsp:sp modelId="{351AD109-7411-475A-A0BE-B84AEF920E3A}">
      <dsp:nvSpPr>
        <dsp:cNvPr id="0" name=""/>
        <dsp:cNvSpPr/>
      </dsp:nvSpPr>
      <dsp:spPr>
        <a:xfrm>
          <a:off x="3192919" y="1019845"/>
          <a:ext cx="1091672" cy="1091672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7F47F-D22C-4A3C-9E7B-902B4BB387FE}">
      <dsp:nvSpPr>
        <dsp:cNvPr id="0" name=""/>
        <dsp:cNvSpPr/>
      </dsp:nvSpPr>
      <dsp:spPr>
        <a:xfrm>
          <a:off x="3192919" y="1019845"/>
          <a:ext cx="1091672" cy="1091672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55499-1822-448D-82BC-DF03B68BDFB5}">
      <dsp:nvSpPr>
        <dsp:cNvPr id="0" name=""/>
        <dsp:cNvSpPr/>
      </dsp:nvSpPr>
      <dsp:spPr>
        <a:xfrm>
          <a:off x="2647082" y="1216346"/>
          <a:ext cx="2183345" cy="69867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300" kern="1200" dirty="0">
              <a:hlinkClick xmlns:r="http://schemas.openxmlformats.org/officeDocument/2006/relationships" r:id="rId2"/>
            </a:rPr>
            <a:t>撇畫、</a:t>
          </a:r>
          <a:r>
            <a:rPr lang="zh-TW" sz="3300" kern="1200">
              <a:hlinkClick xmlns:r="http://schemas.openxmlformats.org/officeDocument/2006/relationships" r:id="rId2"/>
            </a:rPr>
            <a:t>挑畫</a:t>
          </a:r>
          <a:endParaRPr lang="en-US" altLang="zh-TW" sz="3300" kern="1200"/>
        </a:p>
      </dsp:txBody>
      <dsp:txXfrm>
        <a:off x="2647082" y="1216346"/>
        <a:ext cx="2183345" cy="698670"/>
      </dsp:txXfrm>
    </dsp:sp>
    <dsp:sp modelId="{83CDBECE-9A77-49B8-BB08-DDC467328ED4}">
      <dsp:nvSpPr>
        <dsp:cNvPr id="0" name=""/>
        <dsp:cNvSpPr/>
      </dsp:nvSpPr>
      <dsp:spPr>
        <a:xfrm>
          <a:off x="5834767" y="1019845"/>
          <a:ext cx="1091672" cy="1091672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48749-EB0A-4AFF-8BB9-FE956BBC8081}">
      <dsp:nvSpPr>
        <dsp:cNvPr id="0" name=""/>
        <dsp:cNvSpPr/>
      </dsp:nvSpPr>
      <dsp:spPr>
        <a:xfrm>
          <a:off x="5834767" y="1019845"/>
          <a:ext cx="1091672" cy="1091672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3FF57-11A8-483D-8872-3E1E2985D27B}">
      <dsp:nvSpPr>
        <dsp:cNvPr id="0" name=""/>
        <dsp:cNvSpPr/>
      </dsp:nvSpPr>
      <dsp:spPr>
        <a:xfrm>
          <a:off x="5288931" y="1216346"/>
          <a:ext cx="2183345" cy="69867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>
              <a:hlinkClick xmlns:r="http://schemas.openxmlformats.org/officeDocument/2006/relationships" r:id="rId3"/>
            </a:rPr>
            <a:t>點畫</a:t>
          </a:r>
          <a:endParaRPr lang="zh-TW" altLang="en-US" sz="3300" kern="1200" dirty="0"/>
        </a:p>
      </dsp:txBody>
      <dsp:txXfrm>
        <a:off x="5288931" y="1216346"/>
        <a:ext cx="2183345" cy="698670"/>
      </dsp:txXfrm>
    </dsp:sp>
    <dsp:sp modelId="{A24622F7-705C-42B2-A4B8-375C86DD7CFC}">
      <dsp:nvSpPr>
        <dsp:cNvPr id="0" name=""/>
        <dsp:cNvSpPr/>
      </dsp:nvSpPr>
      <dsp:spPr>
        <a:xfrm>
          <a:off x="8476616" y="1019845"/>
          <a:ext cx="1091672" cy="1091672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A4E9B-578D-41F6-AF3A-CC28589EB786}">
      <dsp:nvSpPr>
        <dsp:cNvPr id="0" name=""/>
        <dsp:cNvSpPr/>
      </dsp:nvSpPr>
      <dsp:spPr>
        <a:xfrm>
          <a:off x="8476616" y="1019845"/>
          <a:ext cx="1091672" cy="1091672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009B9-B4D8-45C7-9FEA-E689FA2640A7}">
      <dsp:nvSpPr>
        <dsp:cNvPr id="0" name=""/>
        <dsp:cNvSpPr/>
      </dsp:nvSpPr>
      <dsp:spPr>
        <a:xfrm>
          <a:off x="7930779" y="1216346"/>
          <a:ext cx="2183345" cy="69867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>
              <a:hlinkClick xmlns:r="http://schemas.openxmlformats.org/officeDocument/2006/relationships" r:id="rId4"/>
            </a:rPr>
            <a:t>橫撇、橫豎</a:t>
          </a:r>
          <a:endParaRPr lang="zh-TW" altLang="en-US" sz="3300" kern="1200" dirty="0"/>
        </a:p>
      </dsp:txBody>
      <dsp:txXfrm>
        <a:off x="7930779" y="1216346"/>
        <a:ext cx="2183345" cy="698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A44B08-882B-453B-9710-D4F5B3CC0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254ED3A-DC02-40B5-A7AF-16C833D38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013B09C-A287-44F6-A11F-9146EF27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85CB-9623-4EDA-A147-87F8A195F950}" type="datetimeFigureOut">
              <a:rPr lang="zh-TW" altLang="en-US" smtClean="0"/>
              <a:t>2019/1/13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9174EB-EA11-462F-BDF8-F738AE8C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85C200-E562-40A2-81FF-D9C2A2EC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89E-5FEA-409A-A7B5-6BC8B7FD3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89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1C8411-5B46-497A-987D-962CB3711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CC34D64-D0C8-41B4-92BD-A5001B5B5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565015F-237B-452D-9B3E-D379145B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85CB-9623-4EDA-A147-87F8A195F950}" type="datetimeFigureOut">
              <a:rPr lang="zh-TW" altLang="en-US" smtClean="0"/>
              <a:t>2019/1/13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1A20DD-5B94-45D7-A283-CAB87CCA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874435-4537-401F-95B2-BD3830BB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89E-5FEA-409A-A7B5-6BC8B7FD3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96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9D68666-DE23-4BF8-8D21-106DEBFA3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A142E1C-AF4C-461F-8F88-1EDA3EF7A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F1B73A-32F7-4696-983B-9D7D4368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85CB-9623-4EDA-A147-87F8A195F950}" type="datetimeFigureOut">
              <a:rPr lang="zh-TW" altLang="en-US" smtClean="0"/>
              <a:t>2019/1/13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C7E3A78-1E15-4FE6-8071-3BB0E4B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A1E916-20CE-46EC-A9EE-BD652609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89E-5FEA-409A-A7B5-6BC8B7FD3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2BBB7A-1635-48CF-BA32-47D22BCE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9E698C-F450-4004-A2A4-91EFF3011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B6FA9F8-4A05-4A1C-9D0B-79405C93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85CB-9623-4EDA-A147-87F8A195F950}" type="datetimeFigureOut">
              <a:rPr lang="zh-TW" altLang="en-US" smtClean="0"/>
              <a:t>2019/1/13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A7BF8A-3CD1-4EFA-98A1-F4004B94F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11AD95-76AF-4301-8013-134BC5E1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89E-5FEA-409A-A7B5-6BC8B7FD3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79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313CCF-FFBE-4EAA-8293-4DA332B7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996EDA-5F4D-43E3-9D34-E355A2DA1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491ABD-D4A8-4FD0-AB68-7563AFFF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85CB-9623-4EDA-A147-87F8A195F950}" type="datetimeFigureOut">
              <a:rPr lang="zh-TW" altLang="en-US" smtClean="0"/>
              <a:t>2019/1/13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4853C0E-8F44-4029-A316-59817578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F81723-9103-469C-A76C-1F49390E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89E-5FEA-409A-A7B5-6BC8B7FD3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8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00DE5F-2EC8-49BA-AF08-1577D6942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D7427C-F3F5-4F32-83FE-954528396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14C348F-159E-4790-9E12-318191777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7615412-D69F-4E33-9974-1282B72F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85CB-9623-4EDA-A147-87F8A195F950}" type="datetimeFigureOut">
              <a:rPr lang="zh-TW" altLang="en-US" smtClean="0"/>
              <a:t>2019/1/13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39904D7-E4B3-45F3-9EDA-08AFCF2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9C2055-7C4C-4D28-90D7-DBF081E2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89E-5FEA-409A-A7B5-6BC8B7FD3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8D77E9-47D9-4A05-9606-C2BCC66A8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185FE46-E8D6-4A29-A5AF-B19F906B4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45E027C-E51C-4B0F-AE13-EDCCBC8D6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BED7F65-648B-48A9-8E35-3F4914A4E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F378AA0-12EF-4AE9-89F0-2AF73E4A7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D3A45D3-3EC8-4288-A653-E2AEDF7C9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85CB-9623-4EDA-A147-87F8A195F950}" type="datetimeFigureOut">
              <a:rPr lang="zh-TW" altLang="en-US" smtClean="0"/>
              <a:t>2019/1/13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28E1F8B-B453-4C00-8B28-9343A796D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B602705-81A0-4D8B-9119-B5291511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89E-5FEA-409A-A7B5-6BC8B7FD3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10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7AE512-86EF-44E9-96DD-12CA5BC1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3C58B17-D9B5-4E70-A4A1-41EDA917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85CB-9623-4EDA-A147-87F8A195F950}" type="datetimeFigureOut">
              <a:rPr lang="zh-TW" altLang="en-US" smtClean="0"/>
              <a:t>2019/1/13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A99FAEB-C5DA-4F13-B9F6-CD458542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7A8E74E-1836-4B09-8A51-64B14ADF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89E-5FEA-409A-A7B5-6BC8B7FD3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66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B72DE82-2074-4A43-A760-541F9C2D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85CB-9623-4EDA-A147-87F8A195F950}" type="datetimeFigureOut">
              <a:rPr lang="zh-TW" altLang="en-US" smtClean="0"/>
              <a:t>2019/1/13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C334DF5-F96B-4980-A74B-BD2B252F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95277F2-AC37-493A-9032-FF2CA10F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89E-5FEA-409A-A7B5-6BC8B7FD3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5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5C1E23-5CBA-4238-9A5C-48A609D2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547E46-D0D6-421A-B43F-5D88DBF34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CFBDCEA-00C9-475E-A31D-3549531EF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443E565-01D7-492F-BF17-68D5E207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85CB-9623-4EDA-A147-87F8A195F950}" type="datetimeFigureOut">
              <a:rPr lang="zh-TW" altLang="en-US" smtClean="0"/>
              <a:t>2019/1/13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A54C93B-8942-4BC3-851A-77686D6B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CA94AFB-758D-4BAB-A5E9-CD9DD357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89E-5FEA-409A-A7B5-6BC8B7FD3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77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696836-5C22-42CA-8B71-AE707B92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C9D1412-F195-493C-B403-4EF477F00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A5F69AA-9FC1-4AB9-8A65-49AEF2E3C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7992CA3-9090-4529-9B11-5E657E58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85CB-9623-4EDA-A147-87F8A195F950}" type="datetimeFigureOut">
              <a:rPr lang="zh-TW" altLang="en-US" smtClean="0"/>
              <a:t>2019/1/13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85C066E-E312-4797-BC73-879F5E7B8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4E3BB1F-51E9-4BDF-A9BA-2272F84C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89E-5FEA-409A-A7B5-6BC8B7FD3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069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CA0C1A7-BD7F-4360-A8FA-7AFBD742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7029D8-BC39-4DE3-B13C-87802AC5B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6815BF5-DCF5-4C47-9575-BAE88BC76F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085CB-9623-4EDA-A147-87F8A195F950}" type="datetimeFigureOut">
              <a:rPr lang="zh-TW" altLang="en-US" smtClean="0"/>
              <a:t>2019/1/13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82D2503-F103-423B-89B3-909DFA36A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A03E24-FD4E-4E66-A54F-E241CDFD0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0489E-5FEA-409A-A7B5-6BC8B7FD3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59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6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DFFE601-7319-44FE-A349-AC1659733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zh-TW" altLang="en-US">
                <a:solidFill>
                  <a:srgbClr val="FFFFFF"/>
                </a:solidFill>
              </a:rPr>
              <a:t>書法小知識</a:t>
            </a:r>
          </a:p>
        </p:txBody>
      </p:sp>
    </p:spTree>
    <p:extLst>
      <p:ext uri="{BB962C8B-B14F-4D97-AF65-F5344CB8AC3E}">
        <p14:creationId xmlns:p14="http://schemas.microsoft.com/office/powerpoint/2010/main" val="183516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3ADAC1A-71D5-49DB-B29D-A924BE36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FFFF"/>
                </a:solidFill>
              </a:rPr>
              <a:t>文房四寶：</a:t>
            </a:r>
            <a:br>
              <a:rPr lang="en-US" altLang="zh-TW" dirty="0">
                <a:solidFill>
                  <a:srgbClr val="FFFFFF"/>
                </a:solidFill>
              </a:rPr>
            </a:br>
            <a:r>
              <a:rPr lang="zh-TW" altLang="en-US" dirty="0">
                <a:solidFill>
                  <a:srgbClr val="FFFFFF"/>
                </a:solidFill>
              </a:rPr>
              <a:t>        筆墨紙硯</a:t>
            </a:r>
          </a:p>
        </p:txBody>
      </p:sp>
      <p:sp>
        <p:nvSpPr>
          <p:cNvPr id="25" name="內容版面配置區 2">
            <a:extLst>
              <a:ext uri="{FF2B5EF4-FFF2-40B4-BE49-F238E27FC236}">
                <a16:creationId xmlns:a16="http://schemas.microsoft.com/office/drawing/2014/main" id="{0A79D882-491A-4735-88E8-B5B9ACE3B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rgbClr val="000000"/>
                </a:solidFill>
              </a:rPr>
              <a:t>筆：毛筆</a:t>
            </a:r>
            <a:endParaRPr lang="en-US" altLang="zh-TW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rgbClr val="000000"/>
                </a:solidFill>
              </a:rPr>
              <a:t>(</a:t>
            </a:r>
            <a:r>
              <a:rPr lang="zh-TW" altLang="en-US" sz="2400" dirty="0">
                <a:solidFill>
                  <a:srgbClr val="000000"/>
                </a:solidFill>
              </a:rPr>
              <a:t>根據製成的毛分類，其中狼毫、羊毫、兼毫較普遍。</a:t>
            </a:r>
            <a:r>
              <a:rPr lang="en-US" altLang="zh-TW" sz="2400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zh-TW" altLang="en-US" sz="2400" dirty="0">
                <a:solidFill>
                  <a:srgbClr val="000000"/>
                </a:solidFill>
              </a:rPr>
              <a:t>墨：墨汁</a:t>
            </a:r>
            <a:endParaRPr lang="en-US" altLang="zh-TW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000000"/>
                </a:solidFill>
              </a:rPr>
              <a:t>紙：宣紙</a:t>
            </a:r>
            <a:endParaRPr lang="en-US" altLang="zh-TW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000000"/>
                </a:solidFill>
              </a:rPr>
              <a:t>硯：硯台</a:t>
            </a:r>
            <a:endParaRPr lang="en-US" altLang="zh-TW" sz="2400" dirty="0">
              <a:solidFill>
                <a:srgbClr val="000000"/>
              </a:solidFill>
            </a:endParaRPr>
          </a:p>
          <a:p>
            <a:endParaRPr lang="en-US" altLang="zh-TW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000000"/>
                </a:solidFill>
              </a:rPr>
              <a:t>書法用具還有墊布、文鎮</a:t>
            </a:r>
            <a:r>
              <a:rPr lang="en-US" altLang="zh-TW" sz="2400" dirty="0">
                <a:solidFill>
                  <a:srgbClr val="000000"/>
                </a:solidFill>
              </a:rPr>
              <a:t>……</a:t>
            </a:r>
            <a:endParaRPr lang="zh-TW" altLang="en-US" sz="2400" dirty="0">
              <a:solidFill>
                <a:srgbClr val="000000"/>
              </a:solidFill>
            </a:endParaRPr>
          </a:p>
          <a:p>
            <a:endParaRPr lang="zh-TW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1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41A4350-25F8-43D3-B395-4CD0E2E9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>
                <a:solidFill>
                  <a:srgbClr val="FFFFFF"/>
                </a:solidFill>
              </a:rPr>
              <a:t>第一次使用毛筆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2E3482-571A-4F72-913A-BD25865A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rgbClr val="000000"/>
                </a:solidFill>
              </a:rPr>
              <a:t>準備一小碗溫水</a:t>
            </a:r>
            <a:endParaRPr lang="en-US" altLang="zh-TW" sz="2400" dirty="0">
              <a:solidFill>
                <a:srgbClr val="000000"/>
              </a:solidFill>
            </a:endParaRPr>
          </a:p>
          <a:p>
            <a:r>
              <a:rPr lang="zh-TW" altLang="en-US" sz="2400" dirty="0">
                <a:solidFill>
                  <a:srgbClr val="000000"/>
                </a:solidFill>
              </a:rPr>
              <a:t>將筆蓋打開</a:t>
            </a:r>
            <a:r>
              <a:rPr lang="en-US" altLang="zh-TW" sz="2400" dirty="0">
                <a:solidFill>
                  <a:srgbClr val="000000"/>
                </a:solidFill>
              </a:rPr>
              <a:t>(</a:t>
            </a:r>
            <a:r>
              <a:rPr lang="zh-TW" altLang="en-US" sz="2400" dirty="0">
                <a:solidFill>
                  <a:srgbClr val="000000"/>
                </a:solidFill>
              </a:rPr>
              <a:t>之後用完毛筆不會再蓋回去</a:t>
            </a:r>
            <a:r>
              <a:rPr lang="en-US" altLang="zh-TW" sz="2400" dirty="0">
                <a:solidFill>
                  <a:srgbClr val="000000"/>
                </a:solidFill>
              </a:rPr>
              <a:t>)</a:t>
            </a:r>
          </a:p>
          <a:p>
            <a:r>
              <a:rPr lang="zh-TW" altLang="en-US" sz="2400" dirty="0">
                <a:solidFill>
                  <a:srgbClr val="000000"/>
                </a:solidFill>
              </a:rPr>
              <a:t>將毛筆放入溫水中，將整個筆頭浸泡住，並輕輕晃動、也用手去輕輕把毛捻開，讓多餘的毛脫落，並將表面的膠質清理乾淨。</a:t>
            </a:r>
            <a:endParaRPr lang="en-US" altLang="zh-TW" sz="2400" dirty="0">
              <a:solidFill>
                <a:srgbClr val="000000"/>
              </a:solidFill>
            </a:endParaRPr>
          </a:p>
          <a:p>
            <a:r>
              <a:rPr lang="zh-TW" altLang="en-US" sz="2400" dirty="0">
                <a:solidFill>
                  <a:srgbClr val="000000"/>
                </a:solidFill>
              </a:rPr>
              <a:t>直到毛完全撥開後，便先將毛筆上的水輕輕壓乾，再用衛生紙吸乾水分，這樣就可以開始使用了。</a:t>
            </a:r>
            <a:endParaRPr lang="en-US" altLang="zh-TW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2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8998E64-659C-41F2-B094-DFAF511C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沾墨</a:t>
            </a: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E1F7A08F-A5C5-432E-A0F0-10771B6B23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400636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2699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916462-12DF-48C4-9C4E-39205F6C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zh-TW" altLang="en-US" dirty="0"/>
              <a:t>握筆及書寫姿勢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74D11C1-C6F2-4AB9-A288-468CE8234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173" y="1663009"/>
            <a:ext cx="3267942" cy="3523388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25D40E-D9B2-4FA4-902D-DB736A585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158" y="2706865"/>
            <a:ext cx="5383652" cy="3470097"/>
          </a:xfrm>
        </p:spPr>
        <p:txBody>
          <a:bodyPr>
            <a:normAutofit/>
          </a:bodyPr>
          <a:lstStyle/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枕腕、懸腕與懸肘</a:t>
            </a:r>
          </a:p>
        </p:txBody>
      </p:sp>
    </p:spTree>
    <p:extLst>
      <p:ext uri="{BB962C8B-B14F-4D97-AF65-F5344CB8AC3E}">
        <p14:creationId xmlns:p14="http://schemas.microsoft.com/office/powerpoint/2010/main" val="373899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07C2911-4FEC-4CA7-80A8-711050C50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>
                <a:solidFill>
                  <a:srgbClr val="FFFFFF"/>
                </a:solidFill>
              </a:rPr>
              <a:t>筆畫教學</a:t>
            </a: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9BDBF4C0-838A-4355-B3FE-C0C2C47502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680888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817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F36AEF7-A557-4D73-912B-8BC32321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zh-TW" altLang="en-US" dirty="0">
                <a:solidFill>
                  <a:schemeClr val="accent1"/>
                </a:solidFill>
              </a:rPr>
              <a:t>如何清理</a:t>
            </a:r>
            <a:br>
              <a:rPr lang="en-US" altLang="zh-TW" dirty="0">
                <a:solidFill>
                  <a:schemeClr val="accent1"/>
                </a:solidFill>
              </a:rPr>
            </a:br>
            <a:r>
              <a:rPr lang="zh-TW" altLang="en-US" dirty="0">
                <a:solidFill>
                  <a:schemeClr val="accent1"/>
                </a:solidFill>
              </a:rPr>
              <a:t>毛筆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BE8A13-89C7-4276-9943-E4625BA50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6"/>
            <a:ext cx="6377769" cy="5246423"/>
          </a:xfrm>
        </p:spPr>
        <p:txBody>
          <a:bodyPr anchor="ctr">
            <a:normAutofit/>
          </a:bodyPr>
          <a:lstStyle/>
          <a:p>
            <a:r>
              <a:rPr lang="zh-TW" altLang="en-US" sz="2400" dirty="0"/>
              <a:t>把墨汁洗乾淨，擠掉水分，讓筆頭復原成原本形狀，晾乾。</a:t>
            </a:r>
            <a:endParaRPr lang="en-US" altLang="zh-TW" sz="2400" dirty="0"/>
          </a:p>
          <a:p>
            <a:r>
              <a:rPr lang="zh-TW" altLang="en-US" sz="2400" dirty="0"/>
              <a:t>可用竹捲或筆架晾乾，不可以再放回筆套。</a:t>
            </a:r>
            <a:endParaRPr lang="en-US" altLang="zh-TW" sz="2400" dirty="0"/>
          </a:p>
          <a:p>
            <a:r>
              <a:rPr lang="zh-TW" altLang="en-US" sz="2400" dirty="0"/>
              <a:t>洗的時候，用水龍頭順著毛清洗，並用大拇指和食指輕壓，將裡頭殘餘的墨汁擠出。</a:t>
            </a: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另外，硯台要清洗乾淨，不能留墨汁在上面；並且要避免陽光直射。</a:t>
            </a:r>
            <a:endParaRPr lang="en-US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6667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C567B4-75D8-4AFC-BB41-A5E151F95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zh-TW" altLang="en-US"/>
              <a:t>王羲之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0996E8-E26F-4567-96AC-A759F36D7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zh-TW" altLang="en-US" sz="2400" dirty="0"/>
              <a:t>被稱為「書聖」</a:t>
            </a:r>
            <a:endParaRPr lang="en-US" altLang="zh-TW" sz="2400" dirty="0"/>
          </a:p>
          <a:p>
            <a:r>
              <a:rPr lang="zh-TW" altLang="en-US" sz="2400" dirty="0"/>
              <a:t>著有天下第一行書</a:t>
            </a:r>
            <a:r>
              <a:rPr lang="en-US" altLang="zh-TW" sz="2400" dirty="0"/>
              <a:t>《</a:t>
            </a:r>
            <a:r>
              <a:rPr lang="zh-TW" altLang="en-US" sz="2400" dirty="0"/>
              <a:t>蘭亭序</a:t>
            </a:r>
            <a:r>
              <a:rPr lang="en-US" altLang="zh-TW" sz="2400" dirty="0"/>
              <a:t>》</a:t>
            </a:r>
          </a:p>
          <a:p>
            <a:endParaRPr lang="zh-TW" altLang="en-US" sz="18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85D99FE-75EC-4EEC-8DDB-5F0E5BB8E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21799" r="3" b="266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4267773-7F7B-44FE-AE24-10A01C092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543425"/>
            <a:ext cx="6962456" cy="22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29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4E24E8-04BC-475D-921D-515978F3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zh-TW" altLang="en-US" dirty="0"/>
              <a:t>永字八法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>
            <a:extLst>
              <a:ext uri="{FF2B5EF4-FFF2-40B4-BE49-F238E27FC236}">
                <a16:creationId xmlns:a16="http://schemas.microsoft.com/office/drawing/2014/main" id="{6621BF38-3642-4E84-8A0E-8E6304210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B63836-1E65-41C7-A3FF-F75BF5D9A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endParaRPr lang="en-US" altLang="zh-TW" sz="2400" dirty="0"/>
          </a:p>
          <a:p>
            <a:r>
              <a:rPr lang="zh-TW" altLang="en-US" sz="2400" dirty="0"/>
              <a:t>是古代書法家練習楷書的運筆技法。</a:t>
            </a:r>
            <a:endParaRPr lang="en-US" altLang="zh-TW" sz="2400" dirty="0"/>
          </a:p>
          <a:p>
            <a:r>
              <a:rPr lang="zh-TW" altLang="en-US" sz="2400" dirty="0"/>
              <a:t>「永」字有八筆：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      側、勒、努、趯、策、掠、啄、磔。</a:t>
            </a:r>
            <a:endParaRPr lang="en-US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53836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寬螢幕</PresentationFormat>
  <Paragraphs>45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佈景主題</vt:lpstr>
      <vt:lpstr>書法小知識</vt:lpstr>
      <vt:lpstr>文房四寶：         筆墨紙硯</vt:lpstr>
      <vt:lpstr>第一次使用毛筆</vt:lpstr>
      <vt:lpstr>沾墨</vt:lpstr>
      <vt:lpstr>握筆及書寫姿勢</vt:lpstr>
      <vt:lpstr>筆畫教學</vt:lpstr>
      <vt:lpstr>如何清理 毛筆</vt:lpstr>
      <vt:lpstr>王羲之</vt:lpstr>
      <vt:lpstr>永字八法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書法小知識</dc:title>
  <dc:creator>宇真 戴</dc:creator>
  <cp:lastModifiedBy>宇真 戴</cp:lastModifiedBy>
  <cp:revision>7</cp:revision>
  <dcterms:created xsi:type="dcterms:W3CDTF">2019-01-13T14:06:56Z</dcterms:created>
  <dcterms:modified xsi:type="dcterms:W3CDTF">2019-01-13T14:42:57Z</dcterms:modified>
</cp:coreProperties>
</file>