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effectLst>
            <a:outerShdw blurRad="1117600" dist="50800" dir="5400000" algn="ctr" rotWithShape="0">
              <a:srgbClr val="000000">
                <a:alpha val="10000"/>
              </a:srgbClr>
            </a:outerShdw>
            <a:reflection stA="0" endPos="65000" dist="50800" dir="5400000" sy="-100000" algn="bl" rotWithShape="0"/>
          </a:effectLst>
        </p:spPr>
      </p:pic>
      <p:sp>
        <p:nvSpPr>
          <p:cNvPr id="5" name="文字方塊 4"/>
          <p:cNvSpPr txBox="1"/>
          <p:nvPr/>
        </p:nvSpPr>
        <p:spPr>
          <a:xfrm>
            <a:off x="323528" y="249289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zh-TW" sz="3600" dirty="0">
                <a:latin typeface="+mj-ea"/>
                <a:ea typeface="+mj-ea"/>
              </a:rPr>
              <a:t>魯凱族傳統</a:t>
            </a:r>
            <a:r>
              <a:rPr lang="zh-TW" altLang="zh-TW" sz="3600" dirty="0" smtClean="0">
                <a:latin typeface="+mj-ea"/>
                <a:ea typeface="+mj-ea"/>
              </a:rPr>
              <a:t>服飾</a:t>
            </a:r>
            <a:endParaRPr lang="zh-TW" altLang="zh-TW" sz="3600" dirty="0">
              <a:latin typeface="+mj-ea"/>
              <a:ea typeface="+mj-ea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79512" y="3300222"/>
            <a:ext cx="50521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/>
              <a:t>屏北高中</a:t>
            </a:r>
            <a:r>
              <a:rPr lang="en-US" altLang="zh-TW" sz="2800" dirty="0"/>
              <a:t>2</a:t>
            </a:r>
            <a:r>
              <a:rPr lang="zh-TW" altLang="en-US" sz="2800" dirty="0" smtClean="0"/>
              <a:t>年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班</a:t>
            </a:r>
            <a:endParaRPr lang="en-US" altLang="zh-TW" sz="2800" dirty="0" smtClean="0"/>
          </a:p>
          <a:p>
            <a:pPr algn="ctr"/>
            <a:r>
              <a:rPr lang="zh-TW" altLang="en-US" sz="2800" dirty="0" smtClean="0"/>
              <a:t>第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組</a:t>
            </a:r>
            <a:endParaRPr lang="en-US" altLang="zh-TW" sz="2800" dirty="0" smtClean="0"/>
          </a:p>
          <a:p>
            <a:pPr algn="ctr"/>
            <a:r>
              <a:rPr lang="zh-TW" altLang="zh-TW" sz="2400" dirty="0" smtClean="0"/>
              <a:t>梁偉</a:t>
            </a:r>
            <a:r>
              <a:rPr lang="zh-TW" altLang="en-US" sz="2400" dirty="0" smtClean="0"/>
              <a:t>杰、</a:t>
            </a:r>
            <a:r>
              <a:rPr lang="zh-TW" altLang="zh-TW" sz="2400" dirty="0" smtClean="0"/>
              <a:t>巴</a:t>
            </a:r>
            <a:r>
              <a:rPr lang="en-US" altLang="zh-TW" sz="2400" dirty="0" smtClean="0"/>
              <a:t>  </a:t>
            </a:r>
            <a:r>
              <a:rPr lang="zh-TW" altLang="zh-TW" sz="2400" dirty="0"/>
              <a:t>琁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0020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39752" y="2025908"/>
            <a:ext cx="54726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/>
            <a:r>
              <a:rPr lang="zh-TW" altLang="zh-TW" sz="1400" b="1" dirty="0"/>
              <a:t>壹●前言</a:t>
            </a:r>
            <a:r>
              <a:rPr lang="en-US" altLang="zh-TW" sz="1400" b="1" dirty="0"/>
              <a:t>……………………………………………………………P.3</a:t>
            </a:r>
            <a:endParaRPr lang="zh-TW" altLang="zh-TW" sz="1400" dirty="0"/>
          </a:p>
          <a:p>
            <a:pPr marL="271463" indent="-271463"/>
            <a:r>
              <a:rPr lang="zh-TW" altLang="zh-TW" sz="1400" dirty="0"/>
              <a:t>一、研究動機</a:t>
            </a:r>
          </a:p>
          <a:p>
            <a:pPr marL="271463" indent="-271463"/>
            <a:r>
              <a:rPr lang="zh-TW" altLang="zh-TW" sz="1400" dirty="0"/>
              <a:t>二、研究目的</a:t>
            </a:r>
          </a:p>
          <a:p>
            <a:pPr marL="271463" indent="-271463"/>
            <a:r>
              <a:rPr lang="zh-TW" altLang="zh-TW" sz="1400" dirty="0"/>
              <a:t>三、研究方法</a:t>
            </a:r>
          </a:p>
          <a:p>
            <a:pPr marL="271463" indent="-271463"/>
            <a:r>
              <a:rPr lang="zh-TW" altLang="zh-TW" sz="1400" b="1" dirty="0"/>
              <a:t>貳●正文</a:t>
            </a:r>
            <a:r>
              <a:rPr lang="en-US" altLang="zh-TW" sz="1400" b="1" dirty="0"/>
              <a:t>……………………………………………………………P.3</a:t>
            </a:r>
            <a:r>
              <a:rPr lang="zh-TW" altLang="zh-TW" sz="1400" b="1" dirty="0"/>
              <a:t>、</a:t>
            </a:r>
            <a:r>
              <a:rPr lang="en-US" altLang="zh-TW" sz="1400" b="1" dirty="0"/>
              <a:t>4</a:t>
            </a:r>
            <a:endParaRPr lang="zh-TW" altLang="zh-TW" sz="1400" dirty="0"/>
          </a:p>
          <a:p>
            <a:pPr marL="271463" indent="-271463"/>
            <a:r>
              <a:rPr lang="zh-TW" altLang="zh-TW" sz="1400" dirty="0"/>
              <a:t>一、魯凱族階級制度</a:t>
            </a:r>
          </a:p>
          <a:p>
            <a:pPr marL="271463" indent="-271463"/>
            <a:r>
              <a:rPr lang="zh-TW" altLang="zh-TW" sz="1400" dirty="0"/>
              <a:t>二、魯凱族傳統服飾分類</a:t>
            </a:r>
          </a:p>
          <a:p>
            <a:pPr marL="271463" indent="-271463"/>
            <a:r>
              <a:rPr lang="en-US" altLang="zh-TW" sz="1400" dirty="0"/>
              <a:t>(</a:t>
            </a:r>
            <a:r>
              <a:rPr lang="zh-TW" altLang="zh-TW" sz="1400" dirty="0"/>
              <a:t>一</a:t>
            </a:r>
            <a:r>
              <a:rPr lang="en-US" altLang="zh-TW" sz="1400" dirty="0"/>
              <a:t>)</a:t>
            </a:r>
            <a:r>
              <a:rPr lang="zh-TW" altLang="zh-TW" sz="1400" dirty="0"/>
              <a:t>女生</a:t>
            </a:r>
          </a:p>
          <a:p>
            <a:pPr marL="271463" indent="-271463"/>
            <a:r>
              <a:rPr lang="en-US" altLang="zh-TW" sz="1400" dirty="0"/>
              <a:t>(</a:t>
            </a:r>
            <a:r>
              <a:rPr lang="zh-TW" altLang="zh-TW" sz="1400" dirty="0"/>
              <a:t>二</a:t>
            </a:r>
            <a:r>
              <a:rPr lang="en-US" altLang="zh-TW" sz="1400" dirty="0"/>
              <a:t>)</a:t>
            </a:r>
            <a:r>
              <a:rPr lang="zh-TW" altLang="zh-TW" sz="1400" dirty="0"/>
              <a:t>男生</a:t>
            </a:r>
          </a:p>
          <a:p>
            <a:pPr marL="271463" indent="-271463"/>
            <a:r>
              <a:rPr lang="en-US" altLang="zh-TW" sz="1400" dirty="0"/>
              <a:t>(</a:t>
            </a:r>
            <a:r>
              <a:rPr lang="zh-TW" altLang="zh-TW" sz="1400" dirty="0"/>
              <a:t>三</a:t>
            </a:r>
            <a:r>
              <a:rPr lang="en-US" altLang="zh-TW" sz="1400" dirty="0"/>
              <a:t>)</a:t>
            </a:r>
            <a:r>
              <a:rPr lang="zh-TW" altLang="zh-TW" sz="1400" dirty="0"/>
              <a:t>配件</a:t>
            </a:r>
          </a:p>
          <a:p>
            <a:pPr marL="271463" indent="-271463"/>
            <a:r>
              <a:rPr lang="en-US" altLang="zh-TW" sz="1400" dirty="0"/>
              <a:t>(</a:t>
            </a:r>
            <a:r>
              <a:rPr lang="zh-TW" altLang="zh-TW" sz="1400" dirty="0"/>
              <a:t>四</a:t>
            </a:r>
            <a:r>
              <a:rPr lang="en-US" altLang="zh-TW" sz="1400" dirty="0"/>
              <a:t>)</a:t>
            </a:r>
            <a:r>
              <a:rPr lang="zh-TW" altLang="zh-TW" sz="1400" dirty="0"/>
              <a:t>頭飾</a:t>
            </a:r>
          </a:p>
          <a:p>
            <a:pPr marL="271463" indent="-271463"/>
            <a:r>
              <a:rPr lang="zh-TW" altLang="zh-TW" sz="1400" dirty="0"/>
              <a:t>　　</a:t>
            </a:r>
            <a:r>
              <a:rPr lang="en-US" altLang="zh-TW" sz="1400" dirty="0"/>
              <a:t>(</a:t>
            </a:r>
            <a:r>
              <a:rPr lang="zh-TW" altLang="zh-TW" sz="1400" dirty="0"/>
              <a:t>五</a:t>
            </a:r>
            <a:r>
              <a:rPr lang="en-US" altLang="zh-TW" sz="1400" dirty="0"/>
              <a:t>) </a:t>
            </a:r>
            <a:r>
              <a:rPr lang="zh-TW" altLang="zh-TW" sz="1400" dirty="0"/>
              <a:t>服飾意義</a:t>
            </a:r>
          </a:p>
          <a:p>
            <a:pPr marL="271463" indent="-271463"/>
            <a:r>
              <a:rPr lang="en-US" altLang="zh-TW" sz="1400" dirty="0"/>
              <a:t>    (</a:t>
            </a:r>
            <a:r>
              <a:rPr lang="zh-TW" altLang="zh-TW" sz="1400" dirty="0"/>
              <a:t>六</a:t>
            </a:r>
            <a:r>
              <a:rPr lang="en-US" altLang="zh-TW" sz="1400" dirty="0"/>
              <a:t>)</a:t>
            </a:r>
            <a:r>
              <a:rPr lang="zh-TW" altLang="zh-TW" sz="1400" dirty="0"/>
              <a:t>魯凱族與排灣族服飾的差別</a:t>
            </a:r>
          </a:p>
          <a:p>
            <a:pPr marL="271463" indent="-271463"/>
            <a:r>
              <a:rPr lang="en-US" altLang="zh-TW" sz="1400" dirty="0"/>
              <a:t> </a:t>
            </a:r>
            <a:endParaRPr lang="zh-TW" altLang="zh-TW" sz="1400" dirty="0"/>
          </a:p>
          <a:p>
            <a:pPr marL="271463" indent="-271463"/>
            <a:r>
              <a:rPr lang="en-US" altLang="zh-TW" sz="1400" dirty="0"/>
              <a:t> </a:t>
            </a:r>
            <a:endParaRPr lang="zh-TW" altLang="zh-TW" sz="1400" dirty="0"/>
          </a:p>
          <a:p>
            <a:pPr marL="271463" indent="-271463"/>
            <a:r>
              <a:rPr lang="en-US" altLang="zh-TW" sz="1400" b="1" dirty="0"/>
              <a:t> </a:t>
            </a:r>
            <a:endParaRPr lang="zh-TW" altLang="zh-TW" sz="1400" dirty="0"/>
          </a:p>
          <a:p>
            <a:pPr marL="271463" indent="-271463"/>
            <a:r>
              <a:rPr lang="en-US" altLang="zh-TW" sz="1400" b="1" dirty="0"/>
              <a:t> </a:t>
            </a:r>
            <a:endParaRPr lang="zh-TW" altLang="zh-TW" sz="1400" dirty="0"/>
          </a:p>
          <a:p>
            <a:pPr marL="271463" indent="-271463"/>
            <a:r>
              <a:rPr lang="en-US" altLang="zh-TW" sz="1400" dirty="0"/>
              <a:t> </a:t>
            </a:r>
            <a:endParaRPr lang="zh-TW" altLang="zh-TW" sz="1400" dirty="0"/>
          </a:p>
          <a:p>
            <a:pPr marL="271463" indent="-271463"/>
            <a:r>
              <a:rPr lang="zh-TW" altLang="zh-TW" sz="1400" b="1" dirty="0"/>
              <a:t>參●結論</a:t>
            </a:r>
            <a:r>
              <a:rPr lang="en-US" altLang="zh-TW" sz="1400" b="1" dirty="0"/>
              <a:t>……………………………………………………………P.5</a:t>
            </a:r>
            <a:endParaRPr lang="zh-TW" altLang="zh-TW" sz="1400" dirty="0"/>
          </a:p>
          <a:p>
            <a:pPr marL="271463" indent="-271463"/>
            <a:r>
              <a:rPr lang="en-US" altLang="zh-TW" sz="1400" b="1" dirty="0"/>
              <a:t> </a:t>
            </a:r>
            <a:endParaRPr lang="zh-TW" altLang="zh-TW" sz="1400" dirty="0"/>
          </a:p>
          <a:p>
            <a:pPr marL="271463" indent="-271463"/>
            <a:r>
              <a:rPr lang="zh-TW" altLang="zh-TW" sz="1400" b="1" dirty="0"/>
              <a:t>肆●引註資料</a:t>
            </a:r>
            <a:r>
              <a:rPr lang="en-US" altLang="zh-TW" sz="1400" b="1" dirty="0"/>
              <a:t>………………………………………………………P.5</a:t>
            </a:r>
            <a:endParaRPr lang="zh-TW" altLang="zh-TW" sz="1400" dirty="0"/>
          </a:p>
          <a:p>
            <a:pPr marL="271463" indent="-271463"/>
            <a:r>
              <a:rPr lang="en-US" altLang="zh-TW" sz="1400" dirty="0"/>
              <a:t> </a:t>
            </a:r>
            <a:endParaRPr lang="zh-TW" altLang="zh-TW" sz="1400" dirty="0"/>
          </a:p>
        </p:txBody>
      </p:sp>
    </p:spTree>
    <p:extLst>
      <p:ext uri="{BB962C8B-B14F-4D97-AF65-F5344CB8AC3E}">
        <p14:creationId xmlns:p14="http://schemas.microsoft.com/office/powerpoint/2010/main" val="607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74</Words>
  <Application>Microsoft Office PowerPoint</Application>
  <PresentationFormat>如螢幕大小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2016-12-13T06:40:26Z</dcterms:created>
  <dcterms:modified xsi:type="dcterms:W3CDTF">2016-12-13T07:10:02Z</dcterms:modified>
</cp:coreProperties>
</file>