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7"/>
  </p:notesMasterIdLst>
  <p:sldIdLst>
    <p:sldId id="256" r:id="rId2"/>
    <p:sldId id="522" r:id="rId3"/>
    <p:sldId id="322" r:id="rId4"/>
    <p:sldId id="377" r:id="rId5"/>
    <p:sldId id="526" r:id="rId6"/>
    <p:sldId id="523" r:id="rId7"/>
    <p:sldId id="513" r:id="rId8"/>
    <p:sldId id="527" r:id="rId9"/>
    <p:sldId id="528" r:id="rId10"/>
    <p:sldId id="529" r:id="rId11"/>
    <p:sldId id="530" r:id="rId12"/>
    <p:sldId id="531" r:id="rId13"/>
    <p:sldId id="532" r:id="rId14"/>
    <p:sldId id="524" r:id="rId15"/>
    <p:sldId id="533" r:id="rId16"/>
    <p:sldId id="420" r:id="rId17"/>
    <p:sldId id="421" r:id="rId18"/>
    <p:sldId id="517" r:id="rId19"/>
    <p:sldId id="534" r:id="rId20"/>
    <p:sldId id="535" r:id="rId21"/>
    <p:sldId id="536" r:id="rId22"/>
    <p:sldId id="538" r:id="rId23"/>
    <p:sldId id="525" r:id="rId24"/>
    <p:sldId id="368" r:id="rId25"/>
    <p:sldId id="53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B80E6-E33D-49D8-8882-3280361916E3}" type="datetimeFigureOut">
              <a:rPr lang="zh-TW" altLang="en-US" smtClean="0"/>
              <a:t>2017/4/11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6DACF-9485-498A-A8AB-949CF74626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367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038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860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539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2548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72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761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797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725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1310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0228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379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091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7799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58972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9319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9185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72545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400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038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882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327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576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400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640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09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七、看戲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27984" y="692696"/>
            <a:ext cx="331152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爸爸雖然年紀已經很大了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，卻還是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童心未泯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，喜歡和我一起看卡通影片。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童心未泯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528" y="620688"/>
            <a:ext cx="396044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不管年紀多大的人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，只要從事喜歡的遊戲或活動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，都依然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童心未泯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，專注於遊戲的過程。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672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636739" y="692696"/>
            <a:ext cx="460766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一聽到老師宣布到走廊集合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，準備到操場自由活動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，大家立刻以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迅雷不及掩耳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的速度整理好書包。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026970" y="908720"/>
            <a:ext cx="122555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迅雷不及掩耳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504" y="692695"/>
            <a:ext cx="367156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拔河比賽時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，裁判哨音響起後不到十秒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，八班就以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迅雷不及掩耳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的速度贏得對手。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021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067944" y="692696"/>
            <a:ext cx="395959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人生總會經歷到許多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悲歡離合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，只要誠心待人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用心過好每一天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，將來的回憶總是美好的。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悲歡離合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2527" y="692695"/>
            <a:ext cx="395959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這部小說中充滿著許多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悲歡離合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的感人情節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，讓我每次讀完後，總是久久無法闔上書扉。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658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5975" y="692696"/>
            <a:ext cx="331236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人是情感的動物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，會有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喜怒哀樂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的情緒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，我們要學習如何適當表達自己的情緒。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喜怒哀樂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2527" y="692695"/>
            <a:ext cx="395959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他是一個容易大驚小怪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情緒化的人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，不僅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喜怒哀樂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全在臉上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，還動不動就大發脾氣。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858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1115616" y="836712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並列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2987824" y="692146"/>
            <a:ext cx="453650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爺爺喜歡看</a:t>
            </a:r>
            <a:r>
              <a:rPr lang="zh-TW" altLang="en-US" sz="4400" b="1" u="sng" dirty="0" smtClean="0">
                <a:solidFill>
                  <a:srgbClr val="0000FF"/>
                </a:solidFill>
              </a:rPr>
              <a:t>京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劇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，沒事就在家裡吊嗓子，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有時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聲如洪鐘，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有時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尖銳高昂，弄得全家人提心吊膽的，就怕鄰居來抗議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4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499992" y="692696"/>
            <a:ext cx="453650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放假的時候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有時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我喜歡自己一個人在家裡看書、聽音樂，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有時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我喜歡和全家人一起去郊外散步、欣賞美景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9552" y="692696"/>
            <a:ext cx="381642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他常常自己一個人沉浸在閱讀的世界裡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有時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點頭稱是，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有時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會心一笑，完全無視他人的存在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90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635882" y="643209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承接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364088" y="643209"/>
            <a:ext cx="237626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爸爸最愛看布袋戲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一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提起布袋戲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，話匣子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停不下來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55976" y="692696"/>
            <a:ext cx="43559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每天上午的第四節課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，大家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一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聽到下課鐘聲響起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開始叮叮咚咚的拿出便當盒準備吃飯，完全不管老師是否還是上課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9511" y="692695"/>
            <a:ext cx="374441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每次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一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到選舉期間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，馬路上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會出現大量的宣傳旗幟與廣告標語，甚至有各種宣傳車在街頭巷尾穿梭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897795" y="872328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轉折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355976" y="692148"/>
            <a:ext cx="352839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我覺得爸爸手上的戲偶很吸引人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不過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，那些戲偶可是他的寶貝，從來不肯讓我把玩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31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44008" y="620688"/>
            <a:ext cx="352839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看他被老師痛罵一頓之後淚流滿面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，讓我覺得有點可憐，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不過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，這一切都是他咎由自取的，怪不得他人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5537" y="620688"/>
            <a:ext cx="352839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這次的拔河比賽非常精采刺激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不過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，還是有一點小小的遺憾，就是我們班沒能拿到冠軍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6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660232" y="764704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不知不覺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皺起眉頭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44008" y="692696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不偏不倚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射中靶心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483768" y="692696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無聲無息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關上房門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41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6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897795" y="872328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355976" y="692148"/>
            <a:ext cx="352839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不管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</a:t>
            </a:r>
            <a:r>
              <a:rPr lang="zh-TW" altLang="en-US" sz="4400" b="1" u="sng" dirty="0" smtClean="0">
                <a:solidFill>
                  <a:srgbClr val="0000FF"/>
                </a:solidFill>
              </a:rPr>
              <a:t>京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劇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、歌仔戲、布袋戲、卡通等，通通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是戲，悲歡離合、喜怒哀樂都在戲裡呈現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09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44009" y="620688"/>
            <a:ext cx="316835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不管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你將來國中就讀哪所學校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要記得我們是好朋友，不要很快就忘記我喔！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620688"/>
            <a:ext cx="367240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一到夏天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，到戶外運動過後，總是汗流浹背，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是哪一種飲料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，只要是冰涼的，我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能夠一飲而盡。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17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譬喻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68144" y="620688"/>
            <a:ext cx="93610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聲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如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洪鐘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3848" y="692696"/>
            <a:ext cx="151216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包公的臉畫得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有如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黑鍋底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8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設問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04047" y="620688"/>
            <a:ext cx="180020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看戲不是一件快樂的事嗎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？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1800" y="620688"/>
            <a:ext cx="172819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面臨接續而來的突發狀況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，他們該怎麼辦呢？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3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感嘆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372200" y="764704"/>
            <a:ext cx="1080120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你還真是童心未泯啊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！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1840" y="764704"/>
            <a:ext cx="2952328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哈哈哈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！戲如人生，人生如戲，我們家終於又多了一個戲迷了！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08520" y="836712"/>
            <a:ext cx="2952328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懂得看戲的人才會受感動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，內行人看門道，外行人看熱鬧啊！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頂真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68144" y="620688"/>
            <a:ext cx="93610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戲如人生，人生如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戲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60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139953" y="476672"/>
            <a:ext cx="3816424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作惡多端的人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，每天都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提心吊膽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，活在擔心被警察抓走的恐懼中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，就怕有一天要入監服刑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提心吊膽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76672"/>
            <a:ext cx="3995936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他很怕黑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，每天一到晚上就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提心吊膽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，連看到自己的影子都害怕</a:t>
            </a:r>
            <a:r>
              <a:rPr lang="zh-TW" altLang="en-US" sz="4800" b="1" dirty="0">
                <a:solidFill>
                  <a:srgbClr val="0000FF"/>
                </a:solidFill>
                <a:latin typeface="新細明體"/>
                <a:ea typeface="新細明體"/>
              </a:rPr>
              <a:t>，不敢一個人在家裡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259633" y="692696"/>
            <a:ext cx="5544616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他的想像力非常豐富，常常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煞有介事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的描述發生在身邊的一些事情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，彷彿自己親眼目睹，其實那些情節都是他杜撰的。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煞有介事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39752" y="764704"/>
            <a:ext cx="5112568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每次我在家裡複習數學功課時，讀幼稚園的妹妹總是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煞有介事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的在一旁假裝自己是老師教導我功課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700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27984" y="668419"/>
            <a:ext cx="3312368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這位法官審理案件向來是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鐵面無私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，不受輿論與他人的影響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，令人非常敬佩。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鐵面無私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68418"/>
            <a:ext cx="4139952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上次去看電影時，他的眼中閃爍著淚光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，令人想不到平日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鐵面無私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的他竟然也有柔情的一面。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562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275856" y="692696"/>
            <a:ext cx="460766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每次我們只要犯了錯，老師總是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語重心長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的提醒許多做人處事的道理，希望大家能夠表現越來越好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語重心長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511" y="836712"/>
            <a:ext cx="309634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畢業典禮時，校長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語重心長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的一番話，讓所有人都感動的哭了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599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563888" y="620688"/>
            <a:ext cx="460766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別看他上課常常發呆，整天搞不清楚狀況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，其實他是全班智商最高的，真可謂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人不可貌相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，海水不可斗量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268760"/>
            <a:ext cx="122555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人不可貌相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20687"/>
            <a:ext cx="370790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他平常待人態度溫和，彬彬有禮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，私底下卻常常做些傷害他人的事情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，真是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人不可貌相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097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27984" y="692696"/>
            <a:ext cx="331152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這幾首</a:t>
            </a:r>
            <a:r>
              <a:rPr lang="zh-TW" altLang="en-US" sz="4800" b="1" u="sng" dirty="0">
                <a:solidFill>
                  <a:srgbClr val="0000FF"/>
                </a:solidFill>
              </a:rPr>
              <a:t>李白</a:t>
            </a:r>
            <a:r>
              <a:rPr lang="zh-TW" altLang="en-US" sz="4800" b="1" dirty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唐詩，</a:t>
            </a:r>
            <a:r>
              <a:rPr lang="zh-TW" altLang="en-US" sz="4800" b="1" dirty="0">
                <a:solidFill>
                  <a:srgbClr val="0000FF"/>
                </a:solidFill>
              </a:rPr>
              <a:t>是我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從小就耳熟能詳的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，隨時都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能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琅琅上口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</a:t>
            </a:r>
            <a:r>
              <a:rPr lang="zh-TW" altLang="en-US" sz="4800" b="1" dirty="0">
                <a:solidFill>
                  <a:srgbClr val="0000FF"/>
                </a:solidFill>
                <a:latin typeface="新細明體" pitchFamily="18" charset="-120"/>
              </a:rPr>
              <a:t>背誦。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琅琅上口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536" y="718917"/>
            <a:ext cx="3888432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這位歌手雖然已經在歌壇銷聲匿跡多時，但他所創作的許多歌曲至今仍讓大家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琅琅上口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845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3575</TotalTime>
  <Words>961</Words>
  <Application>Microsoft Office PowerPoint</Application>
  <PresentationFormat>如螢幕大小 (4:3)</PresentationFormat>
  <Paragraphs>92</Paragraphs>
  <Slides>25</Slides>
  <Notes>25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0" baseType="lpstr">
      <vt:lpstr>新細明體</vt:lpstr>
      <vt:lpstr>Calibri</vt:lpstr>
      <vt:lpstr>Times New Roman</vt:lpstr>
      <vt:lpstr>Wingdings</vt:lpstr>
      <vt:lpstr>gwall</vt:lpstr>
      <vt:lpstr>七、看戲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704</cp:revision>
  <cp:lastPrinted>1601-01-01T00:00:00Z</cp:lastPrinted>
  <dcterms:created xsi:type="dcterms:W3CDTF">2005-09-11T13:17:35Z</dcterms:created>
  <dcterms:modified xsi:type="dcterms:W3CDTF">2017-04-11T07:30:26Z</dcterms:modified>
</cp:coreProperties>
</file>